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Lst>
  <p:notesMasterIdLst>
    <p:notesMasterId r:id="rId7"/>
  </p:notesMasterIdLst>
  <p:sldIdLst>
    <p:sldId id="323" r:id="rId5"/>
    <p:sldId id="319" r:id="rId6"/>
  </p:sldIdLst>
  <p:sldSz cx="7559675" cy="10691813"/>
  <p:notesSz cx="6797675" cy="9926638"/>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21" roundtripDataSignature="AMtx7mjhdtC4RR4uzdI7OebLCnXsUm/0Bg=="/>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6FDEAF38-6B34-76F1-D60B-C0D86DD21F6C}" name="Laurent Corbin" initials="LC" userId="S::laurent.corbin@anap.fr::dd7e927a-0f34-4f22-816e-cda78229783f" providerId="AD"/>
  <p188:author id="{A27B3F41-D71B-59E1-EAE9-C7EF4B413AF5}" name="Arnaud HAVE" initials="AH" userId="S-1-5-21-3010591805-147995467-422279899-8785" providerId="AD"/>
  <p188:author id="{F65299B8-493D-732A-F34F-B4318530B8F7}" name="Benoit Huet" initials="BH" userId="S::benoit.huet@anap.fr::207d5114-70bf-413b-b594-d30a0ad99509" providerId="AD"/>
  <p188:author id="{3AE262DC-B20D-0F3F-42A7-3D56C97A5FB2}" name="Soizic Peris Y Saborit" initials="SPYS" userId="S::soizic.peris-y-saborit@anap.fr::9d99d59a-e3bf-438f-941b-3b7ef1001871" providerId="AD"/>
  <p188:author id="{DEB608EB-47EC-0F31-43BC-F21503AB802D}" name="Olivier Musseau" initials="OM" userId="S::olivier.musseau@gcsms-isi.fr::96f69d4e-fcb6-4b99-a526-eebca7c8d195" providerId="AD"/>
  <p188:author id="{2C8E28F5-4EB6-DD71-DC01-C483D7196EB2}" name="Nelsa Louro" initials="NL" userId="S::nelsa.louro@anap.fr::537645f8-9c3b-46a7-b592-ed0c87511057"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A0000"/>
    <a:srgbClr val="760000"/>
    <a:srgbClr val="FF6600"/>
    <a:srgbClr val="FFB7B7"/>
    <a:srgbClr val="C4E59F"/>
    <a:srgbClr val="FFE389"/>
    <a:srgbClr val="F7F5A1"/>
    <a:srgbClr val="000000"/>
    <a:srgbClr val="FFA7A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46F890A9-2807-4EBB-B81D-B2AA78EC7F39}" styleName="Style foncé 2 - Accentuation 5/Accentuation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5202B0CA-FC54-4496-8BCA-5EF66A818D29}" styleName="Style foncé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dk1">
              <a:tint val="20000"/>
            </a:schemeClr>
          </a:solidFill>
        </a:fill>
      </a:tcStyle>
    </a:wholeTbl>
    <a:band1H>
      <a:tcStyle>
        <a:tcBdr/>
        <a:fill>
          <a:solidFill>
            <a:schemeClr val="dk1">
              <a:tint val="40000"/>
            </a:schemeClr>
          </a:solidFill>
        </a:fill>
      </a:tcStyle>
    </a:band1H>
    <a:band1V>
      <a:tcStyle>
        <a:tcBdr/>
        <a:fill>
          <a:solidFill>
            <a:schemeClr val="dk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dk1">
              <a:tint val="20000"/>
            </a:schemeClr>
          </a:solidFill>
        </a:fill>
      </a:tcStyle>
    </a:lastRow>
    <a:firstRow>
      <a:tcTxStyle b="on">
        <a:fontRef idx="minor">
          <a:scrgbClr r="0" g="0" b="0"/>
        </a:fontRef>
        <a:schemeClr val="lt1"/>
      </a:tcTxStyle>
      <a:tcStyle>
        <a:tcBdr/>
        <a:fill>
          <a:solidFill>
            <a:schemeClr val="dk1"/>
          </a:solidFill>
        </a:fill>
      </a:tcStyle>
    </a:firstRow>
  </a:tblStyle>
  <a:tblStyle styleId="{775DCB02-9BB8-47FD-8907-85C794F793BA}" styleName="Style à thème 1 - Accentuation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5940675A-B579-460E-94D1-54222C63F5DA}" styleName="Aucun style, grille du tableau">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16D9F66E-5EB9-4882-86FB-DCBF35E3C3E4}" styleName="Style moyen 4 - Accentuation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 styleId="{E8B1032C-EA38-4F05-BA0D-38AFFFC7BED3}" styleName="Style léger 3 - Accentuation 6">
    <a:wholeTbl>
      <a:tcTxStyle>
        <a:fontRef idx="minor">
          <a:scrgbClr r="0" g="0" b="0"/>
        </a:fontRef>
        <a:schemeClr val="tx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noFill/>
        </a:fill>
      </a:tcStyle>
    </a:wholeTbl>
    <a:band1H>
      <a:tcStyle>
        <a:tcBdr/>
        <a:fill>
          <a:solidFill>
            <a:schemeClr val="accent6">
              <a:alpha val="20000"/>
            </a:schemeClr>
          </a:solidFill>
        </a:fill>
      </a:tcStyle>
    </a:band1H>
    <a:band1V>
      <a:tcStyle>
        <a:tcBdr/>
        <a:fill>
          <a:solidFill>
            <a:schemeClr val="accent6">
              <a:alpha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noFill/>
        </a:fill>
      </a:tcStyle>
    </a:lastRow>
    <a:firstRow>
      <a:tcTxStyle b="on"/>
      <a:tcStyle>
        <a:tcBdr>
          <a:bottom>
            <a:ln w="25400" cmpd="sng">
              <a:solidFill>
                <a:schemeClr val="accent6"/>
              </a:solidFill>
            </a:ln>
          </a:bottom>
        </a:tcBdr>
        <a:fill>
          <a:noFill/>
        </a:fill>
      </a:tcStyle>
    </a:firstRow>
  </a:tblStyle>
  <a:tblStyle styleId="{08FB837D-C827-4EFA-A057-4D05807E0F7C}" styleName="Style à thème 1 - Accentuation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38B1855-1B75-4FBE-930C-398BA8C253C6}" styleName="Style à thème 2 - Accentuation 6">
    <a:tblBg>
      <a:fillRef idx="3">
        <a:schemeClr val="accent6"/>
      </a:fillRef>
      <a:effectRef idx="3">
        <a:schemeClr val="accent6"/>
      </a:effectRef>
    </a:tblBg>
    <a:wholeTbl>
      <a:tcTxStyle>
        <a:fontRef idx="minor">
          <a:scrgbClr r="0" g="0" b="0"/>
        </a:fontRef>
        <a:schemeClr val="lt1"/>
      </a:tcTxStyle>
      <a:tcStyle>
        <a:tcBdr>
          <a:left>
            <a:lnRef idx="1">
              <a:schemeClr val="accent6">
                <a:tint val="50000"/>
              </a:schemeClr>
            </a:lnRef>
          </a:left>
          <a:right>
            <a:lnRef idx="1">
              <a:schemeClr val="accent6">
                <a:tint val="50000"/>
              </a:schemeClr>
            </a:lnRef>
          </a:right>
          <a:top>
            <a:lnRef idx="1">
              <a:schemeClr val="accent6">
                <a:tint val="50000"/>
              </a:schemeClr>
            </a:lnRef>
          </a:top>
          <a:bottom>
            <a:lnRef idx="1">
              <a:schemeClr val="accent6">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p:scale>
          <a:sx n="150" d="100"/>
          <a:sy n="150" d="100"/>
        </p:scale>
        <p:origin x="1224" y="10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microsoft.com/office/2016/11/relationships/changesInfo" Target="changesInfos/changesInfo1.xml"/><Relationship Id="rId3" Type="http://schemas.openxmlformats.org/officeDocument/2006/relationships/customXml" Target="../customXml/item3.xml"/><Relationship Id="rId21" Type="http://customschemas.google.com/relationships/presentationmetadata" Target="metadata"/><Relationship Id="rId7" Type="http://schemas.openxmlformats.org/officeDocument/2006/relationships/notesMaster" Target="notesMasters/notesMaster1.xml"/><Relationship Id="rId25" Type="http://schemas.openxmlformats.org/officeDocument/2006/relationships/tableStyles" Target="tableStyles.xml"/><Relationship Id="rId2" Type="http://schemas.openxmlformats.org/officeDocument/2006/relationships/customXml" Target="../customXml/item2.xml"/><Relationship Id="rId1" Type="http://schemas.openxmlformats.org/officeDocument/2006/relationships/customXml" Target="../customXml/item1.xml"/><Relationship Id="rId6" Type="http://schemas.openxmlformats.org/officeDocument/2006/relationships/slide" Target="slides/slide2.xml"/><Relationship Id="rId24" Type="http://schemas.openxmlformats.org/officeDocument/2006/relationships/theme" Target="theme/theme1.xml"/><Relationship Id="rId5" Type="http://schemas.openxmlformats.org/officeDocument/2006/relationships/slide" Target="slides/slide1.xml"/><Relationship Id="rId23" Type="http://schemas.openxmlformats.org/officeDocument/2006/relationships/viewProps" Target="viewProps.xml"/><Relationship Id="rId4" Type="http://schemas.openxmlformats.org/officeDocument/2006/relationships/slideMaster" Target="slideMasters/slideMaster1.xml"/><Relationship Id="rId22" Type="http://schemas.openxmlformats.org/officeDocument/2006/relationships/presProps" Target="presProps.xml"/><Relationship Id="rId27" Type="http://schemas.microsoft.com/office/2018/10/relationships/authors" Targe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Laurent Corbin" userId="dd7e927a-0f34-4f22-816e-cda78229783f" providerId="ADAL" clId="{0A7B4A12-B627-4DE8-9268-B8D691DCEE87}"/>
    <pc:docChg chg="delSld">
      <pc:chgData name="Laurent Corbin" userId="dd7e927a-0f34-4f22-816e-cda78229783f" providerId="ADAL" clId="{0A7B4A12-B627-4DE8-9268-B8D691DCEE87}" dt="2022-05-25T14:11:38.246" v="12" actId="47"/>
      <pc:docMkLst>
        <pc:docMk/>
      </pc:docMkLst>
      <pc:sldChg chg="del">
        <pc:chgData name="Laurent Corbin" userId="dd7e927a-0f34-4f22-816e-cda78229783f" providerId="ADAL" clId="{0A7B4A12-B627-4DE8-9268-B8D691DCEE87}" dt="2022-05-25T14:11:30.157" v="1" actId="47"/>
        <pc:sldMkLst>
          <pc:docMk/>
          <pc:sldMk cId="613424268" sldId="299"/>
        </pc:sldMkLst>
      </pc:sldChg>
      <pc:sldChg chg="del">
        <pc:chgData name="Laurent Corbin" userId="dd7e927a-0f34-4f22-816e-cda78229783f" providerId="ADAL" clId="{0A7B4A12-B627-4DE8-9268-B8D691DCEE87}" dt="2022-05-25T14:11:38.246" v="12" actId="47"/>
        <pc:sldMkLst>
          <pc:docMk/>
          <pc:sldMk cId="2607038220" sldId="300"/>
        </pc:sldMkLst>
      </pc:sldChg>
      <pc:sldChg chg="del">
        <pc:chgData name="Laurent Corbin" userId="dd7e927a-0f34-4f22-816e-cda78229783f" providerId="ADAL" clId="{0A7B4A12-B627-4DE8-9268-B8D691DCEE87}" dt="2022-05-25T14:11:35.441" v="8" actId="47"/>
        <pc:sldMkLst>
          <pc:docMk/>
          <pc:sldMk cId="3105881671" sldId="301"/>
        </pc:sldMkLst>
      </pc:sldChg>
      <pc:sldChg chg="del">
        <pc:chgData name="Laurent Corbin" userId="dd7e927a-0f34-4f22-816e-cda78229783f" providerId="ADAL" clId="{0A7B4A12-B627-4DE8-9268-B8D691DCEE87}" dt="2022-05-25T14:11:33.602" v="5" actId="47"/>
        <pc:sldMkLst>
          <pc:docMk/>
          <pc:sldMk cId="2724417898" sldId="309"/>
        </pc:sldMkLst>
      </pc:sldChg>
      <pc:sldChg chg="del">
        <pc:chgData name="Laurent Corbin" userId="dd7e927a-0f34-4f22-816e-cda78229783f" providerId="ADAL" clId="{0A7B4A12-B627-4DE8-9268-B8D691DCEE87}" dt="2022-05-25T14:11:36.107" v="9" actId="47"/>
        <pc:sldMkLst>
          <pc:docMk/>
          <pc:sldMk cId="608819858" sldId="310"/>
        </pc:sldMkLst>
      </pc:sldChg>
      <pc:sldChg chg="del">
        <pc:chgData name="Laurent Corbin" userId="dd7e927a-0f34-4f22-816e-cda78229783f" providerId="ADAL" clId="{0A7B4A12-B627-4DE8-9268-B8D691DCEE87}" dt="2022-05-25T14:11:36.940" v="10" actId="47"/>
        <pc:sldMkLst>
          <pc:docMk/>
          <pc:sldMk cId="2670494370" sldId="320"/>
        </pc:sldMkLst>
      </pc:sldChg>
      <pc:sldChg chg="del">
        <pc:chgData name="Laurent Corbin" userId="dd7e927a-0f34-4f22-816e-cda78229783f" providerId="ADAL" clId="{0A7B4A12-B627-4DE8-9268-B8D691DCEE87}" dt="2022-05-25T14:11:31.124" v="2" actId="47"/>
        <pc:sldMkLst>
          <pc:docMk/>
          <pc:sldMk cId="3930343806" sldId="321"/>
        </pc:sldMkLst>
      </pc:sldChg>
      <pc:sldChg chg="del">
        <pc:chgData name="Laurent Corbin" userId="dd7e927a-0f34-4f22-816e-cda78229783f" providerId="ADAL" clId="{0A7B4A12-B627-4DE8-9268-B8D691DCEE87}" dt="2022-05-25T14:11:31.595" v="3" actId="47"/>
        <pc:sldMkLst>
          <pc:docMk/>
          <pc:sldMk cId="133827571" sldId="322"/>
        </pc:sldMkLst>
      </pc:sldChg>
      <pc:sldChg chg="del">
        <pc:chgData name="Laurent Corbin" userId="dd7e927a-0f34-4f22-816e-cda78229783f" providerId="ADAL" clId="{0A7B4A12-B627-4DE8-9268-B8D691DCEE87}" dt="2022-05-25T14:11:34.237" v="6" actId="47"/>
        <pc:sldMkLst>
          <pc:docMk/>
          <pc:sldMk cId="92178036" sldId="324"/>
        </pc:sldMkLst>
      </pc:sldChg>
      <pc:sldChg chg="del">
        <pc:chgData name="Laurent Corbin" userId="dd7e927a-0f34-4f22-816e-cda78229783f" providerId="ADAL" clId="{0A7B4A12-B627-4DE8-9268-B8D691DCEE87}" dt="2022-05-25T14:11:29.053" v="0" actId="47"/>
        <pc:sldMkLst>
          <pc:docMk/>
          <pc:sldMk cId="2545017246" sldId="325"/>
        </pc:sldMkLst>
      </pc:sldChg>
      <pc:sldChg chg="del">
        <pc:chgData name="Laurent Corbin" userId="dd7e927a-0f34-4f22-816e-cda78229783f" providerId="ADAL" clId="{0A7B4A12-B627-4DE8-9268-B8D691DCEE87}" dt="2022-05-25T14:11:32.165" v="4" actId="47"/>
        <pc:sldMkLst>
          <pc:docMk/>
          <pc:sldMk cId="957692352" sldId="326"/>
        </pc:sldMkLst>
      </pc:sldChg>
      <pc:sldChg chg="del">
        <pc:chgData name="Laurent Corbin" userId="dd7e927a-0f34-4f22-816e-cda78229783f" providerId="ADAL" clId="{0A7B4A12-B627-4DE8-9268-B8D691DCEE87}" dt="2022-05-25T14:11:34.834" v="7" actId="47"/>
        <pc:sldMkLst>
          <pc:docMk/>
          <pc:sldMk cId="2705328017" sldId="327"/>
        </pc:sldMkLst>
      </pc:sldChg>
      <pc:sldChg chg="del">
        <pc:chgData name="Laurent Corbin" userId="dd7e927a-0f34-4f22-816e-cda78229783f" providerId="ADAL" clId="{0A7B4A12-B627-4DE8-9268-B8D691DCEE87}" dt="2022-05-25T14:11:37.558" v="11" actId="47"/>
        <pc:sldMkLst>
          <pc:docMk/>
          <pc:sldMk cId="3434990055" sldId="328"/>
        </pc:sldMkLst>
      </pc:sldChg>
    </pc:docChg>
  </pc:docChgLst>
  <pc:docChgLst>
    <pc:chgData name="Laurent Corbin" userId="S::laurent.corbin@anap.fr::dd7e927a-0f34-4f22-816e-cda78229783f" providerId="AD" clId="Web-{E98FD1EC-1706-26AB-8D36-B7F8E918CEA6}"/>
    <pc:docChg chg="modSld">
      <pc:chgData name="Laurent Corbin" userId="S::laurent.corbin@anap.fr::dd7e927a-0f34-4f22-816e-cda78229783f" providerId="AD" clId="Web-{E98FD1EC-1706-26AB-8D36-B7F8E918CEA6}" dt="2022-05-23T14:39:10.954" v="61"/>
      <pc:docMkLst>
        <pc:docMk/>
      </pc:docMkLst>
      <pc:sldChg chg="modCm">
        <pc:chgData name="Laurent Corbin" userId="S::laurent.corbin@anap.fr::dd7e927a-0f34-4f22-816e-cda78229783f" providerId="AD" clId="Web-{E98FD1EC-1706-26AB-8D36-B7F8E918CEA6}" dt="2022-05-23T14:29:12.608" v="29"/>
        <pc:sldMkLst>
          <pc:docMk/>
          <pc:sldMk cId="613424268" sldId="299"/>
        </pc:sldMkLst>
      </pc:sldChg>
      <pc:sldChg chg="modCm">
        <pc:chgData name="Laurent Corbin" userId="S::laurent.corbin@anap.fr::dd7e927a-0f34-4f22-816e-cda78229783f" providerId="AD" clId="Web-{E98FD1EC-1706-26AB-8D36-B7F8E918CEA6}" dt="2022-05-23T14:37:38.577" v="53"/>
        <pc:sldMkLst>
          <pc:docMk/>
          <pc:sldMk cId="3105881671" sldId="301"/>
        </pc:sldMkLst>
      </pc:sldChg>
      <pc:sldChg chg="modCm">
        <pc:chgData name="Laurent Corbin" userId="S::laurent.corbin@anap.fr::dd7e927a-0f34-4f22-816e-cda78229783f" providerId="AD" clId="Web-{E98FD1EC-1706-26AB-8D36-B7F8E918CEA6}" dt="2022-05-23T14:37:02.654" v="52"/>
        <pc:sldMkLst>
          <pc:docMk/>
          <pc:sldMk cId="2724417898" sldId="309"/>
        </pc:sldMkLst>
      </pc:sldChg>
      <pc:sldChg chg="modCm">
        <pc:chgData name="Laurent Corbin" userId="S::laurent.corbin@anap.fr::dd7e927a-0f34-4f22-816e-cda78229783f" providerId="AD" clId="Web-{E98FD1EC-1706-26AB-8D36-B7F8E918CEA6}" dt="2022-05-23T14:19:17.138" v="26"/>
        <pc:sldMkLst>
          <pc:docMk/>
          <pc:sldMk cId="3876855456" sldId="319"/>
        </pc:sldMkLst>
      </pc:sldChg>
      <pc:sldChg chg="modSp modCm">
        <pc:chgData name="Laurent Corbin" userId="S::laurent.corbin@anap.fr::dd7e927a-0f34-4f22-816e-cda78229783f" providerId="AD" clId="Web-{E98FD1EC-1706-26AB-8D36-B7F8E918CEA6}" dt="2022-05-23T14:37:57.077" v="58"/>
        <pc:sldMkLst>
          <pc:docMk/>
          <pc:sldMk cId="2670494370" sldId="320"/>
        </pc:sldMkLst>
        <pc:graphicFrameChg chg="mod modGraphic">
          <ac:chgData name="Laurent Corbin" userId="S::laurent.corbin@anap.fr::dd7e927a-0f34-4f22-816e-cda78229783f" providerId="AD" clId="Web-{E98FD1EC-1706-26AB-8D36-B7F8E918CEA6}" dt="2022-05-23T14:37:53.171" v="57"/>
          <ac:graphicFrameMkLst>
            <pc:docMk/>
            <pc:sldMk cId="2670494370" sldId="320"/>
            <ac:graphicFrameMk id="37" creationId="{8CD90D8D-0507-46CE-8A83-B0D002899571}"/>
          </ac:graphicFrameMkLst>
        </pc:graphicFrameChg>
      </pc:sldChg>
      <pc:sldChg chg="modSp addCm modCm">
        <pc:chgData name="Laurent Corbin" userId="S::laurent.corbin@anap.fr::dd7e927a-0f34-4f22-816e-cda78229783f" providerId="AD" clId="Web-{E98FD1EC-1706-26AB-8D36-B7F8E918CEA6}" dt="2022-05-23T14:39:10.954" v="61"/>
        <pc:sldMkLst>
          <pc:docMk/>
          <pc:sldMk cId="3930343806" sldId="321"/>
        </pc:sldMkLst>
        <pc:spChg chg="mod">
          <ac:chgData name="Laurent Corbin" userId="S::laurent.corbin@anap.fr::dd7e927a-0f34-4f22-816e-cda78229783f" providerId="AD" clId="Web-{E98FD1EC-1706-26AB-8D36-B7F8E918CEA6}" dt="2022-05-23T14:17:34.478" v="9" actId="20577"/>
          <ac:spMkLst>
            <pc:docMk/>
            <pc:sldMk cId="3930343806" sldId="321"/>
            <ac:spMk id="25" creationId="{9FF09C02-C440-4B02-85C1-00D16556109D}"/>
          </ac:spMkLst>
        </pc:spChg>
      </pc:sldChg>
      <pc:sldChg chg="modSp modCm">
        <pc:chgData name="Laurent Corbin" userId="S::laurent.corbin@anap.fr::dd7e927a-0f34-4f22-816e-cda78229783f" providerId="AD" clId="Web-{E98FD1EC-1706-26AB-8D36-B7F8E918CEA6}" dt="2022-05-23T14:36:15.137" v="49"/>
        <pc:sldMkLst>
          <pc:docMk/>
          <pc:sldMk cId="133827571" sldId="322"/>
        </pc:sldMkLst>
        <pc:spChg chg="mod">
          <ac:chgData name="Laurent Corbin" userId="S::laurent.corbin@anap.fr::dd7e927a-0f34-4f22-816e-cda78229783f" providerId="AD" clId="Web-{E98FD1EC-1706-26AB-8D36-B7F8E918CEA6}" dt="2022-05-23T14:35:30.916" v="47" actId="20577"/>
          <ac:spMkLst>
            <pc:docMk/>
            <pc:sldMk cId="133827571" sldId="322"/>
            <ac:spMk id="11" creationId="{6764D00F-820C-45D9-B86B-9F082082171C}"/>
          </ac:spMkLst>
        </pc:spChg>
      </pc:sldChg>
      <pc:sldChg chg="modSp modCm">
        <pc:chgData name="Laurent Corbin" userId="S::laurent.corbin@anap.fr::dd7e927a-0f34-4f22-816e-cda78229783f" providerId="AD" clId="Web-{E98FD1EC-1706-26AB-8D36-B7F8E918CEA6}" dt="2022-05-23T14:38:13.796" v="59"/>
        <pc:sldMkLst>
          <pc:docMk/>
          <pc:sldMk cId="2690216292" sldId="323"/>
        </pc:sldMkLst>
        <pc:spChg chg="mod">
          <ac:chgData name="Laurent Corbin" userId="S::laurent.corbin@anap.fr::dd7e927a-0f34-4f22-816e-cda78229783f" providerId="AD" clId="Web-{E98FD1EC-1706-26AB-8D36-B7F8E918CEA6}" dt="2022-05-23T14:19:07.278" v="25" actId="20577"/>
          <ac:spMkLst>
            <pc:docMk/>
            <pc:sldMk cId="2690216292" sldId="323"/>
            <ac:spMk id="47" creationId="{E20146CE-A864-4431-9108-D5BFF26D3132}"/>
          </ac:spMkLst>
        </pc:spChg>
      </pc:sldChg>
      <pc:sldChg chg="modCm">
        <pc:chgData name="Laurent Corbin" userId="S::laurent.corbin@anap.fr::dd7e927a-0f34-4f22-816e-cda78229783f" providerId="AD" clId="Web-{E98FD1EC-1706-26AB-8D36-B7F8E918CEA6}" dt="2022-05-23T14:20:01.858" v="27"/>
        <pc:sldMkLst>
          <pc:docMk/>
          <pc:sldMk cId="2545017246" sldId="325"/>
        </pc:sldMkLst>
      </pc:sldChg>
      <pc:sldChg chg="modCm">
        <pc:chgData name="Laurent Corbin" userId="S::laurent.corbin@anap.fr::dd7e927a-0f34-4f22-816e-cda78229783f" providerId="AD" clId="Web-{E98FD1EC-1706-26AB-8D36-B7F8E918CEA6}" dt="2022-05-23T14:36:25.027" v="50"/>
        <pc:sldMkLst>
          <pc:docMk/>
          <pc:sldMk cId="957692352" sldId="326"/>
        </pc:sldMkLst>
      </pc:sldChg>
    </pc:docChg>
  </pc:docChgLst>
  <pc:docChgLst>
    <pc:chgData name="Laurent Corbin" userId="dd7e927a-0f34-4f22-816e-cda78229783f" providerId="ADAL" clId="{3D4A123D-5925-4101-959E-C217A94EAC02}"/>
    <pc:docChg chg="custSel modSld">
      <pc:chgData name="Laurent Corbin" userId="dd7e927a-0f34-4f22-816e-cda78229783f" providerId="ADAL" clId="{3D4A123D-5925-4101-959E-C217A94EAC02}" dt="2022-05-25T13:43:32.133" v="76"/>
      <pc:docMkLst>
        <pc:docMk/>
      </pc:docMkLst>
      <pc:sldChg chg="delCm">
        <pc:chgData name="Laurent Corbin" userId="dd7e927a-0f34-4f22-816e-cda78229783f" providerId="ADAL" clId="{3D4A123D-5925-4101-959E-C217A94EAC02}" dt="2022-05-25T13:41:27.999" v="6"/>
        <pc:sldMkLst>
          <pc:docMk/>
          <pc:sldMk cId="613424268" sldId="299"/>
        </pc:sldMkLst>
      </pc:sldChg>
      <pc:sldChg chg="delCm">
        <pc:chgData name="Laurent Corbin" userId="dd7e927a-0f34-4f22-816e-cda78229783f" providerId="ADAL" clId="{3D4A123D-5925-4101-959E-C217A94EAC02}" dt="2022-05-25T13:43:32.133" v="76"/>
        <pc:sldMkLst>
          <pc:docMk/>
          <pc:sldMk cId="3105881671" sldId="301"/>
        </pc:sldMkLst>
      </pc:sldChg>
      <pc:sldChg chg="delCm">
        <pc:chgData name="Laurent Corbin" userId="dd7e927a-0f34-4f22-816e-cda78229783f" providerId="ADAL" clId="{3D4A123D-5925-4101-959E-C217A94EAC02}" dt="2022-05-25T13:43:22.545" v="75"/>
        <pc:sldMkLst>
          <pc:docMk/>
          <pc:sldMk cId="2724417898" sldId="309"/>
        </pc:sldMkLst>
      </pc:sldChg>
      <pc:sldChg chg="delCm">
        <pc:chgData name="Laurent Corbin" userId="dd7e927a-0f34-4f22-816e-cda78229783f" providerId="ADAL" clId="{3D4A123D-5925-4101-959E-C217A94EAC02}" dt="2022-05-25T13:41:08.107" v="2"/>
        <pc:sldMkLst>
          <pc:docMk/>
          <pc:sldMk cId="3876855456" sldId="319"/>
        </pc:sldMkLst>
      </pc:sldChg>
      <pc:sldChg chg="modSp mod delCm modCm">
        <pc:chgData name="Laurent Corbin" userId="dd7e927a-0f34-4f22-816e-cda78229783f" providerId="ADAL" clId="{3D4A123D-5925-4101-959E-C217A94EAC02}" dt="2022-05-25T13:43:01.289" v="70"/>
        <pc:sldMkLst>
          <pc:docMk/>
          <pc:sldMk cId="3930343806" sldId="321"/>
        </pc:sldMkLst>
        <pc:spChg chg="mod">
          <ac:chgData name="Laurent Corbin" userId="dd7e927a-0f34-4f22-816e-cda78229783f" providerId="ADAL" clId="{3D4A123D-5925-4101-959E-C217A94EAC02}" dt="2022-05-25T13:42:47.363" v="67" actId="20577"/>
          <ac:spMkLst>
            <pc:docMk/>
            <pc:sldMk cId="3930343806" sldId="321"/>
            <ac:spMk id="25" creationId="{9FF09C02-C440-4B02-85C1-00D16556109D}"/>
          </ac:spMkLst>
        </pc:spChg>
      </pc:sldChg>
      <pc:sldChg chg="delCm">
        <pc:chgData name="Laurent Corbin" userId="dd7e927a-0f34-4f22-816e-cda78229783f" providerId="ADAL" clId="{3D4A123D-5925-4101-959E-C217A94EAC02}" dt="2022-05-25T13:43:12.833" v="73"/>
        <pc:sldMkLst>
          <pc:docMk/>
          <pc:sldMk cId="133827571" sldId="322"/>
        </pc:sldMkLst>
      </pc:sldChg>
      <pc:sldChg chg="delCm">
        <pc:chgData name="Laurent Corbin" userId="dd7e927a-0f34-4f22-816e-cda78229783f" providerId="ADAL" clId="{3D4A123D-5925-4101-959E-C217A94EAC02}" dt="2022-05-25T13:40:57.766" v="1"/>
        <pc:sldMkLst>
          <pc:docMk/>
          <pc:sldMk cId="2690216292" sldId="323"/>
        </pc:sldMkLst>
      </pc:sldChg>
      <pc:sldChg chg="delCm modCm">
        <pc:chgData name="Laurent Corbin" userId="dd7e927a-0f34-4f22-816e-cda78229783f" providerId="ADAL" clId="{3D4A123D-5925-4101-959E-C217A94EAC02}" dt="2022-05-25T13:41:17.687" v="4"/>
        <pc:sldMkLst>
          <pc:docMk/>
          <pc:sldMk cId="2545017246" sldId="325"/>
        </pc:sldMkLst>
      </pc:sldChg>
    </pc:docChg>
  </pc:docChgLst>
  <pc:docChgLst>
    <pc:chgData name="Soizic Peris Y Saborit" userId="9d99d59a-e3bf-438f-941b-3b7ef1001871" providerId="ADAL" clId="{2706F7D5-B5E8-404D-9F78-D980C8C342A8}"/>
    <pc:docChg chg="undo custSel modSld">
      <pc:chgData name="Soizic Peris Y Saborit" userId="9d99d59a-e3bf-438f-941b-3b7ef1001871" providerId="ADAL" clId="{2706F7D5-B5E8-404D-9F78-D980C8C342A8}" dt="2022-05-23T09:39:51.417" v="19" actId="20577"/>
      <pc:docMkLst>
        <pc:docMk/>
      </pc:docMkLst>
      <pc:sldChg chg="modSp mod">
        <pc:chgData name="Soizic Peris Y Saborit" userId="9d99d59a-e3bf-438f-941b-3b7ef1001871" providerId="ADAL" clId="{2706F7D5-B5E8-404D-9F78-D980C8C342A8}" dt="2022-05-23T09:10:24.845" v="5" actId="20577"/>
        <pc:sldMkLst>
          <pc:docMk/>
          <pc:sldMk cId="613424268" sldId="299"/>
        </pc:sldMkLst>
        <pc:spChg chg="mod">
          <ac:chgData name="Soizic Peris Y Saborit" userId="9d99d59a-e3bf-438f-941b-3b7ef1001871" providerId="ADAL" clId="{2706F7D5-B5E8-404D-9F78-D980C8C342A8}" dt="2022-05-23T09:10:24.845" v="5" actId="20577"/>
          <ac:spMkLst>
            <pc:docMk/>
            <pc:sldMk cId="613424268" sldId="299"/>
            <ac:spMk id="40" creationId="{160B53AE-AB3F-47C6-8743-1FF10C2E3805}"/>
          </ac:spMkLst>
        </pc:spChg>
      </pc:sldChg>
      <pc:sldChg chg="modSp mod">
        <pc:chgData name="Soizic Peris Y Saborit" userId="9d99d59a-e3bf-438f-941b-3b7ef1001871" providerId="ADAL" clId="{2706F7D5-B5E8-404D-9F78-D980C8C342A8}" dt="2022-05-23T09:39:20.086" v="18" actId="20577"/>
        <pc:sldMkLst>
          <pc:docMk/>
          <pc:sldMk cId="608819858" sldId="310"/>
        </pc:sldMkLst>
        <pc:spChg chg="mod">
          <ac:chgData name="Soizic Peris Y Saborit" userId="9d99d59a-e3bf-438f-941b-3b7ef1001871" providerId="ADAL" clId="{2706F7D5-B5E8-404D-9F78-D980C8C342A8}" dt="2022-05-23T09:39:20.086" v="18" actId="20577"/>
          <ac:spMkLst>
            <pc:docMk/>
            <pc:sldMk cId="608819858" sldId="310"/>
            <ac:spMk id="33" creationId="{9E777BA0-18AB-4A18-9AE7-93D3CB96F298}"/>
          </ac:spMkLst>
        </pc:spChg>
      </pc:sldChg>
      <pc:sldChg chg="delSp modSp mod">
        <pc:chgData name="Soizic Peris Y Saborit" userId="9d99d59a-e3bf-438f-941b-3b7ef1001871" providerId="ADAL" clId="{2706F7D5-B5E8-404D-9F78-D980C8C342A8}" dt="2022-05-23T09:09:11.839" v="3" actId="1076"/>
        <pc:sldMkLst>
          <pc:docMk/>
          <pc:sldMk cId="3876855456" sldId="319"/>
        </pc:sldMkLst>
        <pc:spChg chg="mod">
          <ac:chgData name="Soizic Peris Y Saborit" userId="9d99d59a-e3bf-438f-941b-3b7ef1001871" providerId="ADAL" clId="{2706F7D5-B5E8-404D-9F78-D980C8C342A8}" dt="2022-05-23T09:09:11.839" v="3" actId="1076"/>
          <ac:spMkLst>
            <pc:docMk/>
            <pc:sldMk cId="3876855456" sldId="319"/>
            <ac:spMk id="106" creationId="{366B48D8-0DC9-462C-878F-08557595B972}"/>
          </ac:spMkLst>
        </pc:spChg>
        <pc:spChg chg="mod">
          <ac:chgData name="Soizic Peris Y Saborit" userId="9d99d59a-e3bf-438f-941b-3b7ef1001871" providerId="ADAL" clId="{2706F7D5-B5E8-404D-9F78-D980C8C342A8}" dt="2022-05-23T09:08:29.723" v="2" actId="3064"/>
          <ac:spMkLst>
            <pc:docMk/>
            <pc:sldMk cId="3876855456" sldId="319"/>
            <ac:spMk id="108" creationId="{4D2D80A0-712E-43DF-A206-C40C4714147E}"/>
          </ac:spMkLst>
        </pc:spChg>
        <pc:spChg chg="mod">
          <ac:chgData name="Soizic Peris Y Saborit" userId="9d99d59a-e3bf-438f-941b-3b7ef1001871" providerId="ADAL" clId="{2706F7D5-B5E8-404D-9F78-D980C8C342A8}" dt="2022-05-23T09:08:17.555" v="1" actId="554"/>
          <ac:spMkLst>
            <pc:docMk/>
            <pc:sldMk cId="3876855456" sldId="319"/>
            <ac:spMk id="111" creationId="{BE56572C-5B42-4A63-90BB-A57D4ED5F85F}"/>
          </ac:spMkLst>
        </pc:spChg>
        <pc:cxnChg chg="del mod">
          <ac:chgData name="Soizic Peris Y Saborit" userId="9d99d59a-e3bf-438f-941b-3b7ef1001871" providerId="ADAL" clId="{2706F7D5-B5E8-404D-9F78-D980C8C342A8}" dt="2022-05-23T09:07:50.987" v="0" actId="478"/>
          <ac:cxnSpMkLst>
            <pc:docMk/>
            <pc:sldMk cId="3876855456" sldId="319"/>
            <ac:cxnSpMk id="95" creationId="{8DCFF092-197E-4881-89CF-41CFFFB7E806}"/>
          </ac:cxnSpMkLst>
        </pc:cxnChg>
      </pc:sldChg>
      <pc:sldChg chg="modSp mod">
        <pc:chgData name="Soizic Peris Y Saborit" userId="9d99d59a-e3bf-438f-941b-3b7ef1001871" providerId="ADAL" clId="{2706F7D5-B5E8-404D-9F78-D980C8C342A8}" dt="2022-05-23T09:39:51.417" v="19" actId="20577"/>
        <pc:sldMkLst>
          <pc:docMk/>
          <pc:sldMk cId="2670494370" sldId="320"/>
        </pc:sldMkLst>
        <pc:spChg chg="mod">
          <ac:chgData name="Soizic Peris Y Saborit" userId="9d99d59a-e3bf-438f-941b-3b7ef1001871" providerId="ADAL" clId="{2706F7D5-B5E8-404D-9F78-D980C8C342A8}" dt="2022-05-23T09:39:51.417" v="19" actId="20577"/>
          <ac:spMkLst>
            <pc:docMk/>
            <pc:sldMk cId="2670494370" sldId="320"/>
            <ac:spMk id="5" creationId="{EE941473-CC2B-41CB-8B50-F906015CAC47}"/>
          </ac:spMkLst>
        </pc:spChg>
      </pc:sldChg>
      <pc:sldChg chg="delSp addCm">
        <pc:chgData name="Soizic Peris Y Saborit" userId="9d99d59a-e3bf-438f-941b-3b7ef1001871" providerId="ADAL" clId="{2706F7D5-B5E8-404D-9F78-D980C8C342A8}" dt="2022-05-23T09:16:18.627" v="7"/>
        <pc:sldMkLst>
          <pc:docMk/>
          <pc:sldMk cId="3930343806" sldId="321"/>
        </pc:sldMkLst>
        <pc:spChg chg="del">
          <ac:chgData name="Soizic Peris Y Saborit" userId="9d99d59a-e3bf-438f-941b-3b7ef1001871" providerId="ADAL" clId="{2706F7D5-B5E8-404D-9F78-D980C8C342A8}" dt="2022-05-23T09:13:20.379" v="6" actId="478"/>
          <ac:spMkLst>
            <pc:docMk/>
            <pc:sldMk cId="3930343806" sldId="321"/>
            <ac:spMk id="5" creationId="{1CDB3CFC-DBE1-46B9-8C99-94F705890D73}"/>
          </ac:spMkLst>
        </pc:spChg>
      </pc:sldChg>
      <pc:sldChg chg="modSp mod">
        <pc:chgData name="Soizic Peris Y Saborit" userId="9d99d59a-e3bf-438f-941b-3b7ef1001871" providerId="ADAL" clId="{2706F7D5-B5E8-404D-9F78-D980C8C342A8}" dt="2022-05-23T09:30:10.644" v="8" actId="6549"/>
        <pc:sldMkLst>
          <pc:docMk/>
          <pc:sldMk cId="133827571" sldId="322"/>
        </pc:sldMkLst>
        <pc:spChg chg="mod">
          <ac:chgData name="Soizic Peris Y Saborit" userId="9d99d59a-e3bf-438f-941b-3b7ef1001871" providerId="ADAL" clId="{2706F7D5-B5E8-404D-9F78-D980C8C342A8}" dt="2022-05-23T09:30:10.644" v="8" actId="6549"/>
          <ac:spMkLst>
            <pc:docMk/>
            <pc:sldMk cId="133827571" sldId="322"/>
            <ac:spMk id="17" creationId="{19C01BA9-1710-4A0C-8103-7D9BC3414104}"/>
          </ac:spMkLst>
        </pc:spChg>
      </pc:sldChg>
      <pc:sldChg chg="modSp mod">
        <pc:chgData name="Soizic Peris Y Saborit" userId="9d99d59a-e3bf-438f-941b-3b7ef1001871" providerId="ADAL" clId="{2706F7D5-B5E8-404D-9F78-D980C8C342A8}" dt="2022-05-23T09:36:35.704" v="16" actId="20577"/>
        <pc:sldMkLst>
          <pc:docMk/>
          <pc:sldMk cId="92178036" sldId="324"/>
        </pc:sldMkLst>
        <pc:spChg chg="mod">
          <ac:chgData name="Soizic Peris Y Saborit" userId="9d99d59a-e3bf-438f-941b-3b7ef1001871" providerId="ADAL" clId="{2706F7D5-B5E8-404D-9F78-D980C8C342A8}" dt="2022-05-23T09:36:35.704" v="16" actId="20577"/>
          <ac:spMkLst>
            <pc:docMk/>
            <pc:sldMk cId="92178036" sldId="324"/>
            <ac:spMk id="21" creationId="{22F9A1A0-95D5-46D9-B351-BA0CD424E83F}"/>
          </ac:spMkLst>
        </pc:spChg>
        <pc:spChg chg="mod">
          <ac:chgData name="Soizic Peris Y Saborit" userId="9d99d59a-e3bf-438f-941b-3b7ef1001871" providerId="ADAL" clId="{2706F7D5-B5E8-404D-9F78-D980C8C342A8}" dt="2022-05-23T09:35:24.111" v="11" actId="20577"/>
          <ac:spMkLst>
            <pc:docMk/>
            <pc:sldMk cId="92178036" sldId="324"/>
            <ac:spMk id="43" creationId="{EBF25A0E-1E56-4669-AE94-6AE11DC5F208}"/>
          </ac:spMkLst>
        </pc:spChg>
      </pc:sldChg>
      <pc:sldChg chg="addCm">
        <pc:chgData name="Soizic Peris Y Saborit" userId="9d99d59a-e3bf-438f-941b-3b7ef1001871" providerId="ADAL" clId="{2706F7D5-B5E8-404D-9F78-D980C8C342A8}" dt="2022-05-23T09:09:50.917" v="4"/>
        <pc:sldMkLst>
          <pc:docMk/>
          <pc:sldMk cId="2545017246" sldId="325"/>
        </pc:sldMkLst>
      </pc:sldChg>
      <pc:sldChg chg="addCm">
        <pc:chgData name="Soizic Peris Y Saborit" userId="9d99d59a-e3bf-438f-941b-3b7ef1001871" providerId="ADAL" clId="{2706F7D5-B5E8-404D-9F78-D980C8C342A8}" dt="2022-05-23T09:33:22.652" v="9"/>
        <pc:sldMkLst>
          <pc:docMk/>
          <pc:sldMk cId="957692352" sldId="326"/>
        </pc:sldMkLst>
      </pc:sldChg>
    </pc:docChg>
  </pc:docChgLst>
  <pc:docChgLst>
    <pc:chgData name="Nelsa Louro" userId="537645f8-9c3b-46a7-b592-ed0c87511057" providerId="ADAL" clId="{DE331822-5E96-4945-A6EE-5F53FB408F04}"/>
    <pc:docChg chg="">
      <pc:chgData name="Nelsa Louro" userId="537645f8-9c3b-46a7-b592-ed0c87511057" providerId="ADAL" clId="{DE331822-5E96-4945-A6EE-5F53FB408F04}" dt="2022-05-23T13:46:40.954" v="15"/>
      <pc:docMkLst>
        <pc:docMk/>
      </pc:docMkLst>
      <pc:sldChg chg="addCm">
        <pc:chgData name="Nelsa Louro" userId="537645f8-9c3b-46a7-b592-ed0c87511057" providerId="ADAL" clId="{DE331822-5E96-4945-A6EE-5F53FB408F04}" dt="2022-05-23T13:09:47.272" v="6"/>
        <pc:sldMkLst>
          <pc:docMk/>
          <pc:sldMk cId="613424268" sldId="299"/>
        </pc:sldMkLst>
      </pc:sldChg>
      <pc:sldChg chg="addCm">
        <pc:chgData name="Nelsa Louro" userId="537645f8-9c3b-46a7-b592-ed0c87511057" providerId="ADAL" clId="{DE331822-5E96-4945-A6EE-5F53FB408F04}" dt="2022-05-23T13:34:30.975" v="12"/>
        <pc:sldMkLst>
          <pc:docMk/>
          <pc:sldMk cId="3105881671" sldId="301"/>
        </pc:sldMkLst>
      </pc:sldChg>
      <pc:sldChg chg="addCm">
        <pc:chgData name="Nelsa Louro" userId="537645f8-9c3b-46a7-b592-ed0c87511057" providerId="ADAL" clId="{DE331822-5E96-4945-A6EE-5F53FB408F04}" dt="2022-05-23T13:46:40.954" v="15"/>
        <pc:sldMkLst>
          <pc:docMk/>
          <pc:sldMk cId="2724417898" sldId="309"/>
        </pc:sldMkLst>
      </pc:sldChg>
      <pc:sldChg chg="addCm">
        <pc:chgData name="Nelsa Louro" userId="537645f8-9c3b-46a7-b592-ed0c87511057" providerId="ADAL" clId="{DE331822-5E96-4945-A6EE-5F53FB408F04}" dt="2022-05-23T12:57:42.373" v="4"/>
        <pc:sldMkLst>
          <pc:docMk/>
          <pc:sldMk cId="3876855456" sldId="319"/>
        </pc:sldMkLst>
      </pc:sldChg>
      <pc:sldChg chg="addCm">
        <pc:chgData name="Nelsa Louro" userId="537645f8-9c3b-46a7-b592-ed0c87511057" providerId="ADAL" clId="{DE331822-5E96-4945-A6EE-5F53FB408F04}" dt="2022-05-23T13:39:54.549" v="13"/>
        <pc:sldMkLst>
          <pc:docMk/>
          <pc:sldMk cId="2670494370" sldId="320"/>
        </pc:sldMkLst>
      </pc:sldChg>
      <pc:sldChg chg="addCm modCm">
        <pc:chgData name="Nelsa Louro" userId="537645f8-9c3b-46a7-b592-ed0c87511057" providerId="ADAL" clId="{DE331822-5E96-4945-A6EE-5F53FB408F04}" dt="2022-05-23T13:12:35.569" v="8"/>
        <pc:sldMkLst>
          <pc:docMk/>
          <pc:sldMk cId="3930343806" sldId="321"/>
        </pc:sldMkLst>
      </pc:sldChg>
      <pc:sldChg chg="addCm">
        <pc:chgData name="Nelsa Louro" userId="537645f8-9c3b-46a7-b592-ed0c87511057" providerId="ADAL" clId="{DE331822-5E96-4945-A6EE-5F53FB408F04}" dt="2022-05-23T13:43:28.722" v="14"/>
        <pc:sldMkLst>
          <pc:docMk/>
          <pc:sldMk cId="133827571" sldId="322"/>
        </pc:sldMkLst>
      </pc:sldChg>
      <pc:sldChg chg="addCm delCm">
        <pc:chgData name="Nelsa Louro" userId="537645f8-9c3b-46a7-b592-ed0c87511057" providerId="ADAL" clId="{DE331822-5E96-4945-A6EE-5F53FB408F04}" dt="2022-05-23T12:56:18.515" v="3"/>
        <pc:sldMkLst>
          <pc:docMk/>
          <pc:sldMk cId="2690216292" sldId="32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2082800" y="744538"/>
            <a:ext cx="2632075" cy="3722687"/>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79768" y="4715153"/>
            <a:ext cx="5438140" cy="4466987"/>
          </a:xfrm>
          <a:prstGeom prst="rect">
            <a:avLst/>
          </a:prstGeom>
          <a:noFill/>
          <a:ln>
            <a:noFill/>
          </a:ln>
        </p:spPr>
        <p:txBody>
          <a:bodyPr spcFirstLastPara="1" wrap="square" lIns="91425" tIns="91425" rIns="91425" bIns="91425" anchor="t" anchorCtr="0">
            <a:noAutofit/>
          </a:bodyPr>
          <a:lstStyle>
            <a:lvl1pPr marL="457200" marR="0" lvl="0"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1pPr>
            <a:lvl2pPr marL="914400" marR="0" lvl="1"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2pPr>
            <a:lvl3pPr marL="1371600" marR="0" lvl="2"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3pPr>
            <a:lvl4pPr marL="1828800" marR="0" lvl="3"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4pPr>
            <a:lvl5pPr marL="2286000" marR="0" lvl="4"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5pPr>
            <a:lvl6pPr marL="2743200" marR="0" lvl="5"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6pPr>
            <a:lvl7pPr marL="3200400" marR="0" lvl="6"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7pPr>
            <a:lvl8pPr marL="3657600" marR="0" lvl="7"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8pPr>
            <a:lvl9pPr marL="4114800" marR="0" lvl="8" indent="-298450" algn="l" rtl="0">
              <a:lnSpc>
                <a:spcPct val="100000"/>
              </a:lnSpc>
              <a:spcBef>
                <a:spcPts val="0"/>
              </a:spcBef>
              <a:spcAft>
                <a:spcPts val="0"/>
              </a:spcAft>
              <a:buClr>
                <a:srgbClr val="000000"/>
              </a:buClr>
              <a:buSzPts val="1100"/>
              <a:buFont typeface="Arial"/>
              <a:buChar char="■"/>
              <a:defRPr sz="11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endParaRPr lang="fr-FR"/>
          </a:p>
        </p:txBody>
      </p:sp>
    </p:spTree>
    <p:extLst>
      <p:ext uri="{BB962C8B-B14F-4D97-AF65-F5344CB8AC3E}">
        <p14:creationId xmlns:p14="http://schemas.microsoft.com/office/powerpoint/2010/main" val="7638381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1.jpeg"/><Relationship Id="rId1" Type="http://schemas.openxmlformats.org/officeDocument/2006/relationships/slideMaster" Target="../slideMasters/slideMaster1.xml"/><Relationship Id="rId4" Type="http://schemas.openxmlformats.org/officeDocument/2006/relationships/image" Target="../media/image5.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2.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3.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hyperlink" Target="https://www.sia-partners.com/en" TargetMode="External"/><Relationship Id="rId2" Type="http://schemas.openxmlformats.org/officeDocument/2006/relationships/image" Target="../media/image14.jpe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hyperlink" Target="http://www.sia-partners.com/" TargetMode="External"/></Relationships>
</file>

<file path=ppt/slideLayouts/_rels/slideLayout31.xml.rels><?xml version="1.0" encoding="UTF-8" standalone="yes"?>
<Relationships xmlns="http://schemas.openxmlformats.org/package/2006/relationships"><Relationship Id="rId3" Type="http://schemas.openxmlformats.org/officeDocument/2006/relationships/hyperlink" Target="https://www.sia-partners.com/en" TargetMode="External"/><Relationship Id="rId2" Type="http://schemas.openxmlformats.org/officeDocument/2006/relationships/image" Target="../media/image14.jpeg"/><Relationship Id="rId1" Type="http://schemas.openxmlformats.org/officeDocument/2006/relationships/slideMaster" Target="../slideMasters/slideMaster1.xml"/><Relationship Id="rId6" Type="http://schemas.openxmlformats.org/officeDocument/2006/relationships/image" Target="../media/image2.png"/><Relationship Id="rId5" Type="http://schemas.openxmlformats.org/officeDocument/2006/relationships/image" Target="../media/image4.png"/><Relationship Id="rId4" Type="http://schemas.openxmlformats.org/officeDocument/2006/relationships/hyperlink" Target="http://www.sia-partners.com/" TargetMode="Externa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5.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6.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17.jpeg"/><Relationship Id="rId1" Type="http://schemas.openxmlformats.org/officeDocument/2006/relationships/slideMaster" Target="../slideMasters/slideMaster1.xml"/><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Cover_1" userDrawn="1">
  <p:cSld name="Cover_1">
    <p:bg>
      <p:bgPr>
        <a:solidFill>
          <a:srgbClr val="FFFFFF"/>
        </a:solidFill>
        <a:effectLst/>
      </p:bgPr>
    </p:bg>
    <p:spTree>
      <p:nvGrpSpPr>
        <p:cNvPr id="1" name="Shape 7"/>
        <p:cNvGrpSpPr/>
        <p:nvPr/>
      </p:nvGrpSpPr>
      <p:grpSpPr>
        <a:xfrm>
          <a:off x="0" y="0"/>
          <a:ext cx="0" cy="0"/>
          <a:chOff x="0" y="0"/>
          <a:chExt cx="0" cy="0"/>
        </a:xfrm>
      </p:grpSpPr>
      <p:sp>
        <p:nvSpPr>
          <p:cNvPr id="9" name="Google Shape;9;p3"/>
          <p:cNvSpPr txBox="1">
            <a:spLocks noGrp="1"/>
          </p:cNvSpPr>
          <p:nvPr>
            <p:ph type="title"/>
          </p:nvPr>
        </p:nvSpPr>
        <p:spPr>
          <a:xfrm>
            <a:off x="498936" y="2812904"/>
            <a:ext cx="4374095" cy="3058189"/>
          </a:xfrm>
          <a:prstGeom prst="rect">
            <a:avLst/>
          </a:prstGeom>
          <a:noFill/>
          <a:ln>
            <a:noFill/>
          </a:ln>
        </p:spPr>
        <p:txBody>
          <a:bodyPr spcFirstLastPara="1" wrap="square" lIns="0" tIns="0" rIns="360000" bIns="0" anchor="ctr" anchorCtr="0">
            <a:noAutofit/>
          </a:bodyPr>
          <a:lstStyle>
            <a:lvl1pPr marR="0" lvl="0" algn="l" rtl="0">
              <a:lnSpc>
                <a:spcPct val="100000"/>
              </a:lnSpc>
              <a:spcBef>
                <a:spcPts val="0"/>
              </a:spcBef>
              <a:spcAft>
                <a:spcPts val="0"/>
              </a:spcAft>
              <a:buClr>
                <a:srgbClr val="1A1A1A"/>
              </a:buClr>
              <a:buSzPts val="3000"/>
              <a:buFont typeface="Arial"/>
              <a:buNone/>
              <a:defRPr sz="2481" b="1" i="0" u="none" strike="noStrike" cap="none">
                <a:solidFill>
                  <a:srgbClr val="1A1A1A"/>
                </a:solidFill>
                <a:latin typeface="Arial"/>
                <a:ea typeface="Arial"/>
                <a:cs typeface="Arial"/>
                <a:sym typeface="Arial"/>
              </a:defRPr>
            </a:lvl1pPr>
            <a:lvl2pPr marR="0" lvl="1"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2pPr>
            <a:lvl3pPr marR="0" lvl="2"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3pPr>
            <a:lvl4pPr marR="0" lvl="3"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4pPr>
            <a:lvl5pPr marR="0" lvl="4"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5pPr>
            <a:lvl6pPr marR="0" lvl="5"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6pPr>
            <a:lvl7pPr marR="0" lvl="6"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7pPr>
            <a:lvl8pPr marR="0" lvl="7"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8pPr>
            <a:lvl9pPr marR="0" lvl="8"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9pPr>
          </a:lstStyle>
          <a:p>
            <a:endParaRPr/>
          </a:p>
        </p:txBody>
      </p:sp>
      <p:cxnSp>
        <p:nvCxnSpPr>
          <p:cNvPr id="10" name="Google Shape;10;p3"/>
          <p:cNvCxnSpPr/>
          <p:nvPr/>
        </p:nvCxnSpPr>
        <p:spPr>
          <a:xfrm flipH="1">
            <a:off x="5811440" y="6475838"/>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11" name="Google Shape;11;p3"/>
          <p:cNvSpPr/>
          <p:nvPr/>
        </p:nvSpPr>
        <p:spPr>
          <a:xfrm>
            <a:off x="5664197" y="9130189"/>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pic>
        <p:nvPicPr>
          <p:cNvPr id="12" name="Google Shape;12;p3"/>
          <p:cNvPicPr preferRelativeResize="0"/>
          <p:nvPr/>
        </p:nvPicPr>
        <p:blipFill rotWithShape="1">
          <a:blip r:embed="rId2" cstate="email">
            <a:alphaModFix/>
            <a:extLst>
              <a:ext uri="{28A0092B-C50C-407E-A947-70E740481C1C}">
                <a14:useLocalDpi xmlns:a14="http://schemas.microsoft.com/office/drawing/2010/main"/>
              </a:ext>
            </a:extLst>
          </a:blip>
          <a:srcRect b="-1200"/>
          <a:stretch/>
        </p:blipFill>
        <p:spPr>
          <a:xfrm>
            <a:off x="4873466" y="1"/>
            <a:ext cx="2686213" cy="10952642"/>
          </a:xfrm>
          <a:prstGeom prst="rect">
            <a:avLst/>
          </a:prstGeom>
          <a:noFill/>
          <a:ln>
            <a:noFill/>
          </a:ln>
        </p:spPr>
      </p:pic>
      <p:sp>
        <p:nvSpPr>
          <p:cNvPr id="13" name="Google Shape;13;p3"/>
          <p:cNvSpPr/>
          <p:nvPr/>
        </p:nvSpPr>
        <p:spPr>
          <a:xfrm rot="-430330">
            <a:off x="4442034" y="2988112"/>
            <a:ext cx="4859049" cy="12217349"/>
          </a:xfrm>
          <a:prstGeom prst="ellipse">
            <a:avLst/>
          </a:prstGeom>
          <a:noFill/>
          <a:ln w="28575" cap="flat" cmpd="sng">
            <a:solidFill>
              <a:schemeClr val="accent1"/>
            </a:solidFill>
            <a:prstDash val="dot"/>
            <a:round/>
            <a:headEnd type="none" w="sm" len="sm"/>
            <a:tailEnd type="none" w="sm" len="sm"/>
          </a:ln>
        </p:spPr>
        <p:txBody>
          <a:bodyPr spcFirstLastPara="1" wrap="square" lIns="0" tIns="0" rIns="0" bIns="0"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sp>
        <p:nvSpPr>
          <p:cNvPr id="14" name="Google Shape;14;p3"/>
          <p:cNvSpPr txBox="1">
            <a:spLocks noGrp="1"/>
          </p:cNvSpPr>
          <p:nvPr>
            <p:ph type="body" idx="1"/>
          </p:nvPr>
        </p:nvSpPr>
        <p:spPr>
          <a:xfrm>
            <a:off x="498730" y="2355379"/>
            <a:ext cx="3129279" cy="273142"/>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900"/>
              <a:buFont typeface="Arial"/>
              <a:buNone/>
              <a:defRPr sz="743" b="1"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5pPr>
            <a:lvl6pPr marL="2268106" marR="0" lvl="5"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6pPr>
            <a:lvl7pPr marL="2646124" marR="0" lvl="6"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7pPr>
            <a:lvl8pPr marL="3024142" marR="0" lvl="7"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8pPr>
            <a:lvl9pPr marL="3402159" marR="0" lvl="8"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9pPr>
          </a:lstStyle>
          <a:p>
            <a:endParaRPr/>
          </a:p>
        </p:txBody>
      </p:sp>
      <p:sp>
        <p:nvSpPr>
          <p:cNvPr id="15" name="Google Shape;15;p3"/>
          <p:cNvSpPr>
            <a:spLocks noGrp="1"/>
          </p:cNvSpPr>
          <p:nvPr>
            <p:ph type="pic" idx="2"/>
          </p:nvPr>
        </p:nvSpPr>
        <p:spPr>
          <a:xfrm>
            <a:off x="2686551" y="657236"/>
            <a:ext cx="2186552" cy="1199827"/>
          </a:xfrm>
          <a:prstGeom prst="rect">
            <a:avLst/>
          </a:prstGeom>
          <a:noFill/>
          <a:ln>
            <a:noFill/>
          </a:ln>
        </p:spPr>
        <p:txBody>
          <a:bodyPr spcFirstLastPara="1" wrap="square" lIns="0" tIns="0" rIns="0" bIns="0" anchor="ctr" anchorCtr="0">
            <a:noAutofit/>
          </a:bodyPr>
          <a:lstStyle>
            <a:lvl1pPr marR="0" lvl="0" algn="ctr" rtl="0">
              <a:lnSpc>
                <a:spcPct val="90000"/>
              </a:lnSpc>
              <a:spcBef>
                <a:spcPts val="662"/>
              </a:spcBef>
              <a:spcAft>
                <a:spcPts val="0"/>
              </a:spcAft>
              <a:buClr>
                <a:srgbClr val="797979"/>
              </a:buClr>
              <a:buSzPts val="1100"/>
              <a:buFont typeface="Arial"/>
              <a:buNone/>
              <a:defRPr sz="910" b="0" i="0" u="none" strike="noStrike" cap="none">
                <a:solidFill>
                  <a:srgbClr val="797979"/>
                </a:solidFill>
                <a:latin typeface="Arial"/>
                <a:ea typeface="Arial"/>
                <a:cs typeface="Arial"/>
                <a:sym typeface="Arial"/>
              </a:defRPr>
            </a:lvl1pPr>
            <a:lvl2pPr marR="0" lvl="1"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R="0" lvl="2"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R="0" lvl="3"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R="0" lvl="4"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R="0" lvl="5"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R="0" lvl="6"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R="0" lvl="7"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R="0" lvl="8"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24" name="Google Shape;24;p3"/>
          <p:cNvSpPr txBox="1">
            <a:spLocks noGrp="1"/>
          </p:cNvSpPr>
          <p:nvPr>
            <p:ph type="subTitle" idx="14"/>
          </p:nvPr>
        </p:nvSpPr>
        <p:spPr>
          <a:xfrm>
            <a:off x="499081" y="5871092"/>
            <a:ext cx="4374023" cy="1537825"/>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1pPr>
            <a:lvl2pPr marR="0" lvl="1"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2pPr>
            <a:lvl3pPr marR="0" lvl="2"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3pPr>
            <a:lvl4pPr marR="0" lvl="3"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4pPr>
            <a:lvl5pPr marR="0" lvl="4"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5pPr>
            <a:lvl6pPr marR="0" lvl="5"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6pPr>
            <a:lvl7pPr marR="0" lvl="6"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7pPr>
            <a:lvl8pPr marR="0" lvl="7"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8pPr>
            <a:lvl9pPr marR="0" lvl="8"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9pPr>
          </a:lstStyle>
          <a:p>
            <a:endParaRPr/>
          </a:p>
        </p:txBody>
      </p:sp>
      <p:sp>
        <p:nvSpPr>
          <p:cNvPr id="25" name="Google Shape;34;p9">
            <a:extLst>
              <a:ext uri="{FF2B5EF4-FFF2-40B4-BE49-F238E27FC236}">
                <a16:creationId xmlns:a16="http://schemas.microsoft.com/office/drawing/2014/main" id="{DA9A1405-9FEE-154E-9256-A7B61D55D200}"/>
              </a:ext>
            </a:extLst>
          </p:cNvPr>
          <p:cNvSpPr txBox="1">
            <a:spLocks noGrp="1"/>
          </p:cNvSpPr>
          <p:nvPr>
            <p:ph type="body" idx="5"/>
          </p:nvPr>
        </p:nvSpPr>
        <p:spPr>
          <a:xfrm>
            <a:off x="503942" y="827530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rgbClr val="1A1A1A"/>
              </a:buClr>
              <a:buSzPts val="800"/>
              <a:buFont typeface="Arial"/>
              <a:buNone/>
              <a:defRPr sz="662" b="1" i="0" u="none" strike="noStrike" cap="none">
                <a:solidFill>
                  <a:srgbClr val="1A1A1A"/>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26" name="Google Shape;35;p9">
            <a:extLst>
              <a:ext uri="{FF2B5EF4-FFF2-40B4-BE49-F238E27FC236}">
                <a16:creationId xmlns:a16="http://schemas.microsoft.com/office/drawing/2014/main" id="{18A54E9B-70B7-0D41-93EE-90CB57CAAD4D}"/>
              </a:ext>
            </a:extLst>
          </p:cNvPr>
          <p:cNvSpPr txBox="1">
            <a:spLocks noGrp="1"/>
          </p:cNvSpPr>
          <p:nvPr>
            <p:ph type="body" idx="6"/>
          </p:nvPr>
        </p:nvSpPr>
        <p:spPr>
          <a:xfrm>
            <a:off x="503942" y="861975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27" name="Google Shape;36;p9">
            <a:extLst>
              <a:ext uri="{FF2B5EF4-FFF2-40B4-BE49-F238E27FC236}">
                <a16:creationId xmlns:a16="http://schemas.microsoft.com/office/drawing/2014/main" id="{07FD4D10-5511-EC45-9176-656D3AB32CD8}"/>
              </a:ext>
            </a:extLst>
          </p:cNvPr>
          <p:cNvSpPr txBox="1">
            <a:spLocks noGrp="1"/>
          </p:cNvSpPr>
          <p:nvPr>
            <p:ph type="body" idx="7"/>
          </p:nvPr>
        </p:nvSpPr>
        <p:spPr>
          <a:xfrm>
            <a:off x="503942" y="8964208"/>
            <a:ext cx="2182611" cy="280630"/>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28" name="Google Shape;37;p9">
            <a:extLst>
              <a:ext uri="{FF2B5EF4-FFF2-40B4-BE49-F238E27FC236}">
                <a16:creationId xmlns:a16="http://schemas.microsoft.com/office/drawing/2014/main" id="{06F77D62-1B95-E440-BC7E-98D984714D90}"/>
              </a:ext>
            </a:extLst>
          </p:cNvPr>
          <p:cNvSpPr txBox="1">
            <a:spLocks noGrp="1"/>
          </p:cNvSpPr>
          <p:nvPr>
            <p:ph type="body" idx="8"/>
          </p:nvPr>
        </p:nvSpPr>
        <p:spPr>
          <a:xfrm>
            <a:off x="503942" y="9308659"/>
            <a:ext cx="2182611" cy="273144"/>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rgbClr val="1A1A1A"/>
              </a:buClr>
              <a:buSzPts val="1400"/>
              <a:buFont typeface="Arial"/>
              <a:buChar char="•"/>
              <a:defRPr sz="1158" b="0" i="0" u="none" strike="noStrike" cap="none">
                <a:solidFill>
                  <a:srgbClr val="1A1A1A"/>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29" name="Google Shape;38;p9">
            <a:extLst>
              <a:ext uri="{FF2B5EF4-FFF2-40B4-BE49-F238E27FC236}">
                <a16:creationId xmlns:a16="http://schemas.microsoft.com/office/drawing/2014/main" id="{9A89A859-F536-414C-B187-58E30048C476}"/>
              </a:ext>
            </a:extLst>
          </p:cNvPr>
          <p:cNvSpPr txBox="1">
            <a:spLocks noGrp="1"/>
          </p:cNvSpPr>
          <p:nvPr>
            <p:ph type="body" idx="9"/>
          </p:nvPr>
        </p:nvSpPr>
        <p:spPr>
          <a:xfrm>
            <a:off x="2691742" y="827530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rgbClr val="1A1A1A"/>
              </a:buClr>
              <a:buSzPts val="800"/>
              <a:buFont typeface="Arial"/>
              <a:buNone/>
              <a:defRPr sz="662" b="1" i="0" u="none" strike="noStrike" cap="none">
                <a:solidFill>
                  <a:srgbClr val="1A1A1A"/>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0" name="Google Shape;39;p9">
            <a:extLst>
              <a:ext uri="{FF2B5EF4-FFF2-40B4-BE49-F238E27FC236}">
                <a16:creationId xmlns:a16="http://schemas.microsoft.com/office/drawing/2014/main" id="{3F60D708-3DC8-3E45-8990-3D4052042AA6}"/>
              </a:ext>
            </a:extLst>
          </p:cNvPr>
          <p:cNvSpPr txBox="1">
            <a:spLocks noGrp="1"/>
          </p:cNvSpPr>
          <p:nvPr>
            <p:ph type="body" idx="13"/>
          </p:nvPr>
        </p:nvSpPr>
        <p:spPr>
          <a:xfrm>
            <a:off x="2691742" y="861975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1" name="Google Shape;40;p9">
            <a:extLst>
              <a:ext uri="{FF2B5EF4-FFF2-40B4-BE49-F238E27FC236}">
                <a16:creationId xmlns:a16="http://schemas.microsoft.com/office/drawing/2014/main" id="{6084A238-E371-1048-871B-92C9612D12A7}"/>
              </a:ext>
            </a:extLst>
          </p:cNvPr>
          <p:cNvSpPr txBox="1">
            <a:spLocks noGrp="1"/>
          </p:cNvSpPr>
          <p:nvPr>
            <p:ph type="body" idx="15"/>
          </p:nvPr>
        </p:nvSpPr>
        <p:spPr>
          <a:xfrm>
            <a:off x="2691742" y="8964208"/>
            <a:ext cx="2182611" cy="280630"/>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2" name="Google Shape;41;p9">
            <a:extLst>
              <a:ext uri="{FF2B5EF4-FFF2-40B4-BE49-F238E27FC236}">
                <a16:creationId xmlns:a16="http://schemas.microsoft.com/office/drawing/2014/main" id="{CA9F2C53-E903-014F-881A-36FB902D91B0}"/>
              </a:ext>
            </a:extLst>
          </p:cNvPr>
          <p:cNvSpPr txBox="1">
            <a:spLocks noGrp="1"/>
          </p:cNvSpPr>
          <p:nvPr>
            <p:ph type="body" idx="16"/>
          </p:nvPr>
        </p:nvSpPr>
        <p:spPr>
          <a:xfrm>
            <a:off x="2691742" y="9308659"/>
            <a:ext cx="2182611" cy="273144"/>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rgbClr val="1A1A1A"/>
              </a:buClr>
              <a:buSzPts val="1400"/>
              <a:buFont typeface="Arial"/>
              <a:buChar char="•"/>
              <a:defRPr sz="1158" b="0" i="0" u="none" strike="noStrike" cap="none">
                <a:solidFill>
                  <a:srgbClr val="1A1A1A"/>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pic>
        <p:nvPicPr>
          <p:cNvPr id="19" name="Google Shape;80;p9">
            <a:extLst>
              <a:ext uri="{FF2B5EF4-FFF2-40B4-BE49-F238E27FC236}">
                <a16:creationId xmlns:a16="http://schemas.microsoft.com/office/drawing/2014/main" id="{C3364AA3-D637-459E-9499-7FE72FBFF268}"/>
              </a:ext>
            </a:extLst>
          </p:cNvPr>
          <p:cNvPicPr preferRelativeResize="0"/>
          <p:nvPr userDrawn="1"/>
        </p:nvPicPr>
        <p:blipFill>
          <a:blip r:embed="rId3"/>
          <a:srcRect t="25116" b="25116"/>
          <a:stretch/>
        </p:blipFill>
        <p:spPr>
          <a:xfrm>
            <a:off x="246825" y="1070836"/>
            <a:ext cx="2019675" cy="588169"/>
          </a:xfrm>
          <a:prstGeom prst="rect">
            <a:avLst/>
          </a:prstGeom>
          <a:noFill/>
          <a:ln>
            <a:noFill/>
          </a:ln>
        </p:spPr>
      </p:pic>
    </p:spTree>
  </p:cSld>
  <p:clrMapOvr>
    <a:masterClrMapping/>
  </p:clrMapOvr>
  <p:extLst>
    <p:ext uri="{DCECCB84-F9BA-43D5-87BE-67443E8EF086}">
      <p15:sldGuideLst xmlns:p15="http://schemas.microsoft.com/office/powerpoint/2012/main">
        <p15:guide id="1" orient="horz" pos="826" userDrawn="1">
          <p15:clr>
            <a:srgbClr val="FA7B17"/>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Slide_1bis">
  <p:cSld name="1_Slide_1bis">
    <p:bg>
      <p:bgPr>
        <a:solidFill>
          <a:schemeClr val="dk1"/>
        </a:solidFill>
        <a:effectLst/>
      </p:bgPr>
    </p:bg>
    <p:spTree>
      <p:nvGrpSpPr>
        <p:cNvPr id="1" name="Shape 100"/>
        <p:cNvGrpSpPr/>
        <p:nvPr/>
      </p:nvGrpSpPr>
      <p:grpSpPr>
        <a:xfrm>
          <a:off x="0" y="0"/>
          <a:ext cx="0" cy="0"/>
          <a:chOff x="0" y="0"/>
          <a:chExt cx="0" cy="0"/>
        </a:xfrm>
      </p:grpSpPr>
      <p:sp>
        <p:nvSpPr>
          <p:cNvPr id="101" name="Google Shape;101;p6"/>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102" name="Google Shape;102;p6"/>
          <p:cNvSpPr txBox="1">
            <a:spLocks noGrp="1"/>
          </p:cNvSpPr>
          <p:nvPr>
            <p:ph type="subTitle" idx="1"/>
          </p:nvPr>
        </p:nvSpPr>
        <p:spPr>
          <a:xfrm>
            <a:off x="497531" y="2421640"/>
            <a:ext cx="6564615" cy="1054527"/>
          </a:xfrm>
          <a:prstGeom prst="rect">
            <a:avLst/>
          </a:prstGeom>
          <a:noFill/>
          <a:ln>
            <a:noFill/>
          </a:ln>
        </p:spPr>
        <p:txBody>
          <a:bodyPr spcFirstLastPara="1" wrap="square" lIns="0" tIns="0" rIns="0" bIns="0" anchor="t" anchorCtr="0">
            <a:noAutofit/>
          </a:bodyPr>
          <a:lstStyle>
            <a:lvl1pPr marL="0" marR="0" lvl="0" indent="-378018" algn="l">
              <a:lnSpc>
                <a:spcPct val="100000"/>
              </a:lnSpc>
              <a:spcBef>
                <a:spcPts val="0"/>
              </a:spcBef>
              <a:spcAft>
                <a:spcPts val="0"/>
              </a:spcAft>
              <a:buClr>
                <a:srgbClr val="FFFFFF"/>
              </a:buClr>
              <a:buSzPts val="1100"/>
              <a:buFont typeface="Arial"/>
              <a:buNone/>
              <a:defRPr sz="910" b="0" i="0" u="none" strike="noStrike" cap="none">
                <a:solidFill>
                  <a:srgbClr val="FFFFFF"/>
                </a:solidFill>
                <a:latin typeface="Arial"/>
                <a:ea typeface="Arial"/>
                <a:cs typeface="Arial"/>
                <a:sym typeface="Arial"/>
              </a:defRPr>
            </a:lvl1pPr>
            <a:lvl2pPr marR="0" lvl="1"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103" name="Google Shape;103;p6"/>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104" name="Google Shape;104;p6"/>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105" name="Google Shape;105;p6"/>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106" name="Google Shape;106;p6"/>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
        <p:nvSpPr>
          <p:cNvPr id="107" name="Google Shape;107;p6"/>
          <p:cNvSpPr txBox="1">
            <a:spLocks noGrp="1"/>
          </p:cNvSpPr>
          <p:nvPr>
            <p:ph type="body" idx="3"/>
          </p:nvPr>
        </p:nvSpPr>
        <p:spPr>
          <a:xfrm>
            <a:off x="498729" y="3491130"/>
            <a:ext cx="6561991" cy="6068984"/>
          </a:xfrm>
          <a:prstGeom prst="rect">
            <a:avLst/>
          </a:prstGeom>
          <a:noFill/>
          <a:ln>
            <a:noFill/>
          </a:ln>
        </p:spPr>
        <p:txBody>
          <a:bodyPr spcFirstLastPara="1" wrap="square" lIns="0" tIns="0" rIns="54000" bIns="0" anchor="t" anchorCtr="0">
            <a:noAutofit/>
          </a:bodyPr>
          <a:lstStyle>
            <a:lvl1pPr marL="0" marR="0" lvl="0" indent="-378018"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1pPr>
            <a:lvl2pPr marL="756035" marR="0" lvl="1"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2pPr>
            <a:lvl3pPr marL="1134053" marR="0" lvl="2"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3pPr>
            <a:lvl4pPr marL="1512070" marR="0" lvl="3"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4pPr>
            <a:lvl5pPr marL="1890088" marR="0" lvl="4"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5pPr>
            <a:lvl6pPr marL="2268106" marR="0" lvl="5"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6pPr>
            <a:lvl7pPr marL="2646124" marR="0" lvl="6"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7pPr>
            <a:lvl8pPr marL="3024142" marR="0" lvl="7"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8pPr>
            <a:lvl9pPr marL="3402159" marR="0" lvl="8"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9pPr>
          </a:lstStyle>
          <a:p>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Slide_1bis">
  <p:cSld name="1_Slide_1bis 2">
    <p:bg>
      <p:bgPr>
        <a:solidFill>
          <a:schemeClr val="lt2"/>
        </a:solidFill>
        <a:effectLst/>
      </p:bgPr>
    </p:bg>
    <p:spTree>
      <p:nvGrpSpPr>
        <p:cNvPr id="1" name="Shape 108"/>
        <p:cNvGrpSpPr/>
        <p:nvPr/>
      </p:nvGrpSpPr>
      <p:grpSpPr>
        <a:xfrm>
          <a:off x="0" y="0"/>
          <a:ext cx="0" cy="0"/>
          <a:chOff x="0" y="0"/>
          <a:chExt cx="0" cy="0"/>
        </a:xfrm>
      </p:grpSpPr>
      <p:sp>
        <p:nvSpPr>
          <p:cNvPr id="109" name="Google Shape;109;p7"/>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110" name="Google Shape;110;p7"/>
          <p:cNvSpPr txBox="1">
            <a:spLocks noGrp="1"/>
          </p:cNvSpPr>
          <p:nvPr>
            <p:ph type="subTitle" idx="1"/>
          </p:nvPr>
        </p:nvSpPr>
        <p:spPr>
          <a:xfrm>
            <a:off x="497531" y="2421640"/>
            <a:ext cx="6564615" cy="1054527"/>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FFFFFF"/>
              </a:buClr>
              <a:buSzPts val="1100"/>
              <a:buFont typeface="Arial"/>
              <a:buNone/>
              <a:defRPr sz="91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111" name="Google Shape;111;p7"/>
          <p:cNvSpPr txBox="1">
            <a:spLocks noGrp="1"/>
          </p:cNvSpPr>
          <p:nvPr>
            <p:ph type="body" idx="2"/>
          </p:nvPr>
        </p:nvSpPr>
        <p:spPr>
          <a:xfrm>
            <a:off x="498729" y="3491130"/>
            <a:ext cx="3281068" cy="6068984"/>
          </a:xfrm>
          <a:prstGeom prst="rect">
            <a:avLst/>
          </a:prstGeom>
          <a:noFill/>
          <a:ln>
            <a:noFill/>
          </a:ln>
        </p:spPr>
        <p:txBody>
          <a:bodyPr spcFirstLastPara="1" wrap="square" lIns="0" tIns="0" rIns="54000" bIns="0" anchor="t" anchorCtr="0">
            <a:noAutofit/>
          </a:bodyPr>
          <a:lstStyle>
            <a:lvl1pPr marL="0" marR="0" lvl="0" indent="-89296" algn="l">
              <a:lnSpc>
                <a:spcPct val="100000"/>
              </a:lnSpc>
              <a:spcBef>
                <a:spcPts val="0"/>
              </a:spcBef>
              <a:spcAft>
                <a:spcPts val="0"/>
              </a:spcAft>
              <a:buClr>
                <a:schemeClr val="lt2"/>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2pPr>
            <a:lvl3pPr marL="1134053" marR="0" lvl="2"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3pPr>
            <a:lvl4pPr marL="1512070" marR="0" lvl="3"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4pPr>
            <a:lvl5pPr marL="1890088" marR="0" lvl="4"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5pPr>
            <a:lvl6pPr marL="2268106" marR="0" lvl="5"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6pPr>
            <a:lvl7pPr marL="2646124" marR="0" lvl="6"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7pPr>
            <a:lvl8pPr marL="3024142" marR="0" lvl="7"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8pPr>
            <a:lvl9pPr marL="3402159" marR="0" lvl="8"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9pPr>
          </a:lstStyle>
          <a:p>
            <a:endParaRPr/>
          </a:p>
        </p:txBody>
      </p:sp>
      <p:sp>
        <p:nvSpPr>
          <p:cNvPr id="112" name="Google Shape;112;p7"/>
          <p:cNvSpPr txBox="1">
            <a:spLocks noGrp="1"/>
          </p:cNvSpPr>
          <p:nvPr>
            <p:ph type="body" idx="3"/>
          </p:nvPr>
        </p:nvSpPr>
        <p:spPr>
          <a:xfrm>
            <a:off x="3792167" y="3491132"/>
            <a:ext cx="3268552" cy="6054250"/>
          </a:xfrm>
          <a:prstGeom prst="rect">
            <a:avLst/>
          </a:prstGeom>
          <a:noFill/>
          <a:ln>
            <a:noFill/>
          </a:ln>
        </p:spPr>
        <p:txBody>
          <a:bodyPr spcFirstLastPara="1" wrap="square" lIns="0" tIns="0" rIns="54000" bIns="0" anchor="t" anchorCtr="0">
            <a:noAutofit/>
          </a:bodyPr>
          <a:lstStyle>
            <a:lvl1pPr marL="0" marR="0" lvl="0" indent="-89296" algn="l">
              <a:lnSpc>
                <a:spcPct val="100000"/>
              </a:lnSpc>
              <a:spcBef>
                <a:spcPts val="0"/>
              </a:spcBef>
              <a:spcAft>
                <a:spcPts val="0"/>
              </a:spcAft>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SzPts val="1400"/>
              <a:buFont typeface="Arial"/>
              <a:buNone/>
              <a:defRPr sz="743" b="0" i="0" u="none" strike="noStrike" cap="none">
                <a:latin typeface="Arial"/>
                <a:ea typeface="Arial"/>
                <a:cs typeface="Arial"/>
                <a:sym typeface="Arial"/>
              </a:defRPr>
            </a:lvl2pPr>
            <a:lvl3pPr marL="1134053" marR="0" lvl="2" indent="-189010" algn="l">
              <a:lnSpc>
                <a:spcPct val="100000"/>
              </a:lnSpc>
              <a:spcBef>
                <a:spcPts val="0"/>
              </a:spcBef>
              <a:spcAft>
                <a:spcPts val="0"/>
              </a:spcAft>
              <a:buSzPts val="1400"/>
              <a:buFont typeface="Arial"/>
              <a:buNone/>
              <a:defRPr sz="743" b="0" i="0" u="none" strike="noStrike" cap="none">
                <a:latin typeface="Arial"/>
                <a:ea typeface="Arial"/>
                <a:cs typeface="Arial"/>
                <a:sym typeface="Arial"/>
              </a:defRPr>
            </a:lvl3pPr>
            <a:lvl4pPr marL="1512070" marR="0" lvl="3" indent="-189010" algn="l">
              <a:lnSpc>
                <a:spcPct val="100000"/>
              </a:lnSpc>
              <a:spcBef>
                <a:spcPts val="0"/>
              </a:spcBef>
              <a:spcAft>
                <a:spcPts val="0"/>
              </a:spcAft>
              <a:buSzPts val="1400"/>
              <a:buFont typeface="Arial"/>
              <a:buNone/>
              <a:defRPr sz="743" b="0" i="0" u="none" strike="noStrike" cap="none">
                <a:latin typeface="Arial"/>
                <a:ea typeface="Arial"/>
                <a:cs typeface="Arial"/>
                <a:sym typeface="Arial"/>
              </a:defRPr>
            </a:lvl4pPr>
            <a:lvl5pPr marL="1890088" marR="0" lvl="4" indent="-189010" algn="l">
              <a:lnSpc>
                <a:spcPct val="100000"/>
              </a:lnSpc>
              <a:spcBef>
                <a:spcPts val="0"/>
              </a:spcBef>
              <a:spcAft>
                <a:spcPts val="0"/>
              </a:spcAft>
              <a:buSzPts val="1400"/>
              <a:buFont typeface="Arial"/>
              <a:buNone/>
              <a:defRPr sz="743" b="0" i="0" u="none" strike="noStrike" cap="none">
                <a:latin typeface="Arial"/>
                <a:ea typeface="Arial"/>
                <a:cs typeface="Arial"/>
                <a:sym typeface="Arial"/>
              </a:defRPr>
            </a:lvl5pPr>
            <a:lvl6pPr marL="2268106" marR="0" lvl="5" indent="-189010" algn="l">
              <a:lnSpc>
                <a:spcPct val="100000"/>
              </a:lnSpc>
              <a:spcBef>
                <a:spcPts val="0"/>
              </a:spcBef>
              <a:spcAft>
                <a:spcPts val="0"/>
              </a:spcAft>
              <a:buSzPts val="1400"/>
              <a:buFont typeface="Arial"/>
              <a:buNone/>
              <a:defRPr sz="1158" b="0" i="0" u="none" strike="noStrike" cap="none">
                <a:latin typeface="Arial"/>
                <a:ea typeface="Arial"/>
                <a:cs typeface="Arial"/>
                <a:sym typeface="Arial"/>
              </a:defRPr>
            </a:lvl6pPr>
            <a:lvl7pPr marL="2646124" marR="0" lvl="6" indent="-189010" algn="l">
              <a:lnSpc>
                <a:spcPct val="100000"/>
              </a:lnSpc>
              <a:spcBef>
                <a:spcPts val="0"/>
              </a:spcBef>
              <a:spcAft>
                <a:spcPts val="0"/>
              </a:spcAft>
              <a:buSzPts val="1400"/>
              <a:buFont typeface="Arial"/>
              <a:buNone/>
              <a:defRPr sz="1158" b="0" i="0" u="none" strike="noStrike" cap="none">
                <a:latin typeface="Arial"/>
                <a:ea typeface="Arial"/>
                <a:cs typeface="Arial"/>
                <a:sym typeface="Arial"/>
              </a:defRPr>
            </a:lvl7pPr>
            <a:lvl8pPr marL="3024142" marR="0" lvl="7" indent="-189010" algn="l">
              <a:lnSpc>
                <a:spcPct val="100000"/>
              </a:lnSpc>
              <a:spcBef>
                <a:spcPts val="0"/>
              </a:spcBef>
              <a:spcAft>
                <a:spcPts val="0"/>
              </a:spcAft>
              <a:buSzPts val="1400"/>
              <a:buFont typeface="Arial"/>
              <a:buNone/>
              <a:defRPr sz="1158" b="0" i="0" u="none" strike="noStrike" cap="none">
                <a:latin typeface="Arial"/>
                <a:ea typeface="Arial"/>
                <a:cs typeface="Arial"/>
                <a:sym typeface="Arial"/>
              </a:defRPr>
            </a:lvl8pPr>
            <a:lvl9pPr marL="3402159" marR="0" lvl="8" indent="-189010" algn="l">
              <a:lnSpc>
                <a:spcPct val="100000"/>
              </a:lnSpc>
              <a:spcBef>
                <a:spcPts val="0"/>
              </a:spcBef>
              <a:spcAft>
                <a:spcPts val="0"/>
              </a:spcAft>
              <a:buSzPts val="1400"/>
              <a:buFont typeface="Arial"/>
              <a:buNone/>
              <a:defRPr sz="1158" b="0" i="0" u="none" strike="noStrike" cap="none">
                <a:latin typeface="Arial"/>
                <a:ea typeface="Arial"/>
                <a:cs typeface="Arial"/>
                <a:sym typeface="Arial"/>
              </a:defRPr>
            </a:lvl9pPr>
          </a:lstStyle>
          <a:p>
            <a:endParaRPr/>
          </a:p>
        </p:txBody>
      </p:sp>
      <p:sp>
        <p:nvSpPr>
          <p:cNvPr id="113" name="Google Shape;113;p7"/>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114" name="Google Shape;114;p7"/>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115" name="Google Shape;115;p7"/>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116" name="Google Shape;116;p7"/>
          <p:cNvSpPr txBox="1">
            <a:spLocks noGrp="1"/>
          </p:cNvSpPr>
          <p:nvPr>
            <p:ph type="body" idx="4"/>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None/>
              <a:defRPr sz="662" i="0" u="none" strike="noStrike" cap="none">
                <a:solidFill>
                  <a:schemeClr val="dk2"/>
                </a:solidFil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matchingName="Slide_4bis">
  <p:cSld name="4_Cover 6_1_1_2">
    <p:bg>
      <p:bgPr>
        <a:solidFill>
          <a:schemeClr val="dk1"/>
        </a:solidFill>
        <a:effectLst/>
      </p:bgPr>
    </p:bg>
    <p:spTree>
      <p:nvGrpSpPr>
        <p:cNvPr id="1" name="Shape 126"/>
        <p:cNvGrpSpPr/>
        <p:nvPr/>
      </p:nvGrpSpPr>
      <p:grpSpPr>
        <a:xfrm>
          <a:off x="0" y="0"/>
          <a:ext cx="0" cy="0"/>
          <a:chOff x="0" y="0"/>
          <a:chExt cx="0" cy="0"/>
        </a:xfrm>
      </p:grpSpPr>
      <p:sp>
        <p:nvSpPr>
          <p:cNvPr id="127" name="Google Shape;127;p26"/>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128" name="Google Shape;128;p26"/>
          <p:cNvSpPr txBox="1">
            <a:spLocks noGrp="1"/>
          </p:cNvSpPr>
          <p:nvPr>
            <p:ph type="subTitle" idx="1"/>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FFFFFF"/>
              </a:buClr>
              <a:buSzPts val="1100"/>
              <a:buFont typeface="Arial"/>
              <a:buNone/>
              <a:defRPr sz="910" b="0" i="0" u="none" strike="noStrike" cap="none">
                <a:solidFill>
                  <a:srgbClr val="FFFFFF"/>
                </a:solidFill>
                <a:latin typeface="Arial"/>
                <a:ea typeface="Arial"/>
                <a:cs typeface="Arial"/>
                <a:sym typeface="Arial"/>
              </a:defRPr>
            </a:lvl1pPr>
            <a:lvl2pPr marR="0" lvl="1"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129" name="Google Shape;129;p26"/>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130" name="Google Shape;130;p26"/>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131" name="Google Shape;131;p26"/>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132" name="Google Shape;132;p26"/>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
        <p:nvSpPr>
          <p:cNvPr id="133" name="Google Shape;133;p26"/>
          <p:cNvSpPr txBox="1">
            <a:spLocks noGrp="1"/>
          </p:cNvSpPr>
          <p:nvPr>
            <p:ph type="body" idx="3"/>
          </p:nvPr>
        </p:nvSpPr>
        <p:spPr>
          <a:xfrm>
            <a:off x="498729" y="3505862"/>
            <a:ext cx="2187844" cy="6040397"/>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chemeClr val="accent1"/>
              </a:buClr>
              <a:buSzPts val="900"/>
              <a:buFont typeface="Arial"/>
              <a:buChar char="•"/>
              <a:defRPr sz="743" b="0" i="0" u="none" strike="noStrike" cap="none">
                <a:solidFill>
                  <a:schemeClr val="lt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34" name="Google Shape;134;p26"/>
          <p:cNvSpPr txBox="1">
            <a:spLocks noGrp="1"/>
          </p:cNvSpPr>
          <p:nvPr>
            <p:ph type="body" idx="4"/>
          </p:nvPr>
        </p:nvSpPr>
        <p:spPr>
          <a:xfrm>
            <a:off x="2687056" y="3505861"/>
            <a:ext cx="2187844" cy="6040400"/>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chemeClr val="accent1"/>
              </a:buClr>
              <a:buSzPts val="900"/>
              <a:buFont typeface="Arial"/>
              <a:buChar char="•"/>
              <a:defRPr sz="743" b="0" i="0" u="none" strike="noStrike" cap="none">
                <a:solidFill>
                  <a:schemeClr val="lt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35" name="Google Shape;135;p26"/>
          <p:cNvSpPr txBox="1">
            <a:spLocks noGrp="1"/>
          </p:cNvSpPr>
          <p:nvPr>
            <p:ph type="body" idx="5"/>
          </p:nvPr>
        </p:nvSpPr>
        <p:spPr>
          <a:xfrm>
            <a:off x="4875383" y="3505861"/>
            <a:ext cx="2187844" cy="6040400"/>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chemeClr val="accent1"/>
              </a:buClr>
              <a:buSzPts val="900"/>
              <a:buFont typeface="Arial"/>
              <a:buChar char="•"/>
              <a:defRPr sz="743" b="0" i="0" u="none" strike="noStrike" cap="none">
                <a:solidFill>
                  <a:schemeClr val="lt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matchingName="Slide_4">
  <p:cSld name="4_Cover 6_1_1">
    <p:bg>
      <p:bgPr>
        <a:solidFill>
          <a:srgbClr val="FFFFFF"/>
        </a:solidFill>
        <a:effectLst/>
      </p:bgPr>
    </p:bg>
    <p:spTree>
      <p:nvGrpSpPr>
        <p:cNvPr id="1" name="Shape 136"/>
        <p:cNvGrpSpPr/>
        <p:nvPr/>
      </p:nvGrpSpPr>
      <p:grpSpPr>
        <a:xfrm>
          <a:off x="0" y="0"/>
          <a:ext cx="0" cy="0"/>
          <a:chOff x="0" y="0"/>
          <a:chExt cx="0" cy="0"/>
        </a:xfrm>
      </p:grpSpPr>
      <p:sp>
        <p:nvSpPr>
          <p:cNvPr id="137" name="Google Shape;137;p25"/>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38" name="Google Shape;138;p25"/>
          <p:cNvSpPr txBox="1">
            <a:spLocks noGrp="1"/>
          </p:cNvSpPr>
          <p:nvPr>
            <p:ph type="subTitle" idx="1"/>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39" name="Google Shape;139;p25"/>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140" name="Google Shape;140;p25"/>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141" name="Google Shape;141;p25"/>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142" name="Google Shape;142;p25"/>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143" name="Google Shape;143;p25"/>
          <p:cNvSpPr txBox="1">
            <a:spLocks noGrp="1"/>
          </p:cNvSpPr>
          <p:nvPr>
            <p:ph type="body" idx="3"/>
          </p:nvPr>
        </p:nvSpPr>
        <p:spPr>
          <a:xfrm>
            <a:off x="498729" y="3505862"/>
            <a:ext cx="2187844" cy="6040397"/>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chemeClr val="accent1"/>
              </a:buClr>
              <a:buSzPts val="900"/>
              <a:buFont typeface="Arial"/>
              <a:buChar char="•"/>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44" name="Google Shape;144;p25"/>
          <p:cNvSpPr txBox="1">
            <a:spLocks noGrp="1"/>
          </p:cNvSpPr>
          <p:nvPr>
            <p:ph type="body" idx="4"/>
          </p:nvPr>
        </p:nvSpPr>
        <p:spPr>
          <a:xfrm>
            <a:off x="2687056" y="3505861"/>
            <a:ext cx="2187844" cy="6040400"/>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chemeClr val="accent1"/>
              </a:buClr>
              <a:buSzPts val="900"/>
              <a:buFont typeface="Arial"/>
              <a:buChar char="•"/>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45" name="Google Shape;145;p25"/>
          <p:cNvSpPr txBox="1">
            <a:spLocks noGrp="1"/>
          </p:cNvSpPr>
          <p:nvPr>
            <p:ph type="body" idx="5"/>
          </p:nvPr>
        </p:nvSpPr>
        <p:spPr>
          <a:xfrm>
            <a:off x="4875383" y="3505861"/>
            <a:ext cx="2187844" cy="6040400"/>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chemeClr val="accent1"/>
              </a:buClr>
              <a:buSzPts val="900"/>
              <a:buFont typeface="Arial"/>
              <a:buChar char="•"/>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matchingName="Slide_3bis">
  <p:cSld name="Slide_2bis 2">
    <p:bg>
      <p:bgPr>
        <a:solidFill>
          <a:schemeClr val="dk1"/>
        </a:solidFill>
        <a:effectLst/>
      </p:bgPr>
    </p:bg>
    <p:spTree>
      <p:nvGrpSpPr>
        <p:cNvPr id="1" name="Shape 157"/>
        <p:cNvGrpSpPr/>
        <p:nvPr/>
      </p:nvGrpSpPr>
      <p:grpSpPr>
        <a:xfrm>
          <a:off x="0" y="0"/>
          <a:ext cx="0" cy="0"/>
          <a:chOff x="0" y="0"/>
          <a:chExt cx="0" cy="0"/>
        </a:xfrm>
      </p:grpSpPr>
      <p:sp>
        <p:nvSpPr>
          <p:cNvPr id="158" name="Google Shape;158;p24"/>
          <p:cNvSpPr/>
          <p:nvPr/>
        </p:nvSpPr>
        <p:spPr>
          <a:xfrm rot="-430255">
            <a:off x="-1785945" y="5448343"/>
            <a:ext cx="5682456" cy="14293948"/>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159" name="Google Shape;159;p24"/>
          <p:cNvCxnSpPr/>
          <p:nvPr/>
        </p:nvCxnSpPr>
        <p:spPr>
          <a:xfrm flipH="1">
            <a:off x="2099538" y="4299955"/>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160" name="Google Shape;160;p24"/>
          <p:cNvSpPr/>
          <p:nvPr/>
        </p:nvSpPr>
        <p:spPr>
          <a:xfrm>
            <a:off x="2314037" y="6044821"/>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161" name="Google Shape;161;p24"/>
          <p:cNvSpPr txBox="1">
            <a:spLocks noGrp="1"/>
          </p:cNvSpPr>
          <p:nvPr>
            <p:ph type="title"/>
          </p:nvPr>
        </p:nvSpPr>
        <p:spPr>
          <a:xfrm>
            <a:off x="503122" y="1135505"/>
            <a:ext cx="2168607" cy="8425234"/>
          </a:xfrm>
          <a:prstGeom prst="rect">
            <a:avLst/>
          </a:prstGeom>
          <a:noFill/>
          <a:ln>
            <a:noFill/>
          </a:ln>
        </p:spPr>
        <p:txBody>
          <a:bodyPr spcFirstLastPara="1" wrap="square" lIns="0" tIns="0" rIns="54000" bIns="0" anchor="t" anchorCtr="0">
            <a:noAutofit/>
          </a:bodyPr>
          <a:lstStyle>
            <a:lvl1pPr marR="0" lvl="0" algn="l" rtl="0">
              <a:lnSpc>
                <a:spcPct val="100000"/>
              </a:lnSpc>
              <a:spcBef>
                <a:spcPts val="0"/>
              </a:spcBef>
              <a:spcAft>
                <a:spcPts val="0"/>
              </a:spcAft>
              <a:buClr>
                <a:schemeClr val="lt2"/>
              </a:buClr>
              <a:buSzPts val="1800"/>
              <a:buFont typeface="Arial"/>
              <a:buNone/>
              <a:defRPr sz="1489" b="1" i="0" u="none" strike="noStrike" cap="none">
                <a:solidFill>
                  <a:schemeClr val="lt2"/>
                </a:solidFill>
                <a:latin typeface="Arial"/>
                <a:ea typeface="Arial"/>
                <a:cs typeface="Arial"/>
                <a:sym typeface="Arial"/>
              </a:defRPr>
            </a:lvl1pPr>
            <a:lvl2pPr marR="0" lvl="1"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2pPr>
            <a:lvl3pPr marR="0" lvl="2"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3pPr>
            <a:lvl4pPr marR="0" lvl="3"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4pPr>
            <a:lvl5pPr marR="0" lvl="4"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5pPr>
            <a:lvl6pPr marR="0" lvl="5"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6pPr>
            <a:lvl7pPr marR="0" lvl="6"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7pPr>
            <a:lvl8pPr marR="0" lvl="7"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8pPr>
            <a:lvl9pPr marR="0" lvl="8" algn="l" rtl="0">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9pPr>
          </a:lstStyle>
          <a:p>
            <a:endParaRPr/>
          </a:p>
        </p:txBody>
      </p:sp>
      <p:sp>
        <p:nvSpPr>
          <p:cNvPr id="162" name="Google Shape;162;p24"/>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163" name="Google Shape;163;p24"/>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164" name="Google Shape;164;p24"/>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165" name="Google Shape;165;p24"/>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lt2"/>
              </a:buClr>
              <a:buSzPts val="800"/>
              <a:buFont typeface="Arial"/>
              <a:buNone/>
              <a:defRPr sz="662" b="0" i="0" u="none" strike="noStrike" cap="none">
                <a:solidFill>
                  <a:schemeClr val="lt2"/>
                </a:solidFill>
                <a:latin typeface="Arial"/>
                <a:ea typeface="Arial"/>
                <a:cs typeface="Arial"/>
                <a:sym typeface="Arial"/>
              </a:defRPr>
            </a:lvl1pPr>
            <a:lvl2pPr marL="756035" marR="0" lvl="1"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2pPr>
            <a:lvl3pPr marL="1134053" marR="0" lvl="2"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3pPr>
            <a:lvl4pPr marL="1512070" marR="0" lvl="3"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4pPr>
            <a:lvl5pPr marL="1890088" marR="0" lvl="4"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5pPr>
            <a:lvl6pPr marL="2268106" marR="0" lvl="5"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6pPr>
            <a:lvl7pPr marL="2646124" marR="0" lvl="6"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7pPr>
            <a:lvl8pPr marL="3024142" marR="0" lvl="7"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8pPr>
            <a:lvl9pPr marL="3402159" marR="0" lvl="8" indent="-231011" algn="r">
              <a:lnSpc>
                <a:spcPct val="100000"/>
              </a:lnSpc>
              <a:spcBef>
                <a:spcPts val="0"/>
              </a:spcBef>
              <a:spcAft>
                <a:spcPts val="0"/>
              </a:spcAft>
              <a:buClr>
                <a:schemeClr val="lt2"/>
              </a:buClr>
              <a:buSzPts val="800"/>
              <a:buFont typeface="Arial"/>
              <a:buChar char="■"/>
              <a:defRPr sz="662" b="0" i="0" u="none" strike="noStrike" cap="none">
                <a:solidFill>
                  <a:schemeClr val="lt2"/>
                </a:solidFill>
                <a:latin typeface="Arial"/>
                <a:ea typeface="Arial"/>
                <a:cs typeface="Arial"/>
                <a:sym typeface="Arial"/>
              </a:defRPr>
            </a:lvl9pPr>
          </a:lstStyle>
          <a:p>
            <a:endParaRPr/>
          </a:p>
        </p:txBody>
      </p:sp>
      <p:sp>
        <p:nvSpPr>
          <p:cNvPr id="166" name="Google Shape;166;p24"/>
          <p:cNvSpPr txBox="1">
            <a:spLocks noGrp="1"/>
          </p:cNvSpPr>
          <p:nvPr>
            <p:ph type="body" idx="2"/>
          </p:nvPr>
        </p:nvSpPr>
        <p:spPr>
          <a:xfrm>
            <a:off x="2689654" y="1135505"/>
            <a:ext cx="2183451" cy="8424363"/>
          </a:xfrm>
          <a:prstGeom prst="rect">
            <a:avLst/>
          </a:prstGeom>
          <a:noFill/>
          <a:ln>
            <a:noFill/>
          </a:ln>
        </p:spPr>
        <p:txBody>
          <a:bodyPr spcFirstLastPara="1" wrap="square" lIns="0" tIns="0" rIns="54000" bIns="0" anchor="t" anchorCtr="0">
            <a:noAutofit/>
          </a:bodyPr>
          <a:lstStyle>
            <a:lvl1pPr marL="297652" marR="0" lvl="0"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1pPr>
            <a:lvl2pPr marL="756035" marR="0" lvl="1"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2pPr>
            <a:lvl3pPr marL="1134053" marR="0" lvl="2"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3pPr>
            <a:lvl4pPr marL="1512070" marR="0" lvl="3"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4pPr>
            <a:lvl5pPr marL="1890088" marR="0" lvl="4"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5pPr>
            <a:lvl6pPr marL="2268106" marR="0" lvl="5"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6pPr>
            <a:lvl7pPr marL="2646124" marR="0" lvl="6"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7pPr>
            <a:lvl8pPr marL="3024142" marR="0" lvl="7"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8pPr>
            <a:lvl9pPr marL="3402159" marR="0" lvl="8"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9pPr>
          </a:lstStyle>
          <a:p>
            <a:endParaRPr/>
          </a:p>
        </p:txBody>
      </p:sp>
      <p:sp>
        <p:nvSpPr>
          <p:cNvPr id="167" name="Google Shape;167;p24"/>
          <p:cNvSpPr txBox="1">
            <a:spLocks noGrp="1"/>
          </p:cNvSpPr>
          <p:nvPr>
            <p:ph type="body" idx="3"/>
          </p:nvPr>
        </p:nvSpPr>
        <p:spPr>
          <a:xfrm>
            <a:off x="4887948" y="1135505"/>
            <a:ext cx="2183451" cy="8424363"/>
          </a:xfrm>
          <a:prstGeom prst="rect">
            <a:avLst/>
          </a:prstGeom>
          <a:noFill/>
          <a:ln>
            <a:noFill/>
          </a:ln>
        </p:spPr>
        <p:txBody>
          <a:bodyPr spcFirstLastPara="1" wrap="square" lIns="0" tIns="0" rIns="54000" bIns="0" anchor="t" anchorCtr="0">
            <a:noAutofit/>
          </a:bodyPr>
          <a:lstStyle>
            <a:lvl1pPr marL="297652" marR="0" lvl="0"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1pPr>
            <a:lvl2pPr marL="756035" marR="0" lvl="1"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2pPr>
            <a:lvl3pPr marL="1134053" marR="0" lvl="2"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3pPr>
            <a:lvl4pPr marL="1512070" marR="0" lvl="3"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4pPr>
            <a:lvl5pPr marL="1890088" marR="0" lvl="4"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5pPr>
            <a:lvl6pPr marL="2268106" marR="0" lvl="5"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6pPr>
            <a:lvl7pPr marL="2646124" marR="0" lvl="6"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7pPr>
            <a:lvl8pPr marL="3024142" marR="0" lvl="7"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8pPr>
            <a:lvl9pPr marL="3402159" marR="0" lvl="8"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9pPr>
          </a:lstStyle>
          <a:p>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matchingName="Slide_7">
  <p:cSld name="4_Cover 6_1_1_1_2_1">
    <p:bg>
      <p:bgPr>
        <a:solidFill>
          <a:srgbClr val="FFFFFF"/>
        </a:solidFill>
        <a:effectLst/>
      </p:bgPr>
    </p:bg>
    <p:spTree>
      <p:nvGrpSpPr>
        <p:cNvPr id="1" name="Shape 168"/>
        <p:cNvGrpSpPr/>
        <p:nvPr/>
      </p:nvGrpSpPr>
      <p:grpSpPr>
        <a:xfrm>
          <a:off x="0" y="0"/>
          <a:ext cx="0" cy="0"/>
          <a:chOff x="0" y="0"/>
          <a:chExt cx="0" cy="0"/>
        </a:xfrm>
      </p:grpSpPr>
      <p:sp>
        <p:nvSpPr>
          <p:cNvPr id="169" name="Google Shape;169;p14"/>
          <p:cNvSpPr txBox="1">
            <a:spLocks noGrp="1"/>
          </p:cNvSpPr>
          <p:nvPr>
            <p:ph type="title"/>
          </p:nvPr>
        </p:nvSpPr>
        <p:spPr>
          <a:xfrm>
            <a:off x="496104" y="1088982"/>
            <a:ext cx="2190025" cy="1920723"/>
          </a:xfrm>
          <a:prstGeom prst="rect">
            <a:avLst/>
          </a:prstGeom>
          <a:noFill/>
          <a:ln>
            <a:noFill/>
          </a:ln>
        </p:spPr>
        <p:txBody>
          <a:bodyPr spcFirstLastPara="1" wrap="square" lIns="0" tIns="0" rIns="91425"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70" name="Google Shape;170;p14"/>
          <p:cNvSpPr txBox="1">
            <a:spLocks noGrp="1"/>
          </p:cNvSpPr>
          <p:nvPr>
            <p:ph type="subTitle" idx="1"/>
          </p:nvPr>
        </p:nvSpPr>
        <p:spPr>
          <a:xfrm>
            <a:off x="496104" y="3009706"/>
            <a:ext cx="2190025" cy="1159553"/>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71" name="Google Shape;171;p14"/>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172" name="Google Shape;172;p14"/>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173" name="Google Shape;173;p14"/>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174" name="Google Shape;174;p14"/>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175" name="Google Shape;175;p14"/>
          <p:cNvSpPr txBox="1">
            <a:spLocks noGrp="1"/>
          </p:cNvSpPr>
          <p:nvPr>
            <p:ph type="body" idx="3"/>
          </p:nvPr>
        </p:nvSpPr>
        <p:spPr>
          <a:xfrm>
            <a:off x="2686129" y="3009705"/>
            <a:ext cx="2101666" cy="6550486"/>
          </a:xfrm>
          <a:prstGeom prst="rect">
            <a:avLst/>
          </a:prstGeom>
          <a:noFill/>
          <a:ln w="76200" cap="flat" cmpd="sng">
            <a:solidFill>
              <a:srgbClr val="E1E1E1"/>
            </a:solidFill>
            <a:prstDash val="solid"/>
            <a:round/>
            <a:headEnd type="none" w="sm" len="sm"/>
            <a:tailEnd type="none" w="sm" len="sm"/>
          </a:ln>
        </p:spPr>
        <p:txBody>
          <a:bodyPr spcFirstLastPara="1" wrap="square" lIns="54000" tIns="45700" rIns="54000" bIns="45700" anchor="t" anchorCtr="0">
            <a:noAutofit/>
          </a:bodyPr>
          <a:lstStyle>
            <a:lvl1pPr marL="297652" marR="0" lvl="0" indent="-297652" algn="l">
              <a:lnSpc>
                <a:spcPct val="100000"/>
              </a:lnSpc>
              <a:spcBef>
                <a:spcPts val="497"/>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76" name="Google Shape;176;p14"/>
          <p:cNvSpPr txBox="1">
            <a:spLocks noGrp="1"/>
          </p:cNvSpPr>
          <p:nvPr>
            <p:ph type="body" idx="4"/>
          </p:nvPr>
        </p:nvSpPr>
        <p:spPr>
          <a:xfrm>
            <a:off x="4978489" y="3009702"/>
            <a:ext cx="2082458" cy="6550485"/>
          </a:xfrm>
          <a:prstGeom prst="rect">
            <a:avLst/>
          </a:prstGeom>
          <a:noFill/>
          <a:ln w="76200" cap="flat" cmpd="sng">
            <a:solidFill>
              <a:srgbClr val="E1E1E1"/>
            </a:solidFill>
            <a:prstDash val="solid"/>
            <a:round/>
            <a:headEnd type="none" w="sm" len="sm"/>
            <a:tailEnd type="none" w="sm" len="sm"/>
          </a:ln>
        </p:spPr>
        <p:txBody>
          <a:bodyPr spcFirstLastPara="1" wrap="square" lIns="54000" tIns="45700" rIns="54000" bIns="45700" anchor="t" anchorCtr="0">
            <a:noAutofit/>
          </a:bodyPr>
          <a:lstStyle>
            <a:lvl1pPr marL="297652" marR="0" lvl="0" indent="-297652" algn="l">
              <a:lnSpc>
                <a:spcPct val="100000"/>
              </a:lnSpc>
              <a:spcBef>
                <a:spcPts val="497"/>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77" name="Google Shape;177;p14"/>
          <p:cNvSpPr txBox="1">
            <a:spLocks noGrp="1"/>
          </p:cNvSpPr>
          <p:nvPr>
            <p:ph type="body" idx="5"/>
          </p:nvPr>
        </p:nvSpPr>
        <p:spPr>
          <a:xfrm>
            <a:off x="2694467" y="1151100"/>
            <a:ext cx="2093327" cy="1858604"/>
          </a:xfrm>
          <a:prstGeom prst="rect">
            <a:avLst/>
          </a:prstGeom>
          <a:noFill/>
          <a:ln>
            <a:noFill/>
          </a:ln>
        </p:spPr>
        <p:txBody>
          <a:bodyPr spcFirstLastPara="1" wrap="square" lIns="0" tIns="0" rIns="91425" bIns="0" anchor="t" anchorCtr="0">
            <a:noAutofit/>
          </a:bodyPr>
          <a:lstStyle>
            <a:lvl1pPr marL="297652" marR="0" lvl="0"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78" name="Google Shape;178;p14"/>
          <p:cNvSpPr txBox="1">
            <a:spLocks noGrp="1"/>
          </p:cNvSpPr>
          <p:nvPr>
            <p:ph type="body" idx="6"/>
          </p:nvPr>
        </p:nvSpPr>
        <p:spPr>
          <a:xfrm>
            <a:off x="4977022" y="1151100"/>
            <a:ext cx="2093328" cy="1858604"/>
          </a:xfrm>
          <a:prstGeom prst="rect">
            <a:avLst/>
          </a:prstGeom>
          <a:noFill/>
          <a:ln>
            <a:noFill/>
          </a:ln>
        </p:spPr>
        <p:txBody>
          <a:bodyPr spcFirstLastPara="1" wrap="square" lIns="0" tIns="0" rIns="91425" bIns="0" anchor="t" anchorCtr="0">
            <a:noAutofit/>
          </a:bodyPr>
          <a:lstStyle>
            <a:lvl1pPr marL="297652" marR="0" lvl="0"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79" name="Google Shape;179;p14"/>
          <p:cNvSpPr txBox="1">
            <a:spLocks noGrp="1"/>
          </p:cNvSpPr>
          <p:nvPr>
            <p:ph type="body" idx="7"/>
          </p:nvPr>
        </p:nvSpPr>
        <p:spPr>
          <a:xfrm>
            <a:off x="496104" y="4169073"/>
            <a:ext cx="2190025" cy="5391119"/>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matchingName="Slide_11bis">
  <p:cSld name="4_Cover 6_1_1_1_1_1_1_3">
    <p:bg>
      <p:bgPr>
        <a:solidFill>
          <a:srgbClr val="FFFFFF"/>
        </a:solidFill>
        <a:effectLst/>
      </p:bgPr>
    </p:bg>
    <p:spTree>
      <p:nvGrpSpPr>
        <p:cNvPr id="1" name="Shape 180"/>
        <p:cNvGrpSpPr/>
        <p:nvPr/>
      </p:nvGrpSpPr>
      <p:grpSpPr>
        <a:xfrm>
          <a:off x="0" y="0"/>
          <a:ext cx="0" cy="0"/>
          <a:chOff x="0" y="0"/>
          <a:chExt cx="0" cy="0"/>
        </a:xfrm>
      </p:grpSpPr>
      <p:pic>
        <p:nvPicPr>
          <p:cNvPr id="181" name="Google Shape;181;p15"/>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885930" y="4434421"/>
            <a:ext cx="1587645" cy="4224652"/>
          </a:xfrm>
          <a:prstGeom prst="rect">
            <a:avLst/>
          </a:prstGeom>
          <a:noFill/>
          <a:ln>
            <a:noFill/>
          </a:ln>
        </p:spPr>
      </p:pic>
      <p:sp>
        <p:nvSpPr>
          <p:cNvPr id="182" name="Google Shape;182;p15"/>
          <p:cNvSpPr/>
          <p:nvPr/>
        </p:nvSpPr>
        <p:spPr>
          <a:xfrm rot="-430255">
            <a:off x="4291206" y="-11973454"/>
            <a:ext cx="5682456" cy="14293948"/>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sp>
        <p:nvSpPr>
          <p:cNvPr id="183" name="Google Shape;183;p15"/>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84" name="Google Shape;184;p15"/>
          <p:cNvSpPr txBox="1">
            <a:spLocks noGrp="1"/>
          </p:cNvSpPr>
          <p:nvPr>
            <p:ph type="subTitle" idx="1"/>
          </p:nvPr>
        </p:nvSpPr>
        <p:spPr>
          <a:xfrm>
            <a:off x="498729" y="2421640"/>
            <a:ext cx="6563416"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85" name="Google Shape;185;p15"/>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186" name="Google Shape;186;p15"/>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187" name="Google Shape;187;p15"/>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188" name="Google Shape;188;p15"/>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189" name="Google Shape;189;p15"/>
          <p:cNvSpPr txBox="1">
            <a:spLocks noGrp="1"/>
          </p:cNvSpPr>
          <p:nvPr>
            <p:ph type="body" idx="3"/>
          </p:nvPr>
        </p:nvSpPr>
        <p:spPr>
          <a:xfrm>
            <a:off x="498729" y="5497213"/>
            <a:ext cx="2187400" cy="406282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0" name="Google Shape;190;p15"/>
          <p:cNvSpPr txBox="1">
            <a:spLocks noGrp="1"/>
          </p:cNvSpPr>
          <p:nvPr>
            <p:ph type="body" idx="4"/>
          </p:nvPr>
        </p:nvSpPr>
        <p:spPr>
          <a:xfrm>
            <a:off x="498729" y="3859117"/>
            <a:ext cx="2187400" cy="56935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910"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1" name="Google Shape;191;p15"/>
          <p:cNvSpPr txBox="1">
            <a:spLocks noGrp="1"/>
          </p:cNvSpPr>
          <p:nvPr>
            <p:ph type="body" idx="5"/>
          </p:nvPr>
        </p:nvSpPr>
        <p:spPr>
          <a:xfrm>
            <a:off x="498729" y="4533824"/>
            <a:ext cx="2187400" cy="56935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828" b="0" i="1"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2" name="Google Shape;192;p15"/>
          <p:cNvSpPr txBox="1">
            <a:spLocks noGrp="1"/>
          </p:cNvSpPr>
          <p:nvPr>
            <p:ph type="body" idx="6"/>
          </p:nvPr>
        </p:nvSpPr>
        <p:spPr>
          <a:xfrm>
            <a:off x="2688269" y="5497215"/>
            <a:ext cx="2187400" cy="406282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3" name="Google Shape;193;p15"/>
          <p:cNvSpPr txBox="1">
            <a:spLocks noGrp="1"/>
          </p:cNvSpPr>
          <p:nvPr>
            <p:ph type="body" idx="7"/>
          </p:nvPr>
        </p:nvSpPr>
        <p:spPr>
          <a:xfrm>
            <a:off x="2688269" y="3859119"/>
            <a:ext cx="2187400" cy="56935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910"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4" name="Google Shape;194;p15"/>
          <p:cNvSpPr txBox="1">
            <a:spLocks noGrp="1"/>
          </p:cNvSpPr>
          <p:nvPr>
            <p:ph type="body" idx="8"/>
          </p:nvPr>
        </p:nvSpPr>
        <p:spPr>
          <a:xfrm>
            <a:off x="2688269" y="4533825"/>
            <a:ext cx="2187400" cy="56935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828" b="0" i="1"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5" name="Google Shape;195;p15"/>
          <p:cNvSpPr txBox="1">
            <a:spLocks noGrp="1"/>
          </p:cNvSpPr>
          <p:nvPr>
            <p:ph type="body" idx="9"/>
          </p:nvPr>
        </p:nvSpPr>
        <p:spPr>
          <a:xfrm>
            <a:off x="4877810" y="5497215"/>
            <a:ext cx="2187400" cy="406282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6" name="Google Shape;196;p15"/>
          <p:cNvSpPr txBox="1">
            <a:spLocks noGrp="1"/>
          </p:cNvSpPr>
          <p:nvPr>
            <p:ph type="body" idx="13"/>
          </p:nvPr>
        </p:nvSpPr>
        <p:spPr>
          <a:xfrm>
            <a:off x="4877810" y="3859119"/>
            <a:ext cx="2187400" cy="56935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910"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197" name="Google Shape;197;p15"/>
          <p:cNvSpPr txBox="1">
            <a:spLocks noGrp="1"/>
          </p:cNvSpPr>
          <p:nvPr>
            <p:ph type="body" idx="14"/>
          </p:nvPr>
        </p:nvSpPr>
        <p:spPr>
          <a:xfrm>
            <a:off x="4877810" y="4533825"/>
            <a:ext cx="2187400" cy="569357"/>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400"/>
              <a:buFont typeface="Arial"/>
              <a:buNone/>
              <a:defRPr sz="828" b="0" i="1"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matchingName="Slide_12">
  <p:cSld name="4_Cover 6_1_1_1_1_1_1_2">
    <p:bg>
      <p:bgPr>
        <a:solidFill>
          <a:srgbClr val="FFFFFF"/>
        </a:solidFill>
        <a:effectLst/>
      </p:bgPr>
    </p:bg>
    <p:spTree>
      <p:nvGrpSpPr>
        <p:cNvPr id="1" name="Shape 198"/>
        <p:cNvGrpSpPr/>
        <p:nvPr/>
      </p:nvGrpSpPr>
      <p:grpSpPr>
        <a:xfrm>
          <a:off x="0" y="0"/>
          <a:ext cx="0" cy="0"/>
          <a:chOff x="0" y="0"/>
          <a:chExt cx="0" cy="0"/>
        </a:xfrm>
      </p:grpSpPr>
      <p:sp>
        <p:nvSpPr>
          <p:cNvPr id="199" name="Google Shape;199;p16"/>
          <p:cNvSpPr txBox="1">
            <a:spLocks noGrp="1"/>
          </p:cNvSpPr>
          <p:nvPr>
            <p:ph type="body" idx="1"/>
          </p:nvPr>
        </p:nvSpPr>
        <p:spPr>
          <a:xfrm>
            <a:off x="4881026" y="1126868"/>
            <a:ext cx="2187482" cy="8438082"/>
          </a:xfrm>
          <a:prstGeom prst="rect">
            <a:avLst/>
          </a:prstGeom>
          <a:solidFill>
            <a:schemeClr val="accent5"/>
          </a:solidFill>
          <a:ln>
            <a:noFill/>
          </a:ln>
        </p:spPr>
        <p:txBody>
          <a:bodyPr spcFirstLastPara="1" wrap="square" lIns="54000" tIns="45700" rIns="54000"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00" name="Google Shape;200;p16"/>
          <p:cNvSpPr txBox="1">
            <a:spLocks noGrp="1"/>
          </p:cNvSpPr>
          <p:nvPr>
            <p:ph type="body" idx="2"/>
          </p:nvPr>
        </p:nvSpPr>
        <p:spPr>
          <a:xfrm>
            <a:off x="498729" y="1121983"/>
            <a:ext cx="2187482" cy="8438082"/>
          </a:xfrm>
          <a:prstGeom prst="rect">
            <a:avLst/>
          </a:prstGeom>
          <a:solidFill>
            <a:schemeClr val="accent5"/>
          </a:solidFill>
          <a:ln>
            <a:noFill/>
          </a:ln>
        </p:spPr>
        <p:txBody>
          <a:bodyPr spcFirstLastPara="1" wrap="square" lIns="54000" tIns="45700" rIns="54000"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01" name="Google Shape;201;p16"/>
          <p:cNvSpPr txBox="1">
            <a:spLocks noGrp="1"/>
          </p:cNvSpPr>
          <p:nvPr>
            <p:ph type="body" idx="3"/>
          </p:nvPr>
        </p:nvSpPr>
        <p:spPr>
          <a:xfrm>
            <a:off x="2685623" y="1126868"/>
            <a:ext cx="2187482" cy="8438082"/>
          </a:xfrm>
          <a:prstGeom prst="rect">
            <a:avLst/>
          </a:prstGeom>
          <a:solidFill>
            <a:schemeClr val="lt2"/>
          </a:solidFill>
          <a:ln>
            <a:noFill/>
          </a:ln>
        </p:spPr>
        <p:txBody>
          <a:bodyPr spcFirstLastPara="1" wrap="square" lIns="54000" tIns="45700" rIns="54000"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202" name="Google Shape;202;p16"/>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2444090" y="4737069"/>
            <a:ext cx="484292" cy="1217680"/>
          </a:xfrm>
          <a:prstGeom prst="rect">
            <a:avLst/>
          </a:prstGeom>
          <a:noFill/>
          <a:ln>
            <a:noFill/>
          </a:ln>
        </p:spPr>
      </p:pic>
      <p:pic>
        <p:nvPicPr>
          <p:cNvPr id="203" name="Google Shape;203;p16"/>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4631318" y="4831116"/>
            <a:ext cx="484291" cy="1029582"/>
          </a:xfrm>
          <a:prstGeom prst="rect">
            <a:avLst/>
          </a:prstGeom>
          <a:noFill/>
          <a:ln>
            <a:noFill/>
          </a:ln>
        </p:spPr>
      </p:pic>
      <p:sp>
        <p:nvSpPr>
          <p:cNvPr id="204" name="Google Shape;204;p16"/>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05" name="Google Shape;205;p16"/>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06" name="Google Shape;206;p16"/>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07" name="Google Shape;207;p16"/>
          <p:cNvSpPr txBox="1">
            <a:spLocks noGrp="1"/>
          </p:cNvSpPr>
          <p:nvPr>
            <p:ph type="body" idx="4"/>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matchingName="Slide_6">
  <p:cSld name="4_Cover 6_1_1_1_2">
    <p:bg>
      <p:bgPr>
        <a:solidFill>
          <a:srgbClr val="FFFFFF"/>
        </a:solidFill>
        <a:effectLst/>
      </p:bgPr>
    </p:bg>
    <p:spTree>
      <p:nvGrpSpPr>
        <p:cNvPr id="1" name="Shape 208"/>
        <p:cNvGrpSpPr/>
        <p:nvPr/>
      </p:nvGrpSpPr>
      <p:grpSpPr>
        <a:xfrm>
          <a:off x="0" y="0"/>
          <a:ext cx="0" cy="0"/>
          <a:chOff x="0" y="0"/>
          <a:chExt cx="0" cy="0"/>
        </a:xfrm>
      </p:grpSpPr>
      <p:sp>
        <p:nvSpPr>
          <p:cNvPr id="209" name="Google Shape;209;p27"/>
          <p:cNvSpPr txBox="1">
            <a:spLocks noGrp="1"/>
          </p:cNvSpPr>
          <p:nvPr>
            <p:ph type="title"/>
          </p:nvPr>
        </p:nvSpPr>
        <p:spPr>
          <a:xfrm>
            <a:off x="496103" y="1121980"/>
            <a:ext cx="2093946" cy="1887722"/>
          </a:xfrm>
          <a:prstGeom prst="rect">
            <a:avLst/>
          </a:prstGeom>
          <a:noFill/>
          <a:ln>
            <a:noFill/>
          </a:ln>
        </p:spPr>
        <p:txBody>
          <a:bodyPr spcFirstLastPara="1" wrap="square" lIns="0" tIns="0" rIns="91425"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10" name="Google Shape;210;p27"/>
          <p:cNvSpPr txBox="1">
            <a:spLocks noGrp="1"/>
          </p:cNvSpPr>
          <p:nvPr>
            <p:ph type="subTitle" idx="1"/>
          </p:nvPr>
        </p:nvSpPr>
        <p:spPr>
          <a:xfrm>
            <a:off x="496103" y="3009706"/>
            <a:ext cx="2093946" cy="1576931"/>
          </a:xfrm>
          <a:prstGeom prst="rect">
            <a:avLst/>
          </a:prstGeom>
          <a:noFill/>
          <a:ln>
            <a:noFill/>
          </a:ln>
        </p:spPr>
        <p:txBody>
          <a:bodyPr spcFirstLastPara="1" wrap="square" lIns="0" tIns="0" rIns="91425" bIns="0" anchor="t" anchorCtr="0">
            <a:noAutofit/>
          </a:bodyPr>
          <a:lstStyle>
            <a:lvl1pPr marL="0" marR="0" lvl="0" indent="-89296"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211" name="Google Shape;211;p27"/>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4755340" y="3587646"/>
            <a:ext cx="236239" cy="412494"/>
          </a:xfrm>
          <a:prstGeom prst="rect">
            <a:avLst/>
          </a:prstGeom>
          <a:noFill/>
          <a:ln>
            <a:noFill/>
          </a:ln>
        </p:spPr>
      </p:pic>
      <p:sp>
        <p:nvSpPr>
          <p:cNvPr id="212" name="Google Shape;212;p27"/>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13" name="Google Shape;213;p27"/>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14" name="Google Shape;214;p27"/>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15" name="Google Shape;215;p27"/>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216" name="Google Shape;216;p27"/>
          <p:cNvSpPr txBox="1">
            <a:spLocks noGrp="1"/>
          </p:cNvSpPr>
          <p:nvPr>
            <p:ph type="body" idx="3"/>
          </p:nvPr>
        </p:nvSpPr>
        <p:spPr>
          <a:xfrm>
            <a:off x="497943" y="4601369"/>
            <a:ext cx="2093946" cy="4973298"/>
          </a:xfrm>
          <a:prstGeom prst="rect">
            <a:avLst/>
          </a:prstGeom>
          <a:noFill/>
          <a:ln>
            <a:noFill/>
          </a:ln>
        </p:spPr>
        <p:txBody>
          <a:bodyPr spcFirstLastPara="1" wrap="square" lIns="0" tIns="0" rIns="54000"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17" name="Google Shape;217;p27"/>
          <p:cNvSpPr txBox="1">
            <a:spLocks noGrp="1"/>
          </p:cNvSpPr>
          <p:nvPr>
            <p:ph type="body" idx="4"/>
          </p:nvPr>
        </p:nvSpPr>
        <p:spPr>
          <a:xfrm>
            <a:off x="2686574" y="1121980"/>
            <a:ext cx="4374448" cy="1887722"/>
          </a:xfrm>
          <a:prstGeom prst="rect">
            <a:avLst/>
          </a:prstGeom>
          <a:noFill/>
          <a:ln>
            <a:noFill/>
          </a:ln>
        </p:spPr>
        <p:txBody>
          <a:bodyPr spcFirstLastPara="1" wrap="square" lIns="0" tIns="0" rIns="0" bIns="0" anchor="t" anchorCtr="0">
            <a:noAutofit/>
          </a:bodyPr>
          <a:lstStyle>
            <a:lvl1pPr marL="0" marR="0" lvl="0" indent="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18" name="Google Shape;218;p27"/>
          <p:cNvSpPr txBox="1">
            <a:spLocks noGrp="1"/>
          </p:cNvSpPr>
          <p:nvPr>
            <p:ph type="body" idx="5"/>
          </p:nvPr>
        </p:nvSpPr>
        <p:spPr>
          <a:xfrm>
            <a:off x="2686129" y="4601367"/>
            <a:ext cx="4374818" cy="4958567"/>
          </a:xfrm>
          <a:prstGeom prst="rect">
            <a:avLst/>
          </a:prstGeom>
          <a:noFill/>
          <a:ln w="76200" cap="flat" cmpd="sng">
            <a:solidFill>
              <a:srgbClr val="E1E1E1"/>
            </a:solidFill>
            <a:prstDash val="solid"/>
            <a:round/>
            <a:headEnd type="none" w="sm" len="sm"/>
            <a:tailEnd type="none" w="sm" len="sm"/>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743" b="1" i="0" u="none" strike="noStrike" cap="none">
                <a:solidFill>
                  <a:schemeClr val="dk1"/>
                </a:solidFill>
                <a:latin typeface="Arial"/>
                <a:ea typeface="Arial"/>
                <a:cs typeface="Arial"/>
                <a:sym typeface="Arial"/>
              </a:defRPr>
            </a:lvl1pPr>
            <a:lvl2pPr marL="756035" marR="0" lvl="1" indent="-189010" algn="ctr">
              <a:lnSpc>
                <a:spcPct val="100000"/>
              </a:lnSpc>
              <a:spcBef>
                <a:spcPts val="0"/>
              </a:spcBef>
              <a:spcAft>
                <a:spcPts val="0"/>
              </a:spcAft>
              <a:buClr>
                <a:srgbClr val="000000"/>
              </a:buClr>
              <a:buSzPts val="1400"/>
              <a:buFont typeface="Arial"/>
              <a:buNone/>
              <a:defRPr sz="743" b="1" i="0" u="none" strike="noStrike" cap="none">
                <a:solidFill>
                  <a:schemeClr val="dk1"/>
                </a:solidFill>
                <a:latin typeface="Arial"/>
                <a:ea typeface="Arial"/>
                <a:cs typeface="Arial"/>
                <a:sym typeface="Arial"/>
              </a:defRPr>
            </a:lvl2pPr>
            <a:lvl3pPr marL="1134053" marR="0" lvl="2" indent="-189010" algn="ctr">
              <a:lnSpc>
                <a:spcPct val="100000"/>
              </a:lnSpc>
              <a:spcBef>
                <a:spcPts val="0"/>
              </a:spcBef>
              <a:spcAft>
                <a:spcPts val="0"/>
              </a:spcAft>
              <a:buClr>
                <a:srgbClr val="000000"/>
              </a:buClr>
              <a:buSzPts val="1400"/>
              <a:buFont typeface="Arial"/>
              <a:buNone/>
              <a:defRPr sz="743" b="1" i="0" u="none" strike="noStrike" cap="none">
                <a:solidFill>
                  <a:schemeClr val="dk1"/>
                </a:solidFill>
                <a:latin typeface="Arial"/>
                <a:ea typeface="Arial"/>
                <a:cs typeface="Arial"/>
                <a:sym typeface="Arial"/>
              </a:defRPr>
            </a:lvl3pPr>
            <a:lvl4pPr marL="1512070" marR="0" lvl="3" indent="-189010" algn="ctr">
              <a:lnSpc>
                <a:spcPct val="100000"/>
              </a:lnSpc>
              <a:spcBef>
                <a:spcPts val="0"/>
              </a:spcBef>
              <a:spcAft>
                <a:spcPts val="0"/>
              </a:spcAft>
              <a:buClr>
                <a:srgbClr val="000000"/>
              </a:buClr>
              <a:buSzPts val="1400"/>
              <a:buFont typeface="Arial"/>
              <a:buNone/>
              <a:defRPr sz="743" b="1" i="0" u="none" strike="noStrike" cap="none">
                <a:solidFill>
                  <a:schemeClr val="dk1"/>
                </a:solidFill>
                <a:latin typeface="Arial"/>
                <a:ea typeface="Arial"/>
                <a:cs typeface="Arial"/>
                <a:sym typeface="Arial"/>
              </a:defRPr>
            </a:lvl4pPr>
            <a:lvl5pPr marL="1890088" marR="0" lvl="4" indent="-189010" algn="ctr">
              <a:lnSpc>
                <a:spcPct val="100000"/>
              </a:lnSpc>
              <a:spcBef>
                <a:spcPts val="0"/>
              </a:spcBef>
              <a:spcAft>
                <a:spcPts val="0"/>
              </a:spcAft>
              <a:buClr>
                <a:srgbClr val="000000"/>
              </a:buClr>
              <a:buSzPts val="1400"/>
              <a:buFont typeface="Arial"/>
              <a:buNone/>
              <a:defRPr sz="743" b="1" i="0" u="none" strike="noStrike" cap="none">
                <a:solidFill>
                  <a:schemeClr val="dk1"/>
                </a:solidFill>
                <a:latin typeface="Arial"/>
                <a:ea typeface="Arial"/>
                <a:cs typeface="Arial"/>
                <a:sym typeface="Arial"/>
              </a:defRPr>
            </a:lvl5pPr>
            <a:lvl6pPr marL="2268106" marR="0" lvl="5"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ctr">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matchingName="Slide_8">
  <p:cSld name="4_Cover 6_1_1_1_1">
    <p:bg>
      <p:bgPr>
        <a:solidFill>
          <a:srgbClr val="FFFFFF"/>
        </a:solidFill>
        <a:effectLst/>
      </p:bgPr>
    </p:bg>
    <p:spTree>
      <p:nvGrpSpPr>
        <p:cNvPr id="1" name="Shape 219"/>
        <p:cNvGrpSpPr/>
        <p:nvPr/>
      </p:nvGrpSpPr>
      <p:grpSpPr>
        <a:xfrm>
          <a:off x="0" y="0"/>
          <a:ext cx="0" cy="0"/>
          <a:chOff x="0" y="0"/>
          <a:chExt cx="0" cy="0"/>
        </a:xfrm>
      </p:grpSpPr>
      <p:sp>
        <p:nvSpPr>
          <p:cNvPr id="220" name="Google Shape;220;p28"/>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21" name="Google Shape;221;p28"/>
          <p:cNvSpPr txBox="1">
            <a:spLocks noGrp="1"/>
          </p:cNvSpPr>
          <p:nvPr>
            <p:ph type="subTitle" idx="1"/>
          </p:nvPr>
        </p:nvSpPr>
        <p:spPr>
          <a:xfrm>
            <a:off x="497531" y="2421640"/>
            <a:ext cx="6564615" cy="699068"/>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22" name="Google Shape;222;p28"/>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23" name="Google Shape;223;p28"/>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24" name="Google Shape;224;p28"/>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25" name="Google Shape;225;p28"/>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226" name="Google Shape;226;p28"/>
          <p:cNvSpPr txBox="1">
            <a:spLocks noGrp="1"/>
          </p:cNvSpPr>
          <p:nvPr>
            <p:ph type="body" idx="3"/>
          </p:nvPr>
        </p:nvSpPr>
        <p:spPr>
          <a:xfrm>
            <a:off x="503977" y="4547217"/>
            <a:ext cx="3275859" cy="5012586"/>
          </a:xfrm>
          <a:prstGeom prst="rect">
            <a:avLst/>
          </a:prstGeom>
          <a:noFill/>
          <a:ln>
            <a:noFill/>
          </a:ln>
        </p:spPr>
        <p:txBody>
          <a:bodyPr spcFirstLastPara="1" wrap="square" lIns="0" tIns="0" rIns="54000"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27" name="Google Shape;227;p28"/>
          <p:cNvSpPr txBox="1">
            <a:spLocks noGrp="1"/>
          </p:cNvSpPr>
          <p:nvPr>
            <p:ph type="title" idx="4"/>
          </p:nvPr>
        </p:nvSpPr>
        <p:spPr>
          <a:xfrm>
            <a:off x="496104" y="3361266"/>
            <a:ext cx="3283734" cy="945394"/>
          </a:xfrm>
          <a:prstGeom prst="rect">
            <a:avLst/>
          </a:prstGeom>
          <a:solidFill>
            <a:schemeClr val="accent1"/>
          </a:solidFill>
          <a:ln w="19050" cap="flat" cmpd="sng">
            <a:solidFill>
              <a:schemeClr val="lt2"/>
            </a:solidFill>
            <a:prstDash val="solid"/>
            <a:round/>
            <a:headEnd type="none" w="sm" len="sm"/>
            <a:tailEnd type="none" w="sm" len="sm"/>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000000"/>
              </a:buClr>
              <a:buSzPts val="1300"/>
              <a:buFont typeface="Arial"/>
              <a:buNone/>
              <a:defRPr sz="1075"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28" name="Google Shape;228;p28"/>
          <p:cNvSpPr txBox="1">
            <a:spLocks noGrp="1"/>
          </p:cNvSpPr>
          <p:nvPr>
            <p:ph type="body" idx="5"/>
          </p:nvPr>
        </p:nvSpPr>
        <p:spPr>
          <a:xfrm>
            <a:off x="3787036" y="4547217"/>
            <a:ext cx="3275859" cy="5012586"/>
          </a:xfrm>
          <a:prstGeom prst="rect">
            <a:avLst/>
          </a:prstGeom>
          <a:noFill/>
          <a:ln>
            <a:noFill/>
          </a:ln>
        </p:spPr>
        <p:txBody>
          <a:bodyPr spcFirstLastPara="1" wrap="square" lIns="0" tIns="0" rIns="54000" bIns="0" anchor="t" anchorCtr="0">
            <a:noAutofit/>
          </a:bodyPr>
          <a:lstStyle>
            <a:lvl1pPr marL="0"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29" name="Google Shape;229;p28"/>
          <p:cNvSpPr txBox="1"/>
          <p:nvPr/>
        </p:nvSpPr>
        <p:spPr>
          <a:xfrm>
            <a:off x="3779162" y="3361266"/>
            <a:ext cx="3283734" cy="945394"/>
          </a:xfrm>
          <a:prstGeom prst="rect">
            <a:avLst/>
          </a:prstGeom>
          <a:solidFill>
            <a:schemeClr val="accent1"/>
          </a:solidFill>
          <a:ln w="19050" cap="flat" cmpd="sng">
            <a:solidFill>
              <a:schemeClr val="lt2"/>
            </a:solidFill>
            <a:prstDash val="solid"/>
            <a:round/>
            <a:headEnd type="none" w="sm" len="sm"/>
            <a:tailEnd type="none" w="sm" len="sm"/>
          </a:ln>
        </p:spPr>
        <p:txBody>
          <a:bodyPr spcFirstLastPara="1" wrap="square" lIns="75585" tIns="75585" rIns="75585" bIns="75585" anchor="ctr" anchorCtr="0">
            <a:noAutofit/>
          </a:bodyPr>
          <a:lstStyle/>
          <a:p>
            <a:pPr marL="119060" marR="0" lvl="0" indent="-119060" algn="l" rtl="0">
              <a:lnSpc>
                <a:spcPct val="100000"/>
              </a:lnSpc>
              <a:spcBef>
                <a:spcPts val="0"/>
              </a:spcBef>
              <a:spcAft>
                <a:spcPts val="0"/>
              </a:spcAft>
              <a:buClr>
                <a:srgbClr val="000000"/>
              </a:buClr>
              <a:buSzPts val="1300"/>
              <a:buFont typeface="Arial"/>
              <a:buNone/>
            </a:pPr>
            <a:endParaRPr sz="1075" b="1" i="0" u="none" strike="noStrike" cap="none">
              <a:solidFill>
                <a:srgbClr val="000000"/>
              </a:solidFill>
              <a:latin typeface="Arial"/>
              <a:ea typeface="Arial"/>
              <a:cs typeface="Arial"/>
              <a:sym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ver_2">
  <p:cSld name="Cover_2">
    <p:bg>
      <p:bgPr>
        <a:solidFill>
          <a:srgbClr val="FFFFFF"/>
        </a:solidFill>
        <a:effectLst/>
      </p:bgPr>
    </p:bg>
    <p:spTree>
      <p:nvGrpSpPr>
        <p:cNvPr id="1" name="Shape 25"/>
        <p:cNvGrpSpPr/>
        <p:nvPr/>
      </p:nvGrpSpPr>
      <p:grpSpPr>
        <a:xfrm>
          <a:off x="0" y="0"/>
          <a:ext cx="0" cy="0"/>
          <a:chOff x="0" y="0"/>
          <a:chExt cx="0" cy="0"/>
        </a:xfrm>
      </p:grpSpPr>
      <p:sp>
        <p:nvSpPr>
          <p:cNvPr id="26" name="Google Shape;26;p9"/>
          <p:cNvSpPr txBox="1">
            <a:spLocks noGrp="1"/>
          </p:cNvSpPr>
          <p:nvPr>
            <p:ph type="title"/>
          </p:nvPr>
        </p:nvSpPr>
        <p:spPr>
          <a:xfrm>
            <a:off x="499081" y="2812904"/>
            <a:ext cx="6561888" cy="3058189"/>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rgbClr val="1A1A1A"/>
              </a:buClr>
              <a:buSzPts val="3000"/>
              <a:buFont typeface="Arial"/>
              <a:buNone/>
              <a:defRPr sz="2481" b="1" i="0" u="none" strike="noStrike" cap="none">
                <a:solidFill>
                  <a:srgbClr val="1A1A1A"/>
                </a:solidFill>
                <a:latin typeface="Arial"/>
                <a:ea typeface="Arial"/>
                <a:cs typeface="Arial"/>
                <a:sym typeface="Arial"/>
              </a:defRPr>
            </a:lvl1pPr>
            <a:lvl2pPr marR="0" lvl="1"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2pPr>
            <a:lvl3pPr marR="0" lvl="2"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3pPr>
            <a:lvl4pPr marR="0" lvl="3"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4pPr>
            <a:lvl5pPr marR="0" lvl="4"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5pPr>
            <a:lvl6pPr marR="0" lvl="5"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6pPr>
            <a:lvl7pPr marR="0" lvl="6"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7pPr>
            <a:lvl8pPr marR="0" lvl="7"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8pPr>
            <a:lvl9pPr marR="0" lvl="8" algn="l" rtl="0">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9pPr>
          </a:lstStyle>
          <a:p>
            <a:endParaRPr/>
          </a:p>
        </p:txBody>
      </p:sp>
      <p:sp>
        <p:nvSpPr>
          <p:cNvPr id="27" name="Google Shape;27;p9"/>
          <p:cNvSpPr txBox="1">
            <a:spLocks noGrp="1"/>
          </p:cNvSpPr>
          <p:nvPr>
            <p:ph type="subTitle" idx="1"/>
          </p:nvPr>
        </p:nvSpPr>
        <p:spPr>
          <a:xfrm>
            <a:off x="499082" y="5871092"/>
            <a:ext cx="6561888" cy="1537825"/>
          </a:xfrm>
          <a:prstGeom prst="rect">
            <a:avLst/>
          </a:prstGeom>
          <a:noFill/>
          <a:ln>
            <a:noFill/>
          </a:ln>
        </p:spPr>
        <p:txBody>
          <a:bodyPr spcFirstLastPara="1" wrap="square" lIns="0" tIns="0" rIns="0" bIns="0" anchor="ctr" anchorCtr="0">
            <a:noAutofit/>
          </a:bodyPr>
          <a:lstStyle>
            <a:lvl1pPr marL="0" marR="0" lvl="0" indent="0"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1pPr>
            <a:lvl2pPr marR="0" lvl="1"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2pPr>
            <a:lvl3pPr marR="0" lvl="2"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3pPr>
            <a:lvl4pPr marR="0" lvl="3"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4pPr>
            <a:lvl5pPr marR="0" lvl="4"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5pPr>
            <a:lvl6pPr marR="0" lvl="5"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6pPr>
            <a:lvl7pPr marR="0" lvl="6"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7pPr>
            <a:lvl8pPr marR="0" lvl="7"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8pPr>
            <a:lvl9pPr marR="0" lvl="8" algn="l">
              <a:lnSpc>
                <a:spcPct val="100000"/>
              </a:lnSpc>
              <a:spcBef>
                <a:spcPts val="0"/>
              </a:spcBef>
              <a:spcAft>
                <a:spcPts val="0"/>
              </a:spcAft>
              <a:buClr>
                <a:srgbClr val="1A1A1A"/>
              </a:buClr>
              <a:buSzPts val="1400"/>
              <a:buFont typeface="Arial"/>
              <a:buNone/>
              <a:defRPr sz="1158" b="0" i="0" u="none" strike="noStrike" cap="none">
                <a:solidFill>
                  <a:srgbClr val="1A1A1A"/>
                </a:solidFill>
                <a:latin typeface="Arial"/>
                <a:ea typeface="Arial"/>
                <a:cs typeface="Arial"/>
                <a:sym typeface="Arial"/>
              </a:defRPr>
            </a:lvl9pPr>
          </a:lstStyle>
          <a:p>
            <a:endParaRPr/>
          </a:p>
        </p:txBody>
      </p:sp>
      <p:sp>
        <p:nvSpPr>
          <p:cNvPr id="28" name="Google Shape;28;p9"/>
          <p:cNvSpPr>
            <a:spLocks noGrp="1"/>
          </p:cNvSpPr>
          <p:nvPr>
            <p:ph type="pic" idx="2"/>
          </p:nvPr>
        </p:nvSpPr>
        <p:spPr>
          <a:xfrm>
            <a:off x="2686551" y="657236"/>
            <a:ext cx="2186552" cy="1199827"/>
          </a:xfrm>
          <a:prstGeom prst="rect">
            <a:avLst/>
          </a:prstGeom>
          <a:noFill/>
          <a:ln>
            <a:noFill/>
          </a:ln>
        </p:spPr>
        <p:txBody>
          <a:bodyPr spcFirstLastPara="1" wrap="square" lIns="0" tIns="0" rIns="0" bIns="0" anchor="ctr" anchorCtr="0">
            <a:noAutofit/>
          </a:bodyPr>
          <a:lstStyle>
            <a:lvl1pPr marR="0" lvl="0" algn="ctr" rtl="0">
              <a:lnSpc>
                <a:spcPct val="90000"/>
              </a:lnSpc>
              <a:spcBef>
                <a:spcPts val="662"/>
              </a:spcBef>
              <a:spcAft>
                <a:spcPts val="0"/>
              </a:spcAft>
              <a:buClr>
                <a:srgbClr val="797979"/>
              </a:buClr>
              <a:buSzPts val="1100"/>
              <a:buFont typeface="Arial"/>
              <a:buNone/>
              <a:defRPr sz="910" b="0" i="0" u="none" strike="noStrike" cap="none">
                <a:solidFill>
                  <a:srgbClr val="797979"/>
                </a:solidFill>
                <a:latin typeface="Arial"/>
                <a:ea typeface="Arial"/>
                <a:cs typeface="Arial"/>
                <a:sym typeface="Arial"/>
              </a:defRPr>
            </a:lvl1pPr>
            <a:lvl2pPr marR="0" lvl="1"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R="0" lvl="2"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R="0" lvl="3"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R="0" lvl="4"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R="0" lvl="5"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R="0" lvl="6"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R="0" lvl="7"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R="0" lvl="8"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29" name="Google Shape;29;p9"/>
          <p:cNvSpPr/>
          <p:nvPr/>
        </p:nvSpPr>
        <p:spPr>
          <a:xfrm rot="-430330">
            <a:off x="4253166" y="5850489"/>
            <a:ext cx="4859049" cy="12217349"/>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30" name="Google Shape;30;p9"/>
          <p:cNvCxnSpPr/>
          <p:nvPr/>
        </p:nvCxnSpPr>
        <p:spPr>
          <a:xfrm flipH="1">
            <a:off x="6765449" y="2101622"/>
            <a:ext cx="1519872" cy="3642513"/>
          </a:xfrm>
          <a:prstGeom prst="straightConnector1">
            <a:avLst/>
          </a:prstGeom>
          <a:noFill/>
          <a:ln w="9525" cap="flat" cmpd="sng">
            <a:solidFill>
              <a:schemeClr val="accent1"/>
            </a:solidFill>
            <a:prstDash val="solid"/>
            <a:round/>
            <a:headEnd type="none" w="sm" len="sm"/>
            <a:tailEnd type="none" w="sm" len="sm"/>
          </a:ln>
        </p:spPr>
      </p:cxnSp>
      <p:sp>
        <p:nvSpPr>
          <p:cNvPr id="31" name="Google Shape;31;p9"/>
          <p:cNvSpPr/>
          <p:nvPr/>
        </p:nvSpPr>
        <p:spPr>
          <a:xfrm>
            <a:off x="6618210" y="5586778"/>
            <a:ext cx="233883" cy="588065"/>
          </a:xfrm>
          <a:prstGeom prst="ellipse">
            <a:avLst/>
          </a:prstGeom>
          <a:solidFill>
            <a:srgbClr val="FFFFFF"/>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32" name="Google Shape;32;p9"/>
          <p:cNvSpPr txBox="1">
            <a:spLocks noGrp="1"/>
          </p:cNvSpPr>
          <p:nvPr>
            <p:ph type="body" idx="3"/>
          </p:nvPr>
        </p:nvSpPr>
        <p:spPr>
          <a:xfrm>
            <a:off x="498730" y="2355379"/>
            <a:ext cx="3129279" cy="273142"/>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900"/>
              <a:buFont typeface="Arial"/>
              <a:buNone/>
              <a:defRPr sz="743" b="1"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5pPr>
            <a:lvl6pPr marL="2268106" marR="0" lvl="5"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6pPr>
            <a:lvl7pPr marL="2646124" marR="0" lvl="6"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7pPr>
            <a:lvl8pPr marL="3024142" marR="0" lvl="7"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8pPr>
            <a:lvl9pPr marL="3402159" marR="0" lvl="8" indent="-236261" algn="l">
              <a:lnSpc>
                <a:spcPct val="90000"/>
              </a:lnSpc>
              <a:spcBef>
                <a:spcPts val="331"/>
              </a:spcBef>
              <a:spcAft>
                <a:spcPts val="0"/>
              </a:spcAft>
              <a:buClr>
                <a:schemeClr val="dk2"/>
              </a:buClr>
              <a:buSzPts val="900"/>
              <a:buFont typeface="Arial"/>
              <a:buChar char="•"/>
              <a:defRPr sz="743" b="0" i="1" u="none" strike="noStrike" cap="none">
                <a:solidFill>
                  <a:schemeClr val="dk2"/>
                </a:solidFill>
                <a:latin typeface="Arial"/>
                <a:ea typeface="Arial"/>
                <a:cs typeface="Arial"/>
                <a:sym typeface="Arial"/>
              </a:defRPr>
            </a:lvl9pPr>
          </a:lstStyle>
          <a:p>
            <a:endParaRPr/>
          </a:p>
        </p:txBody>
      </p:sp>
      <p:sp>
        <p:nvSpPr>
          <p:cNvPr id="33" name="Google Shape;33;p9"/>
          <p:cNvSpPr>
            <a:spLocks noGrp="1"/>
          </p:cNvSpPr>
          <p:nvPr>
            <p:ph type="pic" idx="4"/>
          </p:nvPr>
        </p:nvSpPr>
        <p:spPr>
          <a:xfrm>
            <a:off x="4873103" y="657236"/>
            <a:ext cx="2186552" cy="1199827"/>
          </a:xfrm>
          <a:prstGeom prst="rect">
            <a:avLst/>
          </a:prstGeom>
          <a:noFill/>
          <a:ln>
            <a:noFill/>
          </a:ln>
        </p:spPr>
        <p:txBody>
          <a:bodyPr spcFirstLastPara="1" wrap="square" lIns="0" tIns="0" rIns="0" bIns="0" anchor="ctr" anchorCtr="0">
            <a:noAutofit/>
          </a:bodyPr>
          <a:lstStyle>
            <a:lvl1pPr marR="0" lvl="0" algn="ctr" rtl="0">
              <a:lnSpc>
                <a:spcPct val="90000"/>
              </a:lnSpc>
              <a:spcBef>
                <a:spcPts val="662"/>
              </a:spcBef>
              <a:spcAft>
                <a:spcPts val="0"/>
              </a:spcAft>
              <a:buClr>
                <a:srgbClr val="797979"/>
              </a:buClr>
              <a:buSzPts val="1100"/>
              <a:buFont typeface="Arial"/>
              <a:buNone/>
              <a:defRPr sz="910" b="0" i="0" u="none" strike="noStrike" cap="none">
                <a:solidFill>
                  <a:srgbClr val="797979"/>
                </a:solidFill>
                <a:latin typeface="Arial"/>
                <a:ea typeface="Arial"/>
                <a:cs typeface="Arial"/>
                <a:sym typeface="Arial"/>
              </a:defRPr>
            </a:lvl1pPr>
            <a:lvl2pPr marR="0" lvl="1"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R="0" lvl="2"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R="0" lvl="3"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R="0" lvl="4" algn="l" rtl="0">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R="0" lvl="5"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R="0" lvl="6"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R="0" lvl="7"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R="0" lvl="8" algn="l" rtl="0">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4" name="Google Shape;34;p9"/>
          <p:cNvSpPr txBox="1">
            <a:spLocks noGrp="1"/>
          </p:cNvSpPr>
          <p:nvPr>
            <p:ph type="body" idx="5"/>
          </p:nvPr>
        </p:nvSpPr>
        <p:spPr>
          <a:xfrm>
            <a:off x="503942" y="827530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rgbClr val="1A1A1A"/>
              </a:buClr>
              <a:buSzPts val="800"/>
              <a:buFont typeface="Arial"/>
              <a:buNone/>
              <a:defRPr sz="662" b="1" i="0" u="none" strike="noStrike" cap="none">
                <a:solidFill>
                  <a:srgbClr val="1A1A1A"/>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5" name="Google Shape;35;p9"/>
          <p:cNvSpPr txBox="1">
            <a:spLocks noGrp="1"/>
          </p:cNvSpPr>
          <p:nvPr>
            <p:ph type="body" idx="6"/>
          </p:nvPr>
        </p:nvSpPr>
        <p:spPr>
          <a:xfrm>
            <a:off x="503942" y="861975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6" name="Google Shape;36;p9"/>
          <p:cNvSpPr txBox="1">
            <a:spLocks noGrp="1"/>
          </p:cNvSpPr>
          <p:nvPr>
            <p:ph type="body" idx="7"/>
          </p:nvPr>
        </p:nvSpPr>
        <p:spPr>
          <a:xfrm>
            <a:off x="503942" y="8964208"/>
            <a:ext cx="2182611" cy="280630"/>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7" name="Google Shape;37;p9"/>
          <p:cNvSpPr txBox="1">
            <a:spLocks noGrp="1"/>
          </p:cNvSpPr>
          <p:nvPr>
            <p:ph type="body" idx="8"/>
          </p:nvPr>
        </p:nvSpPr>
        <p:spPr>
          <a:xfrm>
            <a:off x="503942" y="9308659"/>
            <a:ext cx="2182611" cy="273144"/>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rgbClr val="1A1A1A"/>
              </a:buClr>
              <a:buSzPts val="1400"/>
              <a:buFont typeface="Arial"/>
              <a:buChar char="•"/>
              <a:defRPr sz="1158" b="0" i="0" u="none" strike="noStrike" cap="none">
                <a:solidFill>
                  <a:srgbClr val="1A1A1A"/>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8" name="Google Shape;38;p9"/>
          <p:cNvSpPr txBox="1">
            <a:spLocks noGrp="1"/>
          </p:cNvSpPr>
          <p:nvPr>
            <p:ph type="body" idx="9"/>
          </p:nvPr>
        </p:nvSpPr>
        <p:spPr>
          <a:xfrm>
            <a:off x="2691742" y="827530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rgbClr val="1A1A1A"/>
              </a:buClr>
              <a:buSzPts val="800"/>
              <a:buFont typeface="Arial"/>
              <a:buNone/>
              <a:defRPr sz="662" b="1" i="0" u="none" strike="noStrike" cap="none">
                <a:solidFill>
                  <a:srgbClr val="1A1A1A"/>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39" name="Google Shape;39;p9"/>
          <p:cNvSpPr txBox="1">
            <a:spLocks noGrp="1"/>
          </p:cNvSpPr>
          <p:nvPr>
            <p:ph type="body" idx="13"/>
          </p:nvPr>
        </p:nvSpPr>
        <p:spPr>
          <a:xfrm>
            <a:off x="2691742" y="861975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40" name="Google Shape;40;p9"/>
          <p:cNvSpPr txBox="1">
            <a:spLocks noGrp="1"/>
          </p:cNvSpPr>
          <p:nvPr>
            <p:ph type="body" idx="14"/>
          </p:nvPr>
        </p:nvSpPr>
        <p:spPr>
          <a:xfrm>
            <a:off x="2691742" y="8964208"/>
            <a:ext cx="2182611" cy="280630"/>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41" name="Google Shape;41;p9"/>
          <p:cNvSpPr txBox="1">
            <a:spLocks noGrp="1"/>
          </p:cNvSpPr>
          <p:nvPr>
            <p:ph type="body" idx="15"/>
          </p:nvPr>
        </p:nvSpPr>
        <p:spPr>
          <a:xfrm>
            <a:off x="2691742" y="9308659"/>
            <a:ext cx="2182611" cy="273144"/>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rgbClr val="1A1A1A"/>
              </a:buClr>
              <a:buSzPts val="1400"/>
              <a:buFont typeface="Arial"/>
              <a:buChar char="•"/>
              <a:defRPr sz="1158" b="0" i="0" u="none" strike="noStrike" cap="none">
                <a:solidFill>
                  <a:srgbClr val="1A1A1A"/>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42" name="Google Shape;42;p9"/>
          <p:cNvSpPr txBox="1">
            <a:spLocks noGrp="1"/>
          </p:cNvSpPr>
          <p:nvPr>
            <p:ph type="body" idx="16"/>
          </p:nvPr>
        </p:nvSpPr>
        <p:spPr>
          <a:xfrm>
            <a:off x="4874537" y="827530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rgbClr val="1A1A1A"/>
              </a:buClr>
              <a:buSzPts val="800"/>
              <a:buFont typeface="Arial"/>
              <a:buNone/>
              <a:defRPr sz="662" b="1" i="0" u="none" strike="noStrike" cap="none">
                <a:solidFill>
                  <a:srgbClr val="1A1A1A"/>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43" name="Google Shape;43;p9"/>
          <p:cNvSpPr txBox="1">
            <a:spLocks noGrp="1"/>
          </p:cNvSpPr>
          <p:nvPr>
            <p:ph type="body" idx="17"/>
          </p:nvPr>
        </p:nvSpPr>
        <p:spPr>
          <a:xfrm>
            <a:off x="4874537" y="8619758"/>
            <a:ext cx="2182611" cy="280627"/>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1"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44" name="Google Shape;44;p9"/>
          <p:cNvSpPr txBox="1">
            <a:spLocks noGrp="1"/>
          </p:cNvSpPr>
          <p:nvPr>
            <p:ph type="body" idx="18"/>
          </p:nvPr>
        </p:nvSpPr>
        <p:spPr>
          <a:xfrm>
            <a:off x="4874537" y="8964208"/>
            <a:ext cx="2182611" cy="280630"/>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sp>
        <p:nvSpPr>
          <p:cNvPr id="45" name="Google Shape;45;p9"/>
          <p:cNvSpPr txBox="1">
            <a:spLocks noGrp="1"/>
          </p:cNvSpPr>
          <p:nvPr>
            <p:ph type="body" idx="19"/>
          </p:nvPr>
        </p:nvSpPr>
        <p:spPr>
          <a:xfrm>
            <a:off x="4874537" y="9308659"/>
            <a:ext cx="2182611" cy="273144"/>
          </a:xfrm>
          <a:prstGeom prst="rect">
            <a:avLst/>
          </a:prstGeom>
          <a:noFill/>
          <a:ln>
            <a:noFill/>
          </a:ln>
        </p:spPr>
        <p:txBody>
          <a:bodyPr spcFirstLastPara="1" wrap="square" lIns="0" tIns="0" rIns="0" bIns="0" anchor="ctr" anchorCtr="0">
            <a:noAutofit/>
          </a:bodyPr>
          <a:lstStyle>
            <a:lvl1pPr marL="0" marR="0" lvl="0" indent="0" algn="l">
              <a:lnSpc>
                <a:spcPct val="9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331"/>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62513" algn="l">
              <a:lnSpc>
                <a:spcPct val="90000"/>
              </a:lnSpc>
              <a:spcBef>
                <a:spcPts val="331"/>
              </a:spcBef>
              <a:spcAft>
                <a:spcPts val="0"/>
              </a:spcAft>
              <a:buClr>
                <a:srgbClr val="1A1A1A"/>
              </a:buClr>
              <a:buSzPts val="1400"/>
              <a:buFont typeface="Arial"/>
              <a:buChar char="•"/>
              <a:defRPr sz="1158" b="0" i="0" u="none" strike="noStrike" cap="none">
                <a:solidFill>
                  <a:srgbClr val="1A1A1A"/>
                </a:solidFill>
                <a:latin typeface="Arial"/>
                <a:ea typeface="Arial"/>
                <a:cs typeface="Arial"/>
                <a:sym typeface="Arial"/>
              </a:defRPr>
            </a:lvl6pPr>
            <a:lvl7pPr marL="2646124" marR="0" lvl="6"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7pPr>
            <a:lvl8pPr marL="3024142" marR="0" lvl="7"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8pPr>
            <a:lvl9pPr marL="3402159" marR="0" lvl="8" indent="-262513" algn="l">
              <a:lnSpc>
                <a:spcPct val="90000"/>
              </a:lnSpc>
              <a:spcBef>
                <a:spcPts val="331"/>
              </a:spcBef>
              <a:spcAft>
                <a:spcPts val="0"/>
              </a:spcAft>
              <a:buClr>
                <a:schemeClr val="dk1"/>
              </a:buClr>
              <a:buSzPts val="1400"/>
              <a:buFont typeface="Arial"/>
              <a:buChar char="•"/>
              <a:defRPr sz="1158" b="0" i="0" u="none" strike="noStrike" cap="none">
                <a:solidFill>
                  <a:schemeClr val="dk1"/>
                </a:solidFill>
                <a:latin typeface="Arial"/>
                <a:ea typeface="Arial"/>
                <a:cs typeface="Arial"/>
                <a:sym typeface="Arial"/>
              </a:defRPr>
            </a:lvl9pPr>
          </a:lstStyle>
          <a:p>
            <a:endParaRPr/>
          </a:p>
        </p:txBody>
      </p:sp>
      <p:pic>
        <p:nvPicPr>
          <p:cNvPr id="23" name="Google Shape;80;p9">
            <a:extLst>
              <a:ext uri="{FF2B5EF4-FFF2-40B4-BE49-F238E27FC236}">
                <a16:creationId xmlns:a16="http://schemas.microsoft.com/office/drawing/2014/main" id="{F5A8CE95-00C5-43A0-8F13-729AC42CBCB3}"/>
              </a:ext>
            </a:extLst>
          </p:cNvPr>
          <p:cNvPicPr preferRelativeResize="0"/>
          <p:nvPr userDrawn="1"/>
        </p:nvPicPr>
        <p:blipFill>
          <a:blip r:embed="rId2"/>
          <a:srcRect t="25116" b="25116"/>
          <a:stretch/>
        </p:blipFill>
        <p:spPr>
          <a:xfrm>
            <a:off x="246825" y="1070836"/>
            <a:ext cx="2019675" cy="588169"/>
          </a:xfrm>
          <a:prstGeom prst="rect">
            <a:avLst/>
          </a:prstGeom>
          <a:noFill/>
          <a:ln>
            <a:noFill/>
          </a:ln>
        </p:spPr>
      </p:pic>
    </p:spTree>
  </p:cSld>
  <p:clrMapOvr>
    <a:masterClrMapping/>
  </p:clrMapOvr>
  <p:extLst>
    <p:ext uri="{DCECCB84-F9BA-43D5-87BE-67443E8EF086}">
      <p15:sldGuideLst xmlns:p15="http://schemas.microsoft.com/office/powerpoint/2012/main">
        <p15:guide id="1" orient="horz" pos="826" userDrawn="1">
          <p15:clr>
            <a:srgbClr val="FA7B17"/>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matchingName="Slide_9">
  <p:cSld name="4_Cover 6_1_1_1_1_2">
    <p:bg>
      <p:bgPr>
        <a:solidFill>
          <a:srgbClr val="FFFFFF"/>
        </a:solidFill>
        <a:effectLst/>
      </p:bgPr>
    </p:bg>
    <p:spTree>
      <p:nvGrpSpPr>
        <p:cNvPr id="1" name="Shape 230"/>
        <p:cNvGrpSpPr/>
        <p:nvPr/>
      </p:nvGrpSpPr>
      <p:grpSpPr>
        <a:xfrm>
          <a:off x="0" y="0"/>
          <a:ext cx="0" cy="0"/>
          <a:chOff x="0" y="0"/>
          <a:chExt cx="0" cy="0"/>
        </a:xfrm>
      </p:grpSpPr>
      <p:sp>
        <p:nvSpPr>
          <p:cNvPr id="231" name="Google Shape;231;p29"/>
          <p:cNvSpPr txBox="1">
            <a:spLocks noGrp="1"/>
          </p:cNvSpPr>
          <p:nvPr>
            <p:ph type="title"/>
          </p:nvPr>
        </p:nvSpPr>
        <p:spPr>
          <a:xfrm>
            <a:off x="496104" y="1121980"/>
            <a:ext cx="2190025" cy="8438135"/>
          </a:xfrm>
          <a:prstGeom prst="rect">
            <a:avLst/>
          </a:prstGeom>
          <a:noFill/>
          <a:ln>
            <a:noFill/>
          </a:ln>
        </p:spPr>
        <p:txBody>
          <a:bodyPr spcFirstLastPara="1" wrap="square" lIns="0" tIns="0" rIns="91425" bIns="0" anchor="t" anchorCtr="0">
            <a:noAutofit/>
          </a:bodyPr>
          <a:lstStyle>
            <a:lvl1pPr marR="0" lvl="0" indent="-89296"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32" name="Google Shape;232;p29"/>
          <p:cNvSpPr txBox="1">
            <a:spLocks noGrp="1"/>
          </p:cNvSpPr>
          <p:nvPr>
            <p:ph type="subTitle" idx="1"/>
          </p:nvPr>
        </p:nvSpPr>
        <p:spPr>
          <a:xfrm>
            <a:off x="2686232" y="1135723"/>
            <a:ext cx="4374592" cy="1202323"/>
          </a:xfrm>
          <a:prstGeom prst="rect">
            <a:avLst/>
          </a:prstGeom>
          <a:noFill/>
          <a:ln>
            <a:noFill/>
          </a:ln>
        </p:spPr>
        <p:txBody>
          <a:bodyPr spcFirstLastPara="1" wrap="square" lIns="0" tIns="0" rIns="0" bIns="0" anchor="t" anchorCtr="0">
            <a:noAutofit/>
          </a:bodyPr>
          <a:lstStyle>
            <a:lvl1pPr marL="89296" marR="0" lvl="0" indent="-89296"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33" name="Google Shape;233;p29"/>
          <p:cNvSpPr/>
          <p:nvPr/>
        </p:nvSpPr>
        <p:spPr>
          <a:xfrm rot="-430255">
            <a:off x="-2904116" y="6494235"/>
            <a:ext cx="5682456" cy="14293948"/>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234" name="Google Shape;234;p29"/>
          <p:cNvCxnSpPr/>
          <p:nvPr/>
        </p:nvCxnSpPr>
        <p:spPr>
          <a:xfrm flipH="1">
            <a:off x="981337" y="5345855"/>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235" name="Google Shape;235;p29"/>
          <p:cNvSpPr/>
          <p:nvPr/>
        </p:nvSpPr>
        <p:spPr>
          <a:xfrm>
            <a:off x="1195833" y="7090720"/>
            <a:ext cx="233883" cy="588065"/>
          </a:xfrm>
          <a:prstGeom prst="ellipse">
            <a:avLst/>
          </a:prstGeom>
          <a:solidFill>
            <a:srgbClr val="FFFFFF"/>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236" name="Google Shape;236;p29"/>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37" name="Google Shape;237;p29"/>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38" name="Google Shape;238;p29"/>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39" name="Google Shape;239;p29"/>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240" name="Google Shape;240;p29"/>
          <p:cNvSpPr txBox="1">
            <a:spLocks noGrp="1"/>
          </p:cNvSpPr>
          <p:nvPr>
            <p:ph type="body" idx="3"/>
          </p:nvPr>
        </p:nvSpPr>
        <p:spPr>
          <a:xfrm>
            <a:off x="2686583" y="6263499"/>
            <a:ext cx="2113634" cy="3294538"/>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41" name="Google Shape;241;p29"/>
          <p:cNvSpPr txBox="1">
            <a:spLocks noGrp="1"/>
          </p:cNvSpPr>
          <p:nvPr>
            <p:ph type="title" idx="4"/>
          </p:nvPr>
        </p:nvSpPr>
        <p:spPr>
          <a:xfrm>
            <a:off x="2686583" y="5057540"/>
            <a:ext cx="2113634" cy="987177"/>
          </a:xfrm>
          <a:prstGeom prst="rect">
            <a:avLst/>
          </a:prstGeom>
          <a:solidFill>
            <a:schemeClr val="accent1"/>
          </a:solid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Clr>
                <a:srgbClr val="000000"/>
              </a:buClr>
              <a:buSzPts val="1300"/>
              <a:buFont typeface="Arial"/>
              <a:buNone/>
              <a:defRPr sz="1075"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42" name="Google Shape;242;p29"/>
          <p:cNvSpPr txBox="1">
            <a:spLocks noGrp="1"/>
          </p:cNvSpPr>
          <p:nvPr>
            <p:ph type="body" idx="5"/>
          </p:nvPr>
        </p:nvSpPr>
        <p:spPr>
          <a:xfrm>
            <a:off x="2728353" y="2858219"/>
            <a:ext cx="2031043" cy="1920723"/>
          </a:xfrm>
          <a:prstGeom prst="rect">
            <a:avLst/>
          </a:prstGeom>
          <a:solidFill>
            <a:srgbClr val="FFFFFF"/>
          </a:solidFill>
          <a:ln w="76200" cap="flat" cmpd="sng">
            <a:solidFill>
              <a:schemeClr val="accent5"/>
            </a:solidFill>
            <a:prstDash val="solid"/>
            <a:miter lim="8000"/>
            <a:headEnd type="none" w="sm" len="sm"/>
            <a:tailEnd type="none" w="sm" len="sm"/>
          </a:ln>
        </p:spPr>
        <p:txBody>
          <a:bodyPr spcFirstLastPara="1" wrap="square" lIns="91425" tIns="91425" rIns="91425" bIns="91425" anchor="ctr" anchorCtr="0">
            <a:noAutofit/>
          </a:bodyPr>
          <a:lstStyle>
            <a:lvl1pPr marL="0" marR="0" lvl="0" indent="0" algn="ctr">
              <a:lnSpc>
                <a:spcPct val="100000"/>
              </a:lnSpc>
              <a:spcBef>
                <a:spcPts val="0"/>
              </a:spcBef>
              <a:spcAft>
                <a:spcPts val="0"/>
              </a:spcAft>
              <a:buClr>
                <a:srgbClr val="000000"/>
              </a:buClr>
              <a:buSzPts val="1100"/>
              <a:buFont typeface="Arial"/>
              <a:buNone/>
              <a:defRPr sz="910" b="1" i="1" u="none" strike="noStrike" cap="none">
                <a:solidFill>
                  <a:srgbClr val="000000"/>
                </a:solidFill>
                <a:latin typeface="Arial"/>
                <a:ea typeface="Arial"/>
                <a:cs typeface="Arial"/>
                <a:sym typeface="Arial"/>
              </a:defRPr>
            </a:lvl1pPr>
            <a:lvl2pPr marL="756035" marR="0" lvl="1"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2pPr>
            <a:lvl3pPr marL="1134053" marR="0" lvl="2"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3pPr>
            <a:lvl4pPr marL="1512070" marR="0" lvl="3"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4pPr>
            <a:lvl5pPr marL="1890088" marR="0" lvl="4"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5pPr>
            <a:lvl6pPr marL="2268106" marR="0" lvl="5"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6pPr>
            <a:lvl7pPr marL="2646124" marR="0" lvl="6"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7pPr>
            <a:lvl8pPr marL="3024142" marR="0" lvl="7"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8pPr>
            <a:lvl9pPr marL="3402159" marR="0" lvl="8"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9pPr>
          </a:lstStyle>
          <a:p>
            <a:endParaRPr/>
          </a:p>
        </p:txBody>
      </p:sp>
      <p:sp>
        <p:nvSpPr>
          <p:cNvPr id="243" name="Google Shape;243;p29"/>
          <p:cNvSpPr txBox="1">
            <a:spLocks noGrp="1"/>
          </p:cNvSpPr>
          <p:nvPr>
            <p:ph type="body" idx="6"/>
          </p:nvPr>
        </p:nvSpPr>
        <p:spPr>
          <a:xfrm>
            <a:off x="4948492" y="6282986"/>
            <a:ext cx="2113634" cy="3294538"/>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44" name="Google Shape;244;p29"/>
          <p:cNvSpPr txBox="1">
            <a:spLocks noGrp="1"/>
          </p:cNvSpPr>
          <p:nvPr>
            <p:ph type="title" idx="7"/>
          </p:nvPr>
        </p:nvSpPr>
        <p:spPr>
          <a:xfrm>
            <a:off x="4948492" y="5077027"/>
            <a:ext cx="2113634" cy="987177"/>
          </a:xfrm>
          <a:prstGeom prst="rect">
            <a:avLst/>
          </a:prstGeom>
          <a:solidFill>
            <a:schemeClr val="accent1"/>
          </a:solidFill>
          <a:ln>
            <a:noFill/>
          </a:ln>
        </p:spPr>
        <p:txBody>
          <a:bodyPr spcFirstLastPara="1" wrap="square" lIns="91425" tIns="91425" rIns="91425" bIns="91425" anchor="ctr" anchorCtr="0">
            <a:noAutofit/>
          </a:bodyPr>
          <a:lstStyle>
            <a:lvl1pPr marR="0" lvl="0" algn="ctr" rtl="0">
              <a:lnSpc>
                <a:spcPct val="100000"/>
              </a:lnSpc>
              <a:spcBef>
                <a:spcPts val="0"/>
              </a:spcBef>
              <a:spcAft>
                <a:spcPts val="0"/>
              </a:spcAft>
              <a:buClr>
                <a:srgbClr val="000000"/>
              </a:buClr>
              <a:buSzPts val="1300"/>
              <a:buFont typeface="Arial"/>
              <a:buNone/>
              <a:defRPr sz="1075"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45" name="Google Shape;245;p29"/>
          <p:cNvSpPr txBox="1">
            <a:spLocks noGrp="1"/>
          </p:cNvSpPr>
          <p:nvPr>
            <p:ph type="body" idx="8"/>
          </p:nvPr>
        </p:nvSpPr>
        <p:spPr>
          <a:xfrm>
            <a:off x="4981830" y="2877707"/>
            <a:ext cx="2044435" cy="1920723"/>
          </a:xfrm>
          <a:prstGeom prst="rect">
            <a:avLst/>
          </a:prstGeom>
          <a:solidFill>
            <a:srgbClr val="FFFFFF"/>
          </a:solidFill>
          <a:ln w="76200" cap="flat" cmpd="sng">
            <a:solidFill>
              <a:schemeClr val="accent5"/>
            </a:solidFill>
            <a:prstDash val="solid"/>
            <a:miter lim="8000"/>
            <a:headEnd type="none" w="sm" len="sm"/>
            <a:tailEnd type="none" w="sm" len="sm"/>
          </a:ln>
        </p:spPr>
        <p:txBody>
          <a:bodyPr spcFirstLastPara="1" wrap="square" lIns="91425" tIns="91425" rIns="91425" bIns="91425" anchor="ctr" anchorCtr="0">
            <a:noAutofit/>
          </a:bodyPr>
          <a:lstStyle>
            <a:lvl1pPr marL="0" marR="0" lvl="0" indent="0" algn="ctr">
              <a:lnSpc>
                <a:spcPct val="100000"/>
              </a:lnSpc>
              <a:spcBef>
                <a:spcPts val="0"/>
              </a:spcBef>
              <a:spcAft>
                <a:spcPts val="0"/>
              </a:spcAft>
              <a:buClr>
                <a:srgbClr val="000000"/>
              </a:buClr>
              <a:buSzPts val="1100"/>
              <a:buFont typeface="Arial"/>
              <a:buNone/>
              <a:defRPr sz="910" b="1" i="1" u="none" strike="noStrike" cap="none">
                <a:solidFill>
                  <a:srgbClr val="000000"/>
                </a:solidFill>
                <a:latin typeface="Arial"/>
                <a:ea typeface="Arial"/>
                <a:cs typeface="Arial"/>
                <a:sym typeface="Arial"/>
              </a:defRPr>
            </a:lvl1pPr>
            <a:lvl2pPr marL="756035" marR="0" lvl="1"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2pPr>
            <a:lvl3pPr marL="1134053" marR="0" lvl="2"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3pPr>
            <a:lvl4pPr marL="1512070" marR="0" lvl="3"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4pPr>
            <a:lvl5pPr marL="1890088" marR="0" lvl="4"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5pPr>
            <a:lvl6pPr marL="2268106" marR="0" lvl="5"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6pPr>
            <a:lvl7pPr marL="2646124" marR="0" lvl="6"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7pPr>
            <a:lvl8pPr marL="3024142" marR="0" lvl="7"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8pPr>
            <a:lvl9pPr marL="3402159" marR="0" lvl="8" indent="-246761" algn="l">
              <a:lnSpc>
                <a:spcPct val="100000"/>
              </a:lnSpc>
              <a:spcBef>
                <a:spcPts val="0"/>
              </a:spcBef>
              <a:spcAft>
                <a:spcPts val="0"/>
              </a:spcAft>
              <a:buClr>
                <a:srgbClr val="000000"/>
              </a:buClr>
              <a:buSzPts val="1100"/>
              <a:buFont typeface="Arial"/>
              <a:buChar char="■"/>
              <a:defRPr sz="910" b="1" i="1"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matchingName="Slide_10">
  <p:cSld name="4_Cover 6_1_1_1_1_1">
    <p:bg>
      <p:bgPr>
        <a:solidFill>
          <a:srgbClr val="FFFFFF"/>
        </a:solidFill>
        <a:effectLst/>
      </p:bgPr>
    </p:bg>
    <p:spTree>
      <p:nvGrpSpPr>
        <p:cNvPr id="1" name="Shape 246"/>
        <p:cNvGrpSpPr/>
        <p:nvPr/>
      </p:nvGrpSpPr>
      <p:grpSpPr>
        <a:xfrm>
          <a:off x="0" y="0"/>
          <a:ext cx="0" cy="0"/>
          <a:chOff x="0" y="0"/>
          <a:chExt cx="0" cy="0"/>
        </a:xfrm>
      </p:grpSpPr>
      <p:sp>
        <p:nvSpPr>
          <p:cNvPr id="247" name="Google Shape;247;p30"/>
          <p:cNvSpPr txBox="1">
            <a:spLocks noGrp="1"/>
          </p:cNvSpPr>
          <p:nvPr>
            <p:ph type="body" idx="1"/>
          </p:nvPr>
        </p:nvSpPr>
        <p:spPr>
          <a:xfrm>
            <a:off x="2066943" y="3531875"/>
            <a:ext cx="2925405" cy="1332657"/>
          </a:xfrm>
          <a:prstGeom prst="rect">
            <a:avLst/>
          </a:prstGeom>
          <a:solidFill>
            <a:schemeClr val="accent5"/>
          </a:solidFill>
          <a:ln>
            <a:noFill/>
          </a:ln>
        </p:spPr>
        <p:txBody>
          <a:bodyPr spcFirstLastPara="1" wrap="square" lIns="91425" tIns="91425" rIns="91425" bIns="91425" anchor="ctr" anchorCtr="0">
            <a:noAutofit/>
          </a:bodyPr>
          <a:lstStyle>
            <a:lvl1pPr marL="89296" marR="0" lvl="0" indent="-89296" algn="l">
              <a:lnSpc>
                <a:spcPct val="100000"/>
              </a:lnSpc>
              <a:spcBef>
                <a:spcPts val="0"/>
              </a:spcBef>
              <a:spcAft>
                <a:spcPts val="0"/>
              </a:spcAft>
              <a:buClr>
                <a:schemeClr val="dk2"/>
              </a:buClr>
              <a:buSzPts val="900"/>
              <a:buFont typeface="Arial"/>
              <a:buNone/>
              <a:defRPr sz="743" b="0" i="0" u="none" strike="noStrike" cap="none">
                <a:solidFill>
                  <a:schemeClr val="dk2"/>
                </a:solidFill>
                <a:latin typeface="Arial"/>
                <a:ea typeface="Arial"/>
                <a:cs typeface="Arial"/>
                <a:sym typeface="Arial"/>
              </a:defRPr>
            </a:lvl1pPr>
            <a:lvl2pPr marL="756035" marR="0" lvl="1"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6pPr>
            <a:lvl7pPr marL="2646124" marR="0" lvl="6"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7pPr>
            <a:lvl8pPr marL="3024142" marR="0" lvl="7"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8pPr>
            <a:lvl9pPr marL="3402159" marR="0" lvl="8"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9pPr>
          </a:lstStyle>
          <a:p>
            <a:endParaRPr/>
          </a:p>
        </p:txBody>
      </p:sp>
      <p:sp>
        <p:nvSpPr>
          <p:cNvPr id="248" name="Google Shape;248;p30"/>
          <p:cNvSpPr txBox="1">
            <a:spLocks noGrp="1"/>
          </p:cNvSpPr>
          <p:nvPr>
            <p:ph type="body" idx="2"/>
          </p:nvPr>
        </p:nvSpPr>
        <p:spPr>
          <a:xfrm>
            <a:off x="2068203" y="5097295"/>
            <a:ext cx="2925405" cy="1332657"/>
          </a:xfrm>
          <a:prstGeom prst="rect">
            <a:avLst/>
          </a:prstGeom>
          <a:solidFill>
            <a:schemeClr val="accent5"/>
          </a:solidFill>
          <a:ln>
            <a:noFill/>
          </a:ln>
        </p:spPr>
        <p:txBody>
          <a:bodyPr spcFirstLastPara="1" wrap="square" lIns="91425" tIns="91425" rIns="91425" bIns="91425" anchor="ctr" anchorCtr="0">
            <a:noAutofit/>
          </a:bodyPr>
          <a:lstStyle>
            <a:lvl1pPr marL="89296" marR="0" lvl="0" indent="-89296" algn="l">
              <a:lnSpc>
                <a:spcPct val="100000"/>
              </a:lnSpc>
              <a:spcBef>
                <a:spcPts val="0"/>
              </a:spcBef>
              <a:spcAft>
                <a:spcPts val="0"/>
              </a:spcAft>
              <a:buClr>
                <a:schemeClr val="dk2"/>
              </a:buClr>
              <a:buSzPts val="900"/>
              <a:buFont typeface="Arial"/>
              <a:buNone/>
              <a:defRPr sz="743" b="0" i="0" u="none" strike="noStrike" cap="none">
                <a:solidFill>
                  <a:schemeClr val="dk2"/>
                </a:solidFill>
                <a:latin typeface="Arial"/>
                <a:ea typeface="Arial"/>
                <a:cs typeface="Arial"/>
                <a:sym typeface="Arial"/>
              </a:defRPr>
            </a:lvl1pPr>
            <a:lvl2pPr marL="756035" marR="0" lvl="1"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6pPr>
            <a:lvl7pPr marL="2646124" marR="0" lvl="6"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7pPr>
            <a:lvl8pPr marL="3024142" marR="0" lvl="7"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8pPr>
            <a:lvl9pPr marL="3402159" marR="0" lvl="8"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9pPr>
          </a:lstStyle>
          <a:p>
            <a:endParaRPr/>
          </a:p>
        </p:txBody>
      </p:sp>
      <p:sp>
        <p:nvSpPr>
          <p:cNvPr id="249" name="Google Shape;249;p30"/>
          <p:cNvSpPr txBox="1">
            <a:spLocks noGrp="1"/>
          </p:cNvSpPr>
          <p:nvPr>
            <p:ph type="title"/>
          </p:nvPr>
        </p:nvSpPr>
        <p:spPr>
          <a:xfrm>
            <a:off x="498191" y="5178498"/>
            <a:ext cx="1441002" cy="1170519"/>
          </a:xfrm>
          <a:prstGeom prst="rect">
            <a:avLst/>
          </a:prstGeom>
          <a:solidFill>
            <a:schemeClr val="accent4"/>
          </a:solidFill>
          <a:ln w="76200" cap="flat" cmpd="sng">
            <a:solidFill>
              <a:srgbClr val="E0E0DF"/>
            </a:solidFill>
            <a:prstDash val="solid"/>
            <a:miter lim="8000"/>
            <a:headEnd type="none" w="sm" len="sm"/>
            <a:tailEnd type="none" w="sm" len="sm"/>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000000"/>
              </a:buClr>
              <a:buSzPts val="1100"/>
              <a:buFont typeface="Arial"/>
              <a:buNone/>
              <a:defRPr sz="910"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9pPr>
          </a:lstStyle>
          <a:p>
            <a:endParaRPr/>
          </a:p>
        </p:txBody>
      </p:sp>
      <p:sp>
        <p:nvSpPr>
          <p:cNvPr id="250" name="Google Shape;250;p30"/>
          <p:cNvSpPr txBox="1">
            <a:spLocks noGrp="1"/>
          </p:cNvSpPr>
          <p:nvPr>
            <p:ph type="body" idx="3"/>
          </p:nvPr>
        </p:nvSpPr>
        <p:spPr>
          <a:xfrm>
            <a:off x="2068203" y="6662767"/>
            <a:ext cx="2925405" cy="1332657"/>
          </a:xfrm>
          <a:prstGeom prst="rect">
            <a:avLst/>
          </a:prstGeom>
          <a:solidFill>
            <a:schemeClr val="accent5"/>
          </a:solidFill>
          <a:ln>
            <a:noFill/>
          </a:ln>
        </p:spPr>
        <p:txBody>
          <a:bodyPr spcFirstLastPara="1" wrap="square" lIns="91425" tIns="91425" rIns="91425" bIns="91425" anchor="ctr" anchorCtr="0">
            <a:noAutofit/>
          </a:bodyPr>
          <a:lstStyle>
            <a:lvl1pPr marL="89296" marR="0" lvl="0" indent="-89296" algn="l">
              <a:lnSpc>
                <a:spcPct val="100000"/>
              </a:lnSpc>
              <a:spcBef>
                <a:spcPts val="0"/>
              </a:spcBef>
              <a:spcAft>
                <a:spcPts val="0"/>
              </a:spcAft>
              <a:buClr>
                <a:schemeClr val="dk2"/>
              </a:buClr>
              <a:buSzPts val="900"/>
              <a:buFont typeface="Arial"/>
              <a:buNone/>
              <a:defRPr sz="743" b="0" i="0" u="none" strike="noStrike" cap="none">
                <a:solidFill>
                  <a:schemeClr val="dk2"/>
                </a:solidFill>
                <a:latin typeface="Arial"/>
                <a:ea typeface="Arial"/>
                <a:cs typeface="Arial"/>
                <a:sym typeface="Arial"/>
              </a:defRPr>
            </a:lvl1pPr>
            <a:lvl2pPr marL="756035" marR="0" lvl="1"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6pPr>
            <a:lvl7pPr marL="2646124" marR="0" lvl="6"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7pPr>
            <a:lvl8pPr marL="3024142" marR="0" lvl="7"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8pPr>
            <a:lvl9pPr marL="3402159" marR="0" lvl="8"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9pPr>
          </a:lstStyle>
          <a:p>
            <a:endParaRPr/>
          </a:p>
        </p:txBody>
      </p:sp>
      <p:sp>
        <p:nvSpPr>
          <p:cNvPr id="251" name="Google Shape;251;p30"/>
          <p:cNvSpPr txBox="1">
            <a:spLocks noGrp="1"/>
          </p:cNvSpPr>
          <p:nvPr>
            <p:ph type="title" idx="4"/>
          </p:nvPr>
        </p:nvSpPr>
        <p:spPr>
          <a:xfrm>
            <a:off x="498191" y="6743947"/>
            <a:ext cx="1441002" cy="1170519"/>
          </a:xfrm>
          <a:prstGeom prst="rect">
            <a:avLst/>
          </a:prstGeom>
          <a:solidFill>
            <a:schemeClr val="accent4"/>
          </a:solidFill>
          <a:ln w="76200" cap="flat" cmpd="sng">
            <a:solidFill>
              <a:srgbClr val="E0E0DF"/>
            </a:solidFill>
            <a:prstDash val="solid"/>
            <a:miter lim="8000"/>
            <a:headEnd type="none" w="sm" len="sm"/>
            <a:tailEnd type="none" w="sm" len="sm"/>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000000"/>
              </a:buClr>
              <a:buSzPts val="1100"/>
              <a:buFont typeface="Arial"/>
              <a:buNone/>
              <a:defRPr sz="910"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9pPr>
          </a:lstStyle>
          <a:p>
            <a:endParaRPr/>
          </a:p>
        </p:txBody>
      </p:sp>
      <p:sp>
        <p:nvSpPr>
          <p:cNvPr id="252" name="Google Shape;252;p30"/>
          <p:cNvSpPr txBox="1">
            <a:spLocks noGrp="1"/>
          </p:cNvSpPr>
          <p:nvPr>
            <p:ph type="body" idx="5"/>
          </p:nvPr>
        </p:nvSpPr>
        <p:spPr>
          <a:xfrm>
            <a:off x="2068203" y="8228187"/>
            <a:ext cx="2925405" cy="1332657"/>
          </a:xfrm>
          <a:prstGeom prst="rect">
            <a:avLst/>
          </a:prstGeom>
          <a:solidFill>
            <a:schemeClr val="accent5"/>
          </a:solidFill>
          <a:ln>
            <a:noFill/>
          </a:ln>
        </p:spPr>
        <p:txBody>
          <a:bodyPr spcFirstLastPara="1" wrap="square" lIns="91425" tIns="91425" rIns="91425" bIns="91425" anchor="ctr" anchorCtr="0">
            <a:noAutofit/>
          </a:bodyPr>
          <a:lstStyle>
            <a:lvl1pPr marL="89296" marR="0" lvl="0" indent="-89296" algn="l">
              <a:lnSpc>
                <a:spcPct val="100000"/>
              </a:lnSpc>
              <a:spcBef>
                <a:spcPts val="0"/>
              </a:spcBef>
              <a:spcAft>
                <a:spcPts val="0"/>
              </a:spcAft>
              <a:buClr>
                <a:schemeClr val="dk2"/>
              </a:buClr>
              <a:buSzPts val="900"/>
              <a:buFont typeface="Arial"/>
              <a:buNone/>
              <a:defRPr sz="743" b="0" i="0" u="none" strike="noStrike" cap="none">
                <a:solidFill>
                  <a:schemeClr val="dk2"/>
                </a:solidFill>
                <a:latin typeface="Arial"/>
                <a:ea typeface="Arial"/>
                <a:cs typeface="Arial"/>
                <a:sym typeface="Arial"/>
              </a:defRPr>
            </a:lvl1pPr>
            <a:lvl2pPr marL="756035" marR="0" lvl="1"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2pPr>
            <a:lvl3pPr marL="1134053" marR="0" lvl="2"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3pPr>
            <a:lvl4pPr marL="1512070" marR="0" lvl="3"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4pPr>
            <a:lvl5pPr marL="1890088" marR="0" lvl="4"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5pPr>
            <a:lvl6pPr marL="2268106" marR="0" lvl="5"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6pPr>
            <a:lvl7pPr marL="2646124" marR="0" lvl="6"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7pPr>
            <a:lvl8pPr marL="3024142" marR="0" lvl="7"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8pPr>
            <a:lvl9pPr marL="3402159" marR="0" lvl="8" indent="-236261" algn="l">
              <a:lnSpc>
                <a:spcPct val="100000"/>
              </a:lnSpc>
              <a:spcBef>
                <a:spcPts val="0"/>
              </a:spcBef>
              <a:spcAft>
                <a:spcPts val="0"/>
              </a:spcAft>
              <a:buClr>
                <a:schemeClr val="dk2"/>
              </a:buClr>
              <a:buSzPts val="900"/>
              <a:buFont typeface="Arial"/>
              <a:buChar char="■"/>
              <a:defRPr sz="743" b="0" i="0" u="none" strike="noStrike" cap="none">
                <a:solidFill>
                  <a:schemeClr val="dk2"/>
                </a:solidFill>
                <a:latin typeface="Arial"/>
                <a:ea typeface="Arial"/>
                <a:cs typeface="Arial"/>
                <a:sym typeface="Arial"/>
              </a:defRPr>
            </a:lvl9pPr>
          </a:lstStyle>
          <a:p>
            <a:endParaRPr/>
          </a:p>
        </p:txBody>
      </p:sp>
      <p:sp>
        <p:nvSpPr>
          <p:cNvPr id="253" name="Google Shape;253;p30"/>
          <p:cNvSpPr txBox="1">
            <a:spLocks noGrp="1"/>
          </p:cNvSpPr>
          <p:nvPr>
            <p:ph type="title" idx="6"/>
          </p:nvPr>
        </p:nvSpPr>
        <p:spPr>
          <a:xfrm>
            <a:off x="498191" y="8309396"/>
            <a:ext cx="1441002" cy="1170519"/>
          </a:xfrm>
          <a:prstGeom prst="rect">
            <a:avLst/>
          </a:prstGeom>
          <a:solidFill>
            <a:schemeClr val="accent4"/>
          </a:solidFill>
          <a:ln w="76200" cap="flat" cmpd="sng">
            <a:solidFill>
              <a:srgbClr val="E0E0DF"/>
            </a:solidFill>
            <a:prstDash val="solid"/>
            <a:miter lim="8000"/>
            <a:headEnd type="none" w="sm" len="sm"/>
            <a:tailEnd type="none" w="sm" len="sm"/>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000000"/>
              </a:buClr>
              <a:buSzPts val="1100"/>
              <a:buFont typeface="Arial"/>
              <a:buNone/>
              <a:defRPr sz="910"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9pPr>
          </a:lstStyle>
          <a:p>
            <a:endParaRPr/>
          </a:p>
        </p:txBody>
      </p:sp>
      <p:sp>
        <p:nvSpPr>
          <p:cNvPr id="254" name="Google Shape;254;p30"/>
          <p:cNvSpPr txBox="1">
            <a:spLocks noGrp="1"/>
          </p:cNvSpPr>
          <p:nvPr>
            <p:ph type="title" idx="7"/>
          </p:nvPr>
        </p:nvSpPr>
        <p:spPr>
          <a:xfrm>
            <a:off x="498191" y="3613078"/>
            <a:ext cx="1441002" cy="1170519"/>
          </a:xfrm>
          <a:prstGeom prst="rect">
            <a:avLst/>
          </a:prstGeom>
          <a:solidFill>
            <a:schemeClr val="accent4"/>
          </a:solidFill>
          <a:ln w="76200" cap="flat" cmpd="sng">
            <a:solidFill>
              <a:srgbClr val="E0E0DF"/>
            </a:solidFill>
            <a:prstDash val="solid"/>
            <a:miter lim="8000"/>
            <a:headEnd type="none" w="sm" len="sm"/>
            <a:tailEnd type="none" w="sm" len="sm"/>
          </a:ln>
        </p:spPr>
        <p:txBody>
          <a:bodyPr spcFirstLastPara="1" wrap="square" lIns="91425" tIns="91425" rIns="91425" bIns="91425" anchor="ctr" anchorCtr="0">
            <a:noAutofit/>
          </a:bodyPr>
          <a:lstStyle>
            <a:lvl1pPr marR="0" lvl="0" algn="l" rtl="0">
              <a:lnSpc>
                <a:spcPct val="100000"/>
              </a:lnSpc>
              <a:spcBef>
                <a:spcPts val="0"/>
              </a:spcBef>
              <a:spcAft>
                <a:spcPts val="0"/>
              </a:spcAft>
              <a:buClr>
                <a:srgbClr val="000000"/>
              </a:buClr>
              <a:buSzPts val="1100"/>
              <a:buFont typeface="Arial"/>
              <a:buNone/>
              <a:defRPr sz="910" b="1"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300"/>
              <a:buFont typeface="Arial"/>
              <a:buNone/>
              <a:defRPr sz="1075" b="0" i="0" u="none" strike="noStrike" cap="none">
                <a:solidFill>
                  <a:srgbClr val="000000"/>
                </a:solidFill>
                <a:latin typeface="Arial"/>
                <a:ea typeface="Arial"/>
                <a:cs typeface="Arial"/>
                <a:sym typeface="Arial"/>
              </a:defRPr>
            </a:lvl9pPr>
          </a:lstStyle>
          <a:p>
            <a:endParaRPr/>
          </a:p>
        </p:txBody>
      </p:sp>
      <p:sp>
        <p:nvSpPr>
          <p:cNvPr id="255" name="Google Shape;255;p30"/>
          <p:cNvSpPr txBox="1">
            <a:spLocks noGrp="1"/>
          </p:cNvSpPr>
          <p:nvPr>
            <p:ph type="title" idx="8"/>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56" name="Google Shape;256;p30"/>
          <p:cNvSpPr txBox="1">
            <a:spLocks noGrp="1"/>
          </p:cNvSpPr>
          <p:nvPr>
            <p:ph type="subTitle" idx="9"/>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57" name="Google Shape;257;p30"/>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58" name="Google Shape;258;p30"/>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59" name="Google Shape;259;p30"/>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60" name="Google Shape;260;p30"/>
          <p:cNvSpPr txBox="1">
            <a:spLocks noGrp="1"/>
          </p:cNvSpPr>
          <p:nvPr>
            <p:ph type="body" idx="13"/>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261" name="Google Shape;261;p30"/>
          <p:cNvSpPr txBox="1">
            <a:spLocks noGrp="1"/>
          </p:cNvSpPr>
          <p:nvPr>
            <p:ph type="body" idx="14"/>
          </p:nvPr>
        </p:nvSpPr>
        <p:spPr>
          <a:xfrm>
            <a:off x="5304166" y="3531817"/>
            <a:ext cx="1756850" cy="1332657"/>
          </a:xfrm>
          <a:prstGeom prst="rect">
            <a:avLst/>
          </a:prstGeom>
          <a:solidFill>
            <a:schemeClr val="accent5"/>
          </a:solidFill>
          <a:ln>
            <a:noFill/>
          </a:ln>
        </p:spPr>
        <p:txBody>
          <a:bodyPr spcFirstLastPara="1" wrap="square" lIns="54000" tIns="45700" rIns="91425" bIns="45700" anchor="ctr" anchorCtr="0">
            <a:noAutofit/>
          </a:bodyPr>
          <a:lstStyle>
            <a:lvl1pPr marL="89296" marR="0" lvl="0" indent="-89296"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62" name="Google Shape;262;p30"/>
          <p:cNvSpPr txBox="1">
            <a:spLocks noGrp="1"/>
          </p:cNvSpPr>
          <p:nvPr>
            <p:ph type="body" idx="15"/>
          </p:nvPr>
        </p:nvSpPr>
        <p:spPr>
          <a:xfrm>
            <a:off x="5304166" y="5097291"/>
            <a:ext cx="1756850" cy="1332657"/>
          </a:xfrm>
          <a:prstGeom prst="rect">
            <a:avLst/>
          </a:prstGeom>
          <a:solidFill>
            <a:schemeClr val="accent5"/>
          </a:solidFill>
          <a:ln>
            <a:noFill/>
          </a:ln>
        </p:spPr>
        <p:txBody>
          <a:bodyPr spcFirstLastPara="1" wrap="square" lIns="54000" tIns="45700" rIns="91425" bIns="45700" anchor="ctr" anchorCtr="0">
            <a:noAutofit/>
          </a:bodyPr>
          <a:lstStyle>
            <a:lvl1pPr marL="89296" marR="0" lvl="0" indent="-89296"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63" name="Google Shape;263;p30"/>
          <p:cNvSpPr txBox="1">
            <a:spLocks noGrp="1"/>
          </p:cNvSpPr>
          <p:nvPr>
            <p:ph type="body" idx="16"/>
          </p:nvPr>
        </p:nvSpPr>
        <p:spPr>
          <a:xfrm>
            <a:off x="5304166" y="6662763"/>
            <a:ext cx="1756850" cy="1332657"/>
          </a:xfrm>
          <a:prstGeom prst="rect">
            <a:avLst/>
          </a:prstGeom>
          <a:solidFill>
            <a:schemeClr val="accent5"/>
          </a:solidFill>
          <a:ln>
            <a:noFill/>
          </a:ln>
        </p:spPr>
        <p:txBody>
          <a:bodyPr spcFirstLastPara="1" wrap="square" lIns="54000" tIns="45700" rIns="91425" bIns="45700" anchor="ctr" anchorCtr="0">
            <a:noAutofit/>
          </a:bodyPr>
          <a:lstStyle>
            <a:lvl1pPr marL="89296" marR="0" lvl="0" indent="-89296"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64" name="Google Shape;264;p30"/>
          <p:cNvSpPr txBox="1">
            <a:spLocks noGrp="1"/>
          </p:cNvSpPr>
          <p:nvPr>
            <p:ph type="body" idx="17"/>
          </p:nvPr>
        </p:nvSpPr>
        <p:spPr>
          <a:xfrm>
            <a:off x="5304166" y="8228187"/>
            <a:ext cx="1756850" cy="1315819"/>
          </a:xfrm>
          <a:prstGeom prst="rect">
            <a:avLst/>
          </a:prstGeom>
          <a:solidFill>
            <a:schemeClr val="accent5"/>
          </a:solidFill>
          <a:ln>
            <a:noFill/>
          </a:ln>
        </p:spPr>
        <p:txBody>
          <a:bodyPr spcFirstLastPara="1" wrap="square" lIns="54000" tIns="45700" rIns="91425" bIns="45700" anchor="ctr" anchorCtr="0">
            <a:noAutofit/>
          </a:bodyPr>
          <a:lstStyle>
            <a:lvl1pPr marL="89296" marR="0" lvl="0" indent="-89296"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1" i="0" u="none" strike="noStrike" cap="none">
                <a:solidFill>
                  <a:schemeClr val="dk2"/>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matchingName="Slide_11">
  <p:cSld name="4_Cover 6_1_1_1_1_1_1">
    <p:bg>
      <p:bgPr>
        <a:solidFill>
          <a:srgbClr val="FFFFFF"/>
        </a:solidFill>
        <a:effectLst/>
      </p:bgPr>
    </p:bg>
    <p:spTree>
      <p:nvGrpSpPr>
        <p:cNvPr id="1" name="Shape 265"/>
        <p:cNvGrpSpPr/>
        <p:nvPr/>
      </p:nvGrpSpPr>
      <p:grpSpPr>
        <a:xfrm>
          <a:off x="0" y="0"/>
          <a:ext cx="0" cy="0"/>
          <a:chOff x="0" y="0"/>
          <a:chExt cx="0" cy="0"/>
        </a:xfrm>
      </p:grpSpPr>
      <p:pic>
        <p:nvPicPr>
          <p:cNvPr id="266" name="Google Shape;266;p31"/>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885930" y="4434421"/>
            <a:ext cx="1587645" cy="4224652"/>
          </a:xfrm>
          <a:prstGeom prst="rect">
            <a:avLst/>
          </a:prstGeom>
          <a:noFill/>
          <a:ln>
            <a:noFill/>
          </a:ln>
        </p:spPr>
      </p:pic>
      <p:sp>
        <p:nvSpPr>
          <p:cNvPr id="267" name="Google Shape;267;p31"/>
          <p:cNvSpPr/>
          <p:nvPr/>
        </p:nvSpPr>
        <p:spPr>
          <a:xfrm rot="-430255">
            <a:off x="4291237" y="-11973462"/>
            <a:ext cx="5682456" cy="14293948"/>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sp>
        <p:nvSpPr>
          <p:cNvPr id="268" name="Google Shape;268;p31"/>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69" name="Google Shape;269;p31"/>
          <p:cNvSpPr txBox="1">
            <a:spLocks noGrp="1"/>
          </p:cNvSpPr>
          <p:nvPr>
            <p:ph type="subTitle" idx="1"/>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70" name="Google Shape;270;p31"/>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71" name="Google Shape;271;p31"/>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72" name="Google Shape;272;p31"/>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73" name="Google Shape;273;p31"/>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274" name="Google Shape;274;p31"/>
          <p:cNvSpPr>
            <a:spLocks noGrp="1"/>
          </p:cNvSpPr>
          <p:nvPr>
            <p:ph type="pic" idx="3"/>
          </p:nvPr>
        </p:nvSpPr>
        <p:spPr>
          <a:xfrm>
            <a:off x="505418" y="3589652"/>
            <a:ext cx="683050" cy="1719919"/>
          </a:xfrm>
          <a:prstGeom prst="ellipse">
            <a:avLst/>
          </a:prstGeom>
          <a:solidFill>
            <a:srgbClr val="F3F3F3"/>
          </a:solidFill>
          <a:ln w="9525" cap="rnd" cmpd="sng">
            <a:solidFill>
              <a:schemeClr val="accent1"/>
            </a:solidFill>
            <a:prstDash val="solid"/>
            <a:round/>
            <a:headEnd type="none" w="sm" len="sm"/>
            <a:tailEnd type="none" w="sm" len="sm"/>
          </a:ln>
        </p:spPr>
        <p:txBody>
          <a:bodyPr spcFirstLastPara="1" wrap="square" lIns="91425" tIns="45700" rIns="91425" bIns="45700" anchor="t" anchorCtr="0">
            <a:noAutofit/>
          </a:bodyPr>
          <a:lstStyle>
            <a:lvl1pPr marR="0" lvl="0"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9pPr>
          </a:lstStyle>
          <a:p>
            <a:endParaRPr/>
          </a:p>
        </p:txBody>
      </p:sp>
      <p:sp>
        <p:nvSpPr>
          <p:cNvPr id="275" name="Google Shape;275;p31"/>
          <p:cNvSpPr>
            <a:spLocks noGrp="1"/>
          </p:cNvSpPr>
          <p:nvPr>
            <p:ph type="pic" idx="4"/>
          </p:nvPr>
        </p:nvSpPr>
        <p:spPr>
          <a:xfrm>
            <a:off x="2689257" y="3605816"/>
            <a:ext cx="683050" cy="1719919"/>
          </a:xfrm>
          <a:prstGeom prst="ellipse">
            <a:avLst/>
          </a:prstGeom>
          <a:solidFill>
            <a:srgbClr val="F3F3F3"/>
          </a:solidFill>
          <a:ln w="9525" cap="rnd" cmpd="sng">
            <a:solidFill>
              <a:schemeClr val="accent1"/>
            </a:solidFill>
            <a:prstDash val="solid"/>
            <a:round/>
            <a:headEnd type="none" w="sm" len="sm"/>
            <a:tailEnd type="none" w="sm" len="sm"/>
          </a:ln>
        </p:spPr>
        <p:txBody>
          <a:bodyPr spcFirstLastPara="1" wrap="square" lIns="91425" tIns="45700" rIns="91425" bIns="45700" anchor="t" anchorCtr="0">
            <a:noAutofit/>
          </a:bodyPr>
          <a:lstStyle>
            <a:lvl1pPr marR="0" lvl="0"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9pPr>
          </a:lstStyle>
          <a:p>
            <a:endParaRPr/>
          </a:p>
        </p:txBody>
      </p:sp>
      <p:sp>
        <p:nvSpPr>
          <p:cNvPr id="276" name="Google Shape;276;p31"/>
          <p:cNvSpPr>
            <a:spLocks noGrp="1"/>
          </p:cNvSpPr>
          <p:nvPr>
            <p:ph type="pic" idx="5"/>
          </p:nvPr>
        </p:nvSpPr>
        <p:spPr>
          <a:xfrm>
            <a:off x="4873104" y="3629192"/>
            <a:ext cx="683050" cy="1719919"/>
          </a:xfrm>
          <a:prstGeom prst="ellipse">
            <a:avLst/>
          </a:prstGeom>
          <a:solidFill>
            <a:srgbClr val="F3F3F3"/>
          </a:solidFill>
          <a:ln w="9525" cap="rnd" cmpd="sng">
            <a:solidFill>
              <a:schemeClr val="accent1"/>
            </a:solidFill>
            <a:prstDash val="solid"/>
            <a:round/>
            <a:headEnd type="none" w="sm" len="sm"/>
            <a:tailEnd type="none" w="sm" len="sm"/>
          </a:ln>
        </p:spPr>
        <p:txBody>
          <a:bodyPr spcFirstLastPara="1" wrap="square" lIns="91425" tIns="45700" rIns="91425" bIns="45700" anchor="t" anchorCtr="0">
            <a:noAutofit/>
          </a:bodyPr>
          <a:lstStyle>
            <a:lvl1pPr marR="0" lvl="0"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9pPr>
          </a:lstStyle>
          <a:p>
            <a:endParaRPr/>
          </a:p>
        </p:txBody>
      </p:sp>
      <p:sp>
        <p:nvSpPr>
          <p:cNvPr id="277" name="Google Shape;277;p31"/>
          <p:cNvSpPr txBox="1">
            <a:spLocks noGrp="1"/>
          </p:cNvSpPr>
          <p:nvPr>
            <p:ph type="body" idx="6"/>
          </p:nvPr>
        </p:nvSpPr>
        <p:spPr>
          <a:xfrm>
            <a:off x="496104" y="5497213"/>
            <a:ext cx="2190025" cy="4062827"/>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78" name="Google Shape;278;p31"/>
          <p:cNvSpPr txBox="1">
            <a:spLocks noGrp="1"/>
          </p:cNvSpPr>
          <p:nvPr>
            <p:ph type="body" idx="7"/>
          </p:nvPr>
        </p:nvSpPr>
        <p:spPr>
          <a:xfrm>
            <a:off x="2693685" y="5497213"/>
            <a:ext cx="2190025" cy="4062827"/>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79" name="Google Shape;279;p31"/>
          <p:cNvSpPr txBox="1">
            <a:spLocks noGrp="1"/>
          </p:cNvSpPr>
          <p:nvPr>
            <p:ph type="body" idx="8"/>
          </p:nvPr>
        </p:nvSpPr>
        <p:spPr>
          <a:xfrm>
            <a:off x="4879545" y="5497213"/>
            <a:ext cx="2190025" cy="4062827"/>
          </a:xfrm>
          <a:prstGeom prst="rect">
            <a:avLst/>
          </a:prstGeom>
          <a:noFill/>
          <a:ln>
            <a:noFill/>
          </a:ln>
        </p:spPr>
        <p:txBody>
          <a:bodyPr spcFirstLastPara="1" wrap="square" lIns="0" tIns="0" rIns="54000" bIns="0" anchor="t" anchorCtr="0">
            <a:noAutofit/>
          </a:bodyPr>
          <a:lstStyle>
            <a:lvl1pPr marL="89296" marR="0" lvl="0" indent="-89296"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0" name="Google Shape;280;p31"/>
          <p:cNvSpPr txBox="1">
            <a:spLocks noGrp="1"/>
          </p:cNvSpPr>
          <p:nvPr>
            <p:ph type="body" idx="9"/>
          </p:nvPr>
        </p:nvSpPr>
        <p:spPr>
          <a:xfrm>
            <a:off x="1188493" y="3700721"/>
            <a:ext cx="1425128" cy="569357"/>
          </a:xfrm>
          <a:prstGeom prst="rect">
            <a:avLst/>
          </a:prstGeom>
          <a:noFill/>
          <a:ln>
            <a:noFill/>
          </a:ln>
        </p:spPr>
        <p:txBody>
          <a:bodyPr spcFirstLastPara="1" wrap="square" lIns="91425" tIns="45700" rIns="91425" bIns="45700" anchor="t" anchorCtr="0">
            <a:noAutofit/>
          </a:bodyPr>
          <a:lstStyle>
            <a:lvl1pPr marL="89296" marR="0" lvl="0" indent="-89296" algn="l">
              <a:lnSpc>
                <a:spcPct val="100000"/>
              </a:lnSpc>
              <a:spcBef>
                <a:spcPts val="0"/>
              </a:spcBef>
              <a:spcAft>
                <a:spcPts val="0"/>
              </a:spcAft>
              <a:buClr>
                <a:srgbClr val="000000"/>
              </a:buClr>
              <a:buSzPts val="1400"/>
              <a:buFont typeface="Arial"/>
              <a:buNone/>
              <a:defRPr sz="910"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1" name="Google Shape;281;p31"/>
          <p:cNvSpPr txBox="1">
            <a:spLocks noGrp="1"/>
          </p:cNvSpPr>
          <p:nvPr>
            <p:ph type="body" idx="13"/>
          </p:nvPr>
        </p:nvSpPr>
        <p:spPr>
          <a:xfrm>
            <a:off x="1188493" y="4533824"/>
            <a:ext cx="1425128" cy="569357"/>
          </a:xfrm>
          <a:prstGeom prst="rect">
            <a:avLst/>
          </a:prstGeom>
          <a:noFill/>
          <a:ln>
            <a:noFill/>
          </a:ln>
        </p:spPr>
        <p:txBody>
          <a:bodyPr spcFirstLastPara="1" wrap="square" lIns="91425" tIns="45700" rIns="91425" bIns="45700" anchor="t" anchorCtr="0">
            <a:noAutofit/>
          </a:bodyPr>
          <a:lstStyle>
            <a:lvl1pPr marL="89296" marR="0" lvl="0" indent="-89296" algn="l">
              <a:lnSpc>
                <a:spcPct val="100000"/>
              </a:lnSpc>
              <a:spcBef>
                <a:spcPts val="0"/>
              </a:spcBef>
              <a:spcAft>
                <a:spcPts val="0"/>
              </a:spcAft>
              <a:buClr>
                <a:srgbClr val="000000"/>
              </a:buClr>
              <a:buSzPts val="1400"/>
              <a:buFont typeface="Arial"/>
              <a:buNone/>
              <a:defRPr sz="828" b="0" i="1"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2" name="Google Shape;282;p31"/>
          <p:cNvSpPr txBox="1">
            <a:spLocks noGrp="1"/>
          </p:cNvSpPr>
          <p:nvPr>
            <p:ph type="body" idx="14"/>
          </p:nvPr>
        </p:nvSpPr>
        <p:spPr>
          <a:xfrm>
            <a:off x="3372340" y="3700721"/>
            <a:ext cx="1425128" cy="569357"/>
          </a:xfrm>
          <a:prstGeom prst="rect">
            <a:avLst/>
          </a:prstGeom>
          <a:noFill/>
          <a:ln>
            <a:noFill/>
          </a:ln>
        </p:spPr>
        <p:txBody>
          <a:bodyPr spcFirstLastPara="1" wrap="square" lIns="91425" tIns="45700" rIns="91425" bIns="45700" anchor="t" anchorCtr="0">
            <a:noAutofit/>
          </a:bodyPr>
          <a:lstStyle>
            <a:lvl1pPr marL="89296" marR="0" lvl="0" indent="-89296" algn="l">
              <a:lnSpc>
                <a:spcPct val="100000"/>
              </a:lnSpc>
              <a:spcBef>
                <a:spcPts val="0"/>
              </a:spcBef>
              <a:spcAft>
                <a:spcPts val="0"/>
              </a:spcAft>
              <a:buClr>
                <a:srgbClr val="000000"/>
              </a:buClr>
              <a:buSzPts val="1400"/>
              <a:buFont typeface="Arial"/>
              <a:buNone/>
              <a:defRPr sz="910"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3" name="Google Shape;283;p31"/>
          <p:cNvSpPr txBox="1">
            <a:spLocks noGrp="1"/>
          </p:cNvSpPr>
          <p:nvPr>
            <p:ph type="body" idx="15"/>
          </p:nvPr>
        </p:nvSpPr>
        <p:spPr>
          <a:xfrm>
            <a:off x="3372340" y="4533824"/>
            <a:ext cx="1425128" cy="569357"/>
          </a:xfrm>
          <a:prstGeom prst="rect">
            <a:avLst/>
          </a:prstGeom>
          <a:noFill/>
          <a:ln>
            <a:noFill/>
          </a:ln>
        </p:spPr>
        <p:txBody>
          <a:bodyPr spcFirstLastPara="1" wrap="square" lIns="91425" tIns="45700" rIns="91425" bIns="45700" anchor="t" anchorCtr="0">
            <a:noAutofit/>
          </a:bodyPr>
          <a:lstStyle>
            <a:lvl1pPr marL="89296" marR="0" lvl="0" indent="-89296" algn="l">
              <a:lnSpc>
                <a:spcPct val="100000"/>
              </a:lnSpc>
              <a:spcBef>
                <a:spcPts val="0"/>
              </a:spcBef>
              <a:spcAft>
                <a:spcPts val="0"/>
              </a:spcAft>
              <a:buClr>
                <a:srgbClr val="000000"/>
              </a:buClr>
              <a:buSzPts val="1400"/>
              <a:buFont typeface="Arial"/>
              <a:buNone/>
              <a:defRPr sz="828" b="0" i="1"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4" name="Google Shape;284;p31"/>
          <p:cNvSpPr txBox="1">
            <a:spLocks noGrp="1"/>
          </p:cNvSpPr>
          <p:nvPr>
            <p:ph type="body" idx="16"/>
          </p:nvPr>
        </p:nvSpPr>
        <p:spPr>
          <a:xfrm>
            <a:off x="5556186" y="3700721"/>
            <a:ext cx="1425128" cy="569357"/>
          </a:xfrm>
          <a:prstGeom prst="rect">
            <a:avLst/>
          </a:prstGeom>
          <a:noFill/>
          <a:ln>
            <a:noFill/>
          </a:ln>
        </p:spPr>
        <p:txBody>
          <a:bodyPr spcFirstLastPara="1" wrap="square" lIns="91425" tIns="45700" rIns="91425" bIns="45700" anchor="t" anchorCtr="0">
            <a:noAutofit/>
          </a:bodyPr>
          <a:lstStyle>
            <a:lvl1pPr marL="89296" marR="0" lvl="0" indent="-89296" algn="l">
              <a:lnSpc>
                <a:spcPct val="100000"/>
              </a:lnSpc>
              <a:spcBef>
                <a:spcPts val="0"/>
              </a:spcBef>
              <a:spcAft>
                <a:spcPts val="0"/>
              </a:spcAft>
              <a:buClr>
                <a:srgbClr val="000000"/>
              </a:buClr>
              <a:buSzPts val="1400"/>
              <a:buFont typeface="Arial"/>
              <a:buNone/>
              <a:defRPr sz="910"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5" name="Google Shape;285;p31"/>
          <p:cNvSpPr txBox="1">
            <a:spLocks noGrp="1"/>
          </p:cNvSpPr>
          <p:nvPr>
            <p:ph type="body" idx="17"/>
          </p:nvPr>
        </p:nvSpPr>
        <p:spPr>
          <a:xfrm>
            <a:off x="5556186" y="4533824"/>
            <a:ext cx="1425128" cy="569357"/>
          </a:xfrm>
          <a:prstGeom prst="rect">
            <a:avLst/>
          </a:prstGeom>
          <a:noFill/>
          <a:ln>
            <a:noFill/>
          </a:ln>
        </p:spPr>
        <p:txBody>
          <a:bodyPr spcFirstLastPara="1" wrap="square" lIns="91425" tIns="45700" rIns="91425" bIns="45700" anchor="t" anchorCtr="0">
            <a:noAutofit/>
          </a:bodyPr>
          <a:lstStyle>
            <a:lvl1pPr marL="89296" marR="0" lvl="0" indent="-89296" algn="l">
              <a:lnSpc>
                <a:spcPct val="100000"/>
              </a:lnSpc>
              <a:spcBef>
                <a:spcPts val="0"/>
              </a:spcBef>
              <a:spcAft>
                <a:spcPts val="0"/>
              </a:spcAft>
              <a:buClr>
                <a:srgbClr val="000000"/>
              </a:buClr>
              <a:buSzPts val="1400"/>
              <a:buFont typeface="Arial"/>
              <a:buNone/>
              <a:defRPr sz="828" b="0" i="1"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matchingName="Slide_13">
  <p:cSld name="4_Cover 6_1_1_1_1_1_1_2_2">
    <p:bg>
      <p:bgPr>
        <a:solidFill>
          <a:srgbClr val="FFFFFF"/>
        </a:solidFill>
        <a:effectLst/>
      </p:bgPr>
    </p:bg>
    <p:spTree>
      <p:nvGrpSpPr>
        <p:cNvPr id="1" name="Shape 286"/>
        <p:cNvGrpSpPr/>
        <p:nvPr/>
      </p:nvGrpSpPr>
      <p:grpSpPr>
        <a:xfrm>
          <a:off x="0" y="0"/>
          <a:ext cx="0" cy="0"/>
          <a:chOff x="0" y="0"/>
          <a:chExt cx="0" cy="0"/>
        </a:xfrm>
      </p:grpSpPr>
      <p:sp>
        <p:nvSpPr>
          <p:cNvPr id="287" name="Google Shape;287;p32"/>
          <p:cNvSpPr txBox="1">
            <a:spLocks noGrp="1"/>
          </p:cNvSpPr>
          <p:nvPr>
            <p:ph type="body" idx="1"/>
          </p:nvPr>
        </p:nvSpPr>
        <p:spPr>
          <a:xfrm>
            <a:off x="3779838" y="1121982"/>
            <a:ext cx="3280820" cy="8438239"/>
          </a:xfrm>
          <a:prstGeom prst="rect">
            <a:avLst/>
          </a:prstGeom>
          <a:solidFill>
            <a:schemeClr val="accent4"/>
          </a:solid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88" name="Google Shape;288;p32"/>
          <p:cNvSpPr txBox="1">
            <a:spLocks noGrp="1"/>
          </p:cNvSpPr>
          <p:nvPr>
            <p:ph type="body" idx="2"/>
          </p:nvPr>
        </p:nvSpPr>
        <p:spPr>
          <a:xfrm>
            <a:off x="495716" y="1121982"/>
            <a:ext cx="3280820" cy="8438239"/>
          </a:xfrm>
          <a:prstGeom prst="rect">
            <a:avLst/>
          </a:prstGeom>
          <a:solidFill>
            <a:schemeClr val="accent5"/>
          </a:solidFill>
          <a:ln>
            <a:noFill/>
          </a:ln>
        </p:spPr>
        <p:txBody>
          <a:bodyPr spcFirstLastPara="1" wrap="square" lIns="91425" tIns="45700" rIns="91425" bIns="45700" anchor="ctr" anchorCtr="0">
            <a:noAutofit/>
          </a:bodyPr>
          <a:lstStyle>
            <a:lvl1pPr marL="0" marR="0" lvl="0" indent="0" algn="ctr">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92" b="1"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289" name="Google Shape;289;p32"/>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537696" y="4737069"/>
            <a:ext cx="484292" cy="1217680"/>
          </a:xfrm>
          <a:prstGeom prst="rect">
            <a:avLst/>
          </a:prstGeom>
          <a:noFill/>
          <a:ln>
            <a:noFill/>
          </a:ln>
        </p:spPr>
      </p:pic>
      <p:sp>
        <p:nvSpPr>
          <p:cNvPr id="290" name="Google Shape;290;p32"/>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291" name="Google Shape;291;p32"/>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292" name="Google Shape;292;p32"/>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293" name="Google Shape;293;p32"/>
          <p:cNvSpPr txBox="1">
            <a:spLocks noGrp="1"/>
          </p:cNvSpPr>
          <p:nvPr>
            <p:ph type="body" idx="3"/>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matchingName="Slide_14">
  <p:cSld name="4_Cover 6_1_1_1_1_1_1_2_1">
    <p:bg>
      <p:bgPr>
        <a:solidFill>
          <a:srgbClr val="FFFFFF"/>
        </a:solidFill>
        <a:effectLst/>
      </p:bgPr>
    </p:bg>
    <p:spTree>
      <p:nvGrpSpPr>
        <p:cNvPr id="1" name="Shape 294"/>
        <p:cNvGrpSpPr/>
        <p:nvPr/>
      </p:nvGrpSpPr>
      <p:grpSpPr>
        <a:xfrm>
          <a:off x="0" y="0"/>
          <a:ext cx="0" cy="0"/>
          <a:chOff x="0" y="0"/>
          <a:chExt cx="0" cy="0"/>
        </a:xfrm>
      </p:grpSpPr>
      <p:sp>
        <p:nvSpPr>
          <p:cNvPr id="295" name="Google Shape;295;p33"/>
          <p:cNvSpPr txBox="1">
            <a:spLocks noGrp="1"/>
          </p:cNvSpPr>
          <p:nvPr>
            <p:ph type="body" idx="1"/>
          </p:nvPr>
        </p:nvSpPr>
        <p:spPr>
          <a:xfrm>
            <a:off x="4876079" y="3506711"/>
            <a:ext cx="2185191" cy="6068984"/>
          </a:xfrm>
          <a:prstGeom prst="rect">
            <a:avLst/>
          </a:prstGeom>
          <a:noFill/>
          <a:ln>
            <a:noFill/>
          </a:ln>
        </p:spPr>
        <p:txBody>
          <a:bodyPr spcFirstLastPara="1" wrap="square" lIns="54000" tIns="0" rIns="54000" bIns="0" anchor="ctr" anchorCtr="0">
            <a:noAutofit/>
          </a:bodyPr>
          <a:lstStyle>
            <a:lvl1pPr marL="0" marR="0" lvl="0" indent="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96" name="Google Shape;296;p33"/>
          <p:cNvSpPr txBox="1">
            <a:spLocks noGrp="1"/>
          </p:cNvSpPr>
          <p:nvPr>
            <p:ph type="body" idx="2"/>
          </p:nvPr>
        </p:nvSpPr>
        <p:spPr>
          <a:xfrm>
            <a:off x="2688875" y="3506711"/>
            <a:ext cx="2181781" cy="6068984"/>
          </a:xfrm>
          <a:prstGeom prst="rect">
            <a:avLst/>
          </a:prstGeom>
          <a:noFill/>
          <a:ln>
            <a:noFill/>
          </a:ln>
        </p:spPr>
        <p:txBody>
          <a:bodyPr spcFirstLastPara="1" wrap="square" lIns="54000" tIns="0" rIns="54000" bIns="0" anchor="ctr" anchorCtr="0">
            <a:noAutofit/>
          </a:bodyPr>
          <a:lstStyle>
            <a:lvl1pPr marL="0" marR="0" lvl="0" indent="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297" name="Google Shape;297;p33"/>
          <p:cNvSpPr txBox="1">
            <a:spLocks noGrp="1"/>
          </p:cNvSpPr>
          <p:nvPr>
            <p:ph type="body" idx="3"/>
          </p:nvPr>
        </p:nvSpPr>
        <p:spPr>
          <a:xfrm>
            <a:off x="501670" y="3506711"/>
            <a:ext cx="2181781" cy="6068984"/>
          </a:xfrm>
          <a:prstGeom prst="rect">
            <a:avLst/>
          </a:prstGeom>
          <a:noFill/>
          <a:ln>
            <a:noFill/>
          </a:ln>
        </p:spPr>
        <p:txBody>
          <a:bodyPr spcFirstLastPara="1" wrap="square" lIns="54000" tIns="0" rIns="54000" bIns="0" anchor="ctr" anchorCtr="0">
            <a:noAutofit/>
          </a:bodyPr>
          <a:lstStyle>
            <a:lvl1pPr marL="0" marR="0" lvl="0" indent="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298" name="Google Shape;298;p33"/>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2444090" y="5845850"/>
            <a:ext cx="484292" cy="1217678"/>
          </a:xfrm>
          <a:prstGeom prst="rect">
            <a:avLst/>
          </a:prstGeom>
          <a:noFill/>
          <a:ln>
            <a:noFill/>
          </a:ln>
        </p:spPr>
      </p:pic>
      <p:pic>
        <p:nvPicPr>
          <p:cNvPr id="299" name="Google Shape;299;p33"/>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4631318" y="5939895"/>
            <a:ext cx="484291" cy="1029582"/>
          </a:xfrm>
          <a:prstGeom prst="rect">
            <a:avLst/>
          </a:prstGeom>
          <a:noFill/>
          <a:ln>
            <a:noFill/>
          </a:ln>
        </p:spPr>
      </p:pic>
      <p:sp>
        <p:nvSpPr>
          <p:cNvPr id="300" name="Google Shape;300;p33"/>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01" name="Google Shape;301;p33"/>
          <p:cNvSpPr txBox="1">
            <a:spLocks noGrp="1"/>
          </p:cNvSpPr>
          <p:nvPr>
            <p:ph type="subTitle" idx="4"/>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02" name="Google Shape;302;p33"/>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303" name="Google Shape;303;p33"/>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304" name="Google Shape;304;p33"/>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305" name="Google Shape;305;p33"/>
          <p:cNvSpPr txBox="1">
            <a:spLocks noGrp="1"/>
          </p:cNvSpPr>
          <p:nvPr>
            <p:ph type="body" idx="5"/>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extLst>
    <p:ext uri="{DCECCB84-F9BA-43D5-87BE-67443E8EF086}">
      <p15:sldGuideLst xmlns:p15="http://schemas.microsoft.com/office/powerpoint/2012/main">
        <p15:guide id="1" orient="horz" pos="4110" userDrawn="1">
          <p15:clr>
            <a:srgbClr val="FA7B17"/>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matchingName="Slide_15">
  <p:cSld name="4_Cover 6_1_1_1_1_1_1_2_1_2">
    <p:bg>
      <p:bgPr>
        <a:solidFill>
          <a:srgbClr val="FFFFFF"/>
        </a:solidFill>
        <a:effectLst/>
      </p:bgPr>
    </p:bg>
    <p:spTree>
      <p:nvGrpSpPr>
        <p:cNvPr id="1" name="Shape 306"/>
        <p:cNvGrpSpPr/>
        <p:nvPr/>
      </p:nvGrpSpPr>
      <p:grpSpPr>
        <a:xfrm>
          <a:off x="0" y="0"/>
          <a:ext cx="0" cy="0"/>
          <a:chOff x="0" y="0"/>
          <a:chExt cx="0" cy="0"/>
        </a:xfrm>
      </p:grpSpPr>
      <p:sp>
        <p:nvSpPr>
          <p:cNvPr id="307" name="Google Shape;307;p34"/>
          <p:cNvSpPr/>
          <p:nvPr/>
        </p:nvSpPr>
        <p:spPr>
          <a:xfrm>
            <a:off x="3779838" y="-118798"/>
            <a:ext cx="3921457" cy="10969320"/>
          </a:xfrm>
          <a:prstGeom prst="rect">
            <a:avLst/>
          </a:prstGeom>
          <a:solidFill>
            <a:schemeClr val="accent5"/>
          </a:solidFill>
          <a:ln>
            <a:noFill/>
          </a:ln>
        </p:spPr>
        <p:txBody>
          <a:bodyPr spcFirstLastPara="1" wrap="square" lIns="56693" tIns="28337" rIns="56693" bIns="28337"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158" b="0" i="0" u="none" strike="noStrike" cap="none">
              <a:solidFill>
                <a:srgbClr val="FFFFFF"/>
              </a:solidFill>
              <a:latin typeface="Arial"/>
              <a:ea typeface="Arial"/>
              <a:cs typeface="Arial"/>
              <a:sym typeface="Arial"/>
            </a:endParaRPr>
          </a:p>
        </p:txBody>
      </p:sp>
      <p:pic>
        <p:nvPicPr>
          <p:cNvPr id="308" name="Google Shape;308;p34"/>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rot="-5400000">
            <a:off x="3171226" y="6357535"/>
            <a:ext cx="1217223" cy="336189"/>
          </a:xfrm>
          <a:prstGeom prst="rect">
            <a:avLst/>
          </a:prstGeom>
          <a:noFill/>
          <a:ln>
            <a:noFill/>
          </a:ln>
        </p:spPr>
      </p:pic>
      <p:sp>
        <p:nvSpPr>
          <p:cNvPr id="309" name="Google Shape;309;p34"/>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10" name="Google Shape;310;p34"/>
          <p:cNvSpPr txBox="1">
            <a:spLocks noGrp="1"/>
          </p:cNvSpPr>
          <p:nvPr>
            <p:ph type="subTitle" idx="1"/>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11" name="Google Shape;311;p34"/>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312" name="Google Shape;312;p34"/>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313" name="Google Shape;313;p34"/>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314" name="Google Shape;314;p34"/>
          <p:cNvSpPr txBox="1">
            <a:spLocks noGrp="1"/>
          </p:cNvSpPr>
          <p:nvPr>
            <p:ph type="body" idx="3"/>
          </p:nvPr>
        </p:nvSpPr>
        <p:spPr>
          <a:xfrm>
            <a:off x="498729" y="3491129"/>
            <a:ext cx="3280963" cy="6068984"/>
          </a:xfrm>
          <a:prstGeom prst="rect">
            <a:avLst/>
          </a:prstGeom>
          <a:noFill/>
          <a:ln>
            <a:noFill/>
          </a:ln>
        </p:spPr>
        <p:txBody>
          <a:bodyPr spcFirstLastPara="1" wrap="square" lIns="91425" tIns="0" rIns="72000" bIns="0" anchor="ctr" anchorCtr="0">
            <a:noAutofit/>
          </a:bodyPr>
          <a:lstStyle>
            <a:lvl1pPr marL="0" marR="0" lvl="0" indent="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15" name="Google Shape;315;p34"/>
          <p:cNvSpPr txBox="1">
            <a:spLocks noGrp="1"/>
          </p:cNvSpPr>
          <p:nvPr>
            <p:ph type="body" idx="4"/>
          </p:nvPr>
        </p:nvSpPr>
        <p:spPr>
          <a:xfrm>
            <a:off x="3779839" y="3491129"/>
            <a:ext cx="3282163" cy="6068984"/>
          </a:xfrm>
          <a:prstGeom prst="rect">
            <a:avLst/>
          </a:prstGeom>
          <a:noFill/>
          <a:ln>
            <a:noFill/>
          </a:ln>
        </p:spPr>
        <p:txBody>
          <a:bodyPr spcFirstLastPara="1" wrap="square" lIns="91425" tIns="0" rIns="72000" bIns="0" anchor="ctr" anchorCtr="0">
            <a:noAutofit/>
          </a:bodyPr>
          <a:lstStyle>
            <a:lvl1pPr marL="0" marR="0" lvl="0" indent="0" algn="ctr">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16" name="Google Shape;316;p34"/>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matchingName="Slide_17">
  <p:cSld name="4_Cover 6_1_1_1_1_1_1_2_1_1_2">
    <p:bg>
      <p:bgPr>
        <a:solidFill>
          <a:srgbClr val="FFFFFF"/>
        </a:solidFill>
        <a:effectLst/>
      </p:bgPr>
    </p:bg>
    <p:spTree>
      <p:nvGrpSpPr>
        <p:cNvPr id="1" name="Shape 339"/>
        <p:cNvGrpSpPr/>
        <p:nvPr/>
      </p:nvGrpSpPr>
      <p:grpSpPr>
        <a:xfrm>
          <a:off x="0" y="0"/>
          <a:ext cx="0" cy="0"/>
          <a:chOff x="0" y="0"/>
          <a:chExt cx="0" cy="0"/>
        </a:xfrm>
      </p:grpSpPr>
      <p:pic>
        <p:nvPicPr>
          <p:cNvPr id="340" name="Google Shape;340;p37"/>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169523" y="-49498"/>
            <a:ext cx="3949362" cy="10790809"/>
          </a:xfrm>
          <a:prstGeom prst="rect">
            <a:avLst/>
          </a:prstGeom>
          <a:noFill/>
          <a:ln>
            <a:noFill/>
          </a:ln>
        </p:spPr>
      </p:pic>
      <p:sp>
        <p:nvSpPr>
          <p:cNvPr id="341" name="Google Shape;341;p37"/>
          <p:cNvSpPr txBox="1">
            <a:spLocks noGrp="1"/>
          </p:cNvSpPr>
          <p:nvPr>
            <p:ph type="title"/>
          </p:nvPr>
        </p:nvSpPr>
        <p:spPr>
          <a:xfrm>
            <a:off x="3779838" y="1126556"/>
            <a:ext cx="3280820" cy="8438706"/>
          </a:xfrm>
          <a:prstGeom prst="rect">
            <a:avLst/>
          </a:prstGeom>
          <a:noFill/>
          <a:ln>
            <a:noFill/>
          </a:ln>
        </p:spPr>
        <p:txBody>
          <a:bodyPr spcFirstLastPara="1" wrap="square" lIns="342000" tIns="0" rIns="0" bIns="0" anchor="t" anchorCtr="0">
            <a:noAutofit/>
          </a:bodyPr>
          <a:lstStyle>
            <a:lvl1pPr marR="0" lvl="0" algn="l" rtl="0">
              <a:lnSpc>
                <a:spcPct val="100000"/>
              </a:lnSpc>
              <a:spcBef>
                <a:spcPts val="0"/>
              </a:spcBef>
              <a:spcAft>
                <a:spcPts val="0"/>
              </a:spcAft>
              <a:buClr>
                <a:schemeClr val="dk1"/>
              </a:buClr>
              <a:buSzPts val="3300"/>
              <a:buFont typeface="Arial"/>
              <a:buNone/>
              <a:defRPr sz="2728"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42" name="Google Shape;342;p37"/>
          <p:cNvSpPr/>
          <p:nvPr/>
        </p:nvSpPr>
        <p:spPr>
          <a:xfrm rot="341919">
            <a:off x="-1168967" y="-9208165"/>
            <a:ext cx="5682462" cy="13330116"/>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343" name="Google Shape;343;p37"/>
          <p:cNvCxnSpPr/>
          <p:nvPr/>
        </p:nvCxnSpPr>
        <p:spPr>
          <a:xfrm flipH="1">
            <a:off x="-693496" y="2719257"/>
            <a:ext cx="2954673" cy="7127875"/>
          </a:xfrm>
          <a:prstGeom prst="straightConnector1">
            <a:avLst/>
          </a:prstGeom>
          <a:noFill/>
          <a:ln w="9525" cap="flat" cmpd="sng">
            <a:solidFill>
              <a:schemeClr val="accent1"/>
            </a:solidFill>
            <a:prstDash val="solid"/>
            <a:round/>
            <a:headEnd type="none" w="sm" len="sm"/>
            <a:tailEnd type="none" w="sm" len="sm"/>
          </a:ln>
        </p:spPr>
      </p:cxnSp>
      <p:sp>
        <p:nvSpPr>
          <p:cNvPr id="344" name="Google Shape;344;p37"/>
          <p:cNvSpPr/>
          <p:nvPr/>
        </p:nvSpPr>
        <p:spPr>
          <a:xfrm rot="772297">
            <a:off x="1555421" y="3827158"/>
            <a:ext cx="233806" cy="587870"/>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pic>
        <p:nvPicPr>
          <p:cNvPr id="345" name="Google Shape;345;p37"/>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5240556" y="7880261"/>
            <a:ext cx="1587645" cy="4224652"/>
          </a:xfrm>
          <a:prstGeom prst="rect">
            <a:avLst/>
          </a:prstGeom>
          <a:noFill/>
          <a:ln>
            <a:noFill/>
          </a:ln>
        </p:spPr>
      </p:pic>
      <p:sp>
        <p:nvSpPr>
          <p:cNvPr id="346" name="Google Shape;346;p37"/>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347" name="Google Shape;347;p37"/>
          <p:cNvSpPr txBox="1"/>
          <p:nvPr/>
        </p:nvSpPr>
        <p:spPr>
          <a:xfrm>
            <a:off x="4988196"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348" name="Google Shape;348;p37"/>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954341" y="9998958"/>
            <a:ext cx="1052373" cy="306455"/>
          </a:xfrm>
          <a:prstGeom prst="rect">
            <a:avLst/>
          </a:prstGeom>
          <a:noFill/>
          <a:ln>
            <a:noFill/>
          </a:ln>
        </p:spPr>
      </p:pic>
      <p:sp>
        <p:nvSpPr>
          <p:cNvPr id="349" name="Google Shape;349;p37"/>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extLst>
    <p:ext uri="{DCECCB84-F9BA-43D5-87BE-67443E8EF086}">
      <p15:sldGuideLst xmlns:p15="http://schemas.microsoft.com/office/powerpoint/2012/main">
        <p15:guide id="1" pos="2578" userDrawn="1">
          <p15:clr>
            <a:srgbClr val="FA7B17"/>
          </p15:clr>
        </p15:guide>
      </p15:sldGuideLst>
    </p:ext>
  </p:extLst>
</p:sldLayout>
</file>

<file path=ppt/slideLayouts/slideLayout27.xml><?xml version="1.0" encoding="utf-8"?>
<p:sldLayout xmlns:a="http://schemas.openxmlformats.org/drawingml/2006/main" xmlns:r="http://schemas.openxmlformats.org/officeDocument/2006/relationships" xmlns:p="http://schemas.openxmlformats.org/presentationml/2006/main" matchingName="Slide_17bis">
  <p:cSld name="4_Cover 6_1_1_1_1_1_1_2_1_1_2_2">
    <p:bg>
      <p:bgPr>
        <a:solidFill>
          <a:schemeClr val="dk1"/>
        </a:solidFill>
        <a:effectLst/>
      </p:bgPr>
    </p:bg>
    <p:spTree>
      <p:nvGrpSpPr>
        <p:cNvPr id="1" name="Shape 350"/>
        <p:cNvGrpSpPr/>
        <p:nvPr/>
      </p:nvGrpSpPr>
      <p:grpSpPr>
        <a:xfrm>
          <a:off x="0" y="0"/>
          <a:ext cx="0" cy="0"/>
          <a:chOff x="0" y="0"/>
          <a:chExt cx="0" cy="0"/>
        </a:xfrm>
      </p:grpSpPr>
      <p:pic>
        <p:nvPicPr>
          <p:cNvPr id="351" name="Google Shape;351;p38"/>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169523" y="-49498"/>
            <a:ext cx="3949362" cy="10790809"/>
          </a:xfrm>
          <a:prstGeom prst="rect">
            <a:avLst/>
          </a:prstGeom>
          <a:noFill/>
          <a:ln>
            <a:noFill/>
          </a:ln>
        </p:spPr>
      </p:pic>
      <p:sp>
        <p:nvSpPr>
          <p:cNvPr id="352" name="Google Shape;352;p38"/>
          <p:cNvSpPr txBox="1">
            <a:spLocks noGrp="1"/>
          </p:cNvSpPr>
          <p:nvPr>
            <p:ph type="title"/>
          </p:nvPr>
        </p:nvSpPr>
        <p:spPr>
          <a:xfrm>
            <a:off x="3779839" y="1121150"/>
            <a:ext cx="3416486" cy="8438706"/>
          </a:xfrm>
          <a:prstGeom prst="rect">
            <a:avLst/>
          </a:prstGeom>
          <a:noFill/>
          <a:ln>
            <a:noFill/>
          </a:ln>
        </p:spPr>
        <p:txBody>
          <a:bodyPr spcFirstLastPara="1" wrap="square" lIns="342000" tIns="0" rIns="0" bIns="0" anchor="t" anchorCtr="0">
            <a:noAutofit/>
          </a:bodyPr>
          <a:lstStyle>
            <a:lvl1pPr marR="0" lvl="0" algn="l" rtl="0">
              <a:lnSpc>
                <a:spcPct val="100000"/>
              </a:lnSpc>
              <a:spcBef>
                <a:spcPts val="0"/>
              </a:spcBef>
              <a:spcAft>
                <a:spcPts val="0"/>
              </a:spcAft>
              <a:buClr>
                <a:srgbClr val="FFFFFF"/>
              </a:buClr>
              <a:buSzPts val="3300"/>
              <a:buFont typeface="Arial"/>
              <a:buNone/>
              <a:defRPr sz="2728"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pic>
        <p:nvPicPr>
          <p:cNvPr id="353" name="Google Shape;353;p38"/>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5240556" y="7880261"/>
            <a:ext cx="1587645" cy="4224652"/>
          </a:xfrm>
          <a:prstGeom prst="rect">
            <a:avLst/>
          </a:prstGeom>
          <a:noFill/>
          <a:ln>
            <a:noFill/>
          </a:ln>
        </p:spPr>
      </p:pic>
      <p:sp>
        <p:nvSpPr>
          <p:cNvPr id="354" name="Google Shape;354;p38"/>
          <p:cNvSpPr/>
          <p:nvPr/>
        </p:nvSpPr>
        <p:spPr>
          <a:xfrm rot="341919">
            <a:off x="-1168967" y="-9208165"/>
            <a:ext cx="5682462" cy="13330116"/>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355" name="Google Shape;355;p38"/>
          <p:cNvCxnSpPr/>
          <p:nvPr/>
        </p:nvCxnSpPr>
        <p:spPr>
          <a:xfrm flipH="1">
            <a:off x="-693496" y="2719257"/>
            <a:ext cx="2954673" cy="7127875"/>
          </a:xfrm>
          <a:prstGeom prst="straightConnector1">
            <a:avLst/>
          </a:prstGeom>
          <a:noFill/>
          <a:ln w="9525" cap="flat" cmpd="sng">
            <a:solidFill>
              <a:schemeClr val="accent1"/>
            </a:solidFill>
            <a:prstDash val="solid"/>
            <a:round/>
            <a:headEnd type="none" w="sm" len="sm"/>
            <a:tailEnd type="none" w="sm" len="sm"/>
          </a:ln>
        </p:spPr>
      </p:cxnSp>
      <p:sp>
        <p:nvSpPr>
          <p:cNvPr id="356" name="Google Shape;356;p38"/>
          <p:cNvSpPr/>
          <p:nvPr/>
        </p:nvSpPr>
        <p:spPr>
          <a:xfrm rot="772297">
            <a:off x="1555421" y="3827158"/>
            <a:ext cx="233806" cy="587870"/>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357" name="Google Shape;357;p38"/>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chemeClr val="lt2"/>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chemeClr val="lt2"/>
              </a:solidFill>
              <a:latin typeface="Arial"/>
              <a:ea typeface="Arial"/>
              <a:cs typeface="Arial"/>
              <a:sym typeface="Arial"/>
            </a:endParaRPr>
          </a:p>
        </p:txBody>
      </p:sp>
      <p:sp>
        <p:nvSpPr>
          <p:cNvPr id="358" name="Google Shape;358;p38"/>
          <p:cNvSpPr txBox="1"/>
          <p:nvPr/>
        </p:nvSpPr>
        <p:spPr>
          <a:xfrm>
            <a:off x="4988196"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chemeClr val="lt2"/>
                </a:solidFill>
                <a:latin typeface="Arial"/>
                <a:ea typeface="Arial"/>
                <a:cs typeface="Arial"/>
                <a:sym typeface="Arial"/>
              </a:rPr>
              <a:t>confidential</a:t>
            </a:r>
            <a:endParaRPr sz="662" b="0" i="0" u="none" strike="noStrike" cap="none">
              <a:solidFill>
                <a:schemeClr val="lt2"/>
              </a:solidFill>
              <a:latin typeface="Arial"/>
              <a:ea typeface="Arial"/>
              <a:cs typeface="Arial"/>
              <a:sym typeface="Arial"/>
            </a:endParaRPr>
          </a:p>
        </p:txBody>
      </p:sp>
      <p:pic>
        <p:nvPicPr>
          <p:cNvPr id="359" name="Google Shape;359;p38"/>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954341" y="9998957"/>
            <a:ext cx="1052373" cy="306162"/>
          </a:xfrm>
          <a:prstGeom prst="rect">
            <a:avLst/>
          </a:prstGeom>
          <a:noFill/>
          <a:ln>
            <a:noFill/>
          </a:ln>
        </p:spPr>
      </p:pic>
      <p:sp>
        <p:nvSpPr>
          <p:cNvPr id="360" name="Google Shape;360;p38"/>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matchingName="Slide_18">
  <p:cSld name="4_Cover 6_1_1_1_1_1_1_2_1_1_2_1">
    <p:bg>
      <p:bgPr>
        <a:solidFill>
          <a:srgbClr val="FFFFFF"/>
        </a:solidFill>
        <a:effectLst/>
      </p:bgPr>
    </p:bg>
    <p:spTree>
      <p:nvGrpSpPr>
        <p:cNvPr id="1" name="Shape 361"/>
        <p:cNvGrpSpPr/>
        <p:nvPr/>
      </p:nvGrpSpPr>
      <p:grpSpPr>
        <a:xfrm>
          <a:off x="0" y="0"/>
          <a:ext cx="0" cy="0"/>
          <a:chOff x="0" y="0"/>
          <a:chExt cx="0" cy="0"/>
        </a:xfrm>
      </p:grpSpPr>
      <p:pic>
        <p:nvPicPr>
          <p:cNvPr id="362" name="Google Shape;362;p39"/>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62997" y="-204309"/>
            <a:ext cx="3850711" cy="11100436"/>
          </a:xfrm>
          <a:prstGeom prst="rect">
            <a:avLst/>
          </a:prstGeom>
          <a:noFill/>
          <a:ln>
            <a:noFill/>
          </a:ln>
        </p:spPr>
      </p:pic>
      <p:sp>
        <p:nvSpPr>
          <p:cNvPr id="363" name="Google Shape;363;p39"/>
          <p:cNvSpPr txBox="1">
            <a:spLocks noGrp="1"/>
          </p:cNvSpPr>
          <p:nvPr>
            <p:ph type="title"/>
          </p:nvPr>
        </p:nvSpPr>
        <p:spPr>
          <a:xfrm>
            <a:off x="3779838" y="1088983"/>
            <a:ext cx="3281563" cy="1332657"/>
          </a:xfrm>
          <a:prstGeom prst="rect">
            <a:avLst/>
          </a:prstGeom>
          <a:noFill/>
          <a:ln>
            <a:noFill/>
          </a:ln>
        </p:spPr>
        <p:txBody>
          <a:bodyPr spcFirstLastPara="1" wrap="square" lIns="342000" tIns="0" rIns="0" bIns="0" anchor="t" anchorCtr="0">
            <a:noAutofit/>
          </a:bodyPr>
          <a:lstStyle>
            <a:lvl1pPr marL="178591" marR="0" lvl="0" indent="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64" name="Google Shape;364;p39"/>
          <p:cNvSpPr txBox="1">
            <a:spLocks noGrp="1"/>
          </p:cNvSpPr>
          <p:nvPr>
            <p:ph type="subTitle" idx="1"/>
          </p:nvPr>
        </p:nvSpPr>
        <p:spPr>
          <a:xfrm>
            <a:off x="3780541" y="2421640"/>
            <a:ext cx="3281563" cy="7138477"/>
          </a:xfrm>
          <a:prstGeom prst="rect">
            <a:avLst/>
          </a:prstGeom>
          <a:noFill/>
          <a:ln>
            <a:noFill/>
          </a:ln>
        </p:spPr>
        <p:txBody>
          <a:bodyPr spcFirstLastPara="1" wrap="square" lIns="342000" tIns="0" rIns="0" bIns="0" anchor="t" anchorCtr="0">
            <a:noAutofit/>
          </a:bodyPr>
          <a:lstStyle>
            <a:lvl1pPr marL="178591"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65" name="Google Shape;365;p39"/>
          <p:cNvSpPr/>
          <p:nvPr/>
        </p:nvSpPr>
        <p:spPr>
          <a:xfrm rot="341919">
            <a:off x="-1155678" y="-9876702"/>
            <a:ext cx="5682462" cy="14000026"/>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366" name="Google Shape;366;p39"/>
          <p:cNvCxnSpPr/>
          <p:nvPr/>
        </p:nvCxnSpPr>
        <p:spPr>
          <a:xfrm flipH="1">
            <a:off x="-651787" y="7029916"/>
            <a:ext cx="2954673" cy="7127875"/>
          </a:xfrm>
          <a:prstGeom prst="straightConnector1">
            <a:avLst/>
          </a:prstGeom>
          <a:noFill/>
          <a:ln w="9525" cap="flat" cmpd="sng">
            <a:solidFill>
              <a:schemeClr val="accent1"/>
            </a:solidFill>
            <a:prstDash val="solid"/>
            <a:round/>
            <a:headEnd type="none" w="sm" len="sm"/>
            <a:tailEnd type="none" w="sm" len="sm"/>
          </a:ln>
        </p:spPr>
      </p:cxnSp>
      <p:sp>
        <p:nvSpPr>
          <p:cNvPr id="367" name="Google Shape;367;p39"/>
          <p:cNvSpPr/>
          <p:nvPr/>
        </p:nvSpPr>
        <p:spPr>
          <a:xfrm rot="772297">
            <a:off x="2770373" y="3148356"/>
            <a:ext cx="233806" cy="587870"/>
          </a:xfrm>
          <a:prstGeom prst="ellipse">
            <a:avLst/>
          </a:prstGeom>
          <a:solidFill>
            <a:schemeClr val="dk2"/>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pic>
        <p:nvPicPr>
          <p:cNvPr id="368" name="Google Shape;368;p39"/>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5240556" y="7880261"/>
            <a:ext cx="1587645" cy="4224652"/>
          </a:xfrm>
          <a:prstGeom prst="rect">
            <a:avLst/>
          </a:prstGeom>
          <a:noFill/>
          <a:ln>
            <a:noFill/>
          </a:ln>
        </p:spPr>
      </p:pic>
      <p:sp>
        <p:nvSpPr>
          <p:cNvPr id="369" name="Google Shape;369;p39"/>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370" name="Google Shape;370;p39"/>
          <p:cNvSpPr txBox="1"/>
          <p:nvPr/>
        </p:nvSpPr>
        <p:spPr>
          <a:xfrm>
            <a:off x="4988196"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371" name="Google Shape;371;p39"/>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954341" y="9998958"/>
            <a:ext cx="1052373" cy="306455"/>
          </a:xfrm>
          <a:prstGeom prst="rect">
            <a:avLst/>
          </a:prstGeom>
          <a:noFill/>
          <a:ln>
            <a:noFill/>
          </a:ln>
        </p:spPr>
      </p:pic>
      <p:sp>
        <p:nvSpPr>
          <p:cNvPr id="372" name="Google Shape;372;p39"/>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matchingName="Slide_19">
  <p:cSld name="Slide_19">
    <p:bg>
      <p:bgPr>
        <a:solidFill>
          <a:srgbClr val="FFFFFF"/>
        </a:solidFill>
        <a:effectLst/>
      </p:bgPr>
    </p:bg>
    <p:spTree>
      <p:nvGrpSpPr>
        <p:cNvPr id="1" name="Shape 373"/>
        <p:cNvGrpSpPr/>
        <p:nvPr/>
      </p:nvGrpSpPr>
      <p:grpSpPr>
        <a:xfrm>
          <a:off x="0" y="0"/>
          <a:ext cx="0" cy="0"/>
          <a:chOff x="0" y="0"/>
          <a:chExt cx="0" cy="0"/>
        </a:xfrm>
      </p:grpSpPr>
      <p:pic>
        <p:nvPicPr>
          <p:cNvPr id="374" name="Google Shape;374;p40"/>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779838" y="-289381"/>
            <a:ext cx="3942933" cy="11270574"/>
          </a:xfrm>
          <a:prstGeom prst="rect">
            <a:avLst/>
          </a:prstGeom>
          <a:noFill/>
          <a:ln>
            <a:noFill/>
          </a:ln>
        </p:spPr>
      </p:pic>
      <p:sp>
        <p:nvSpPr>
          <p:cNvPr id="375" name="Google Shape;375;p40"/>
          <p:cNvSpPr/>
          <p:nvPr/>
        </p:nvSpPr>
        <p:spPr>
          <a:xfrm rot="341919">
            <a:off x="-61980" y="5699897"/>
            <a:ext cx="5682462" cy="13330116"/>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376" name="Google Shape;376;p40"/>
          <p:cNvCxnSpPr/>
          <p:nvPr/>
        </p:nvCxnSpPr>
        <p:spPr>
          <a:xfrm flipH="1">
            <a:off x="5156230" y="1583973"/>
            <a:ext cx="2954673" cy="7127875"/>
          </a:xfrm>
          <a:prstGeom prst="straightConnector1">
            <a:avLst/>
          </a:prstGeom>
          <a:noFill/>
          <a:ln w="9525" cap="flat" cmpd="sng">
            <a:solidFill>
              <a:schemeClr val="accent1"/>
            </a:solidFill>
            <a:prstDash val="solid"/>
            <a:round/>
            <a:headEnd type="none" w="sm" len="sm"/>
            <a:tailEnd type="none" w="sm" len="sm"/>
          </a:ln>
        </p:spPr>
      </p:cxnSp>
      <p:sp>
        <p:nvSpPr>
          <p:cNvPr id="377" name="Google Shape;377;p40"/>
          <p:cNvSpPr/>
          <p:nvPr/>
        </p:nvSpPr>
        <p:spPr>
          <a:xfrm rot="772297">
            <a:off x="5053456" y="8462044"/>
            <a:ext cx="233806" cy="587870"/>
          </a:xfrm>
          <a:prstGeom prst="ellipse">
            <a:avLst/>
          </a:prstGeom>
          <a:solidFill>
            <a:schemeClr val="lt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pic>
        <p:nvPicPr>
          <p:cNvPr id="378" name="Google Shape;378;p40"/>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2986016" y="4179284"/>
            <a:ext cx="1587645" cy="4224652"/>
          </a:xfrm>
          <a:prstGeom prst="rect">
            <a:avLst/>
          </a:prstGeom>
          <a:noFill/>
          <a:ln>
            <a:noFill/>
          </a:ln>
        </p:spPr>
      </p:pic>
      <p:sp>
        <p:nvSpPr>
          <p:cNvPr id="379" name="Google Shape;379;p40"/>
          <p:cNvSpPr txBox="1">
            <a:spLocks noGrp="1"/>
          </p:cNvSpPr>
          <p:nvPr>
            <p:ph type="title"/>
          </p:nvPr>
        </p:nvSpPr>
        <p:spPr>
          <a:xfrm>
            <a:off x="496104" y="1088983"/>
            <a:ext cx="3283052" cy="1332657"/>
          </a:xfrm>
          <a:prstGeom prst="rect">
            <a:avLst/>
          </a:prstGeom>
          <a:noFill/>
          <a:ln>
            <a:noFill/>
          </a:ln>
        </p:spPr>
        <p:txBody>
          <a:bodyPr spcFirstLastPara="1" wrap="square" lIns="0" tIns="0" rIns="34200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80" name="Google Shape;380;p40"/>
          <p:cNvSpPr txBox="1">
            <a:spLocks noGrp="1"/>
          </p:cNvSpPr>
          <p:nvPr>
            <p:ph type="subTitle" idx="1"/>
          </p:nvPr>
        </p:nvSpPr>
        <p:spPr>
          <a:xfrm>
            <a:off x="496827" y="2421639"/>
            <a:ext cx="3283052" cy="7127875"/>
          </a:xfrm>
          <a:prstGeom prst="rect">
            <a:avLst/>
          </a:prstGeom>
          <a:noFill/>
          <a:ln>
            <a:noFill/>
          </a:ln>
        </p:spPr>
        <p:txBody>
          <a:bodyPr spcFirstLastPara="1" wrap="square" lIns="0" tIns="0" rIns="342000" bIns="0" anchor="t" anchorCtr="0">
            <a:noAutofit/>
          </a:bodyPr>
          <a:lstStyle>
            <a:lvl1pPr marL="0" marR="0" lvl="0" indent="0" algn="l">
              <a:lnSpc>
                <a:spcPct val="100000"/>
              </a:lnSpc>
              <a:spcBef>
                <a:spcPts val="0"/>
              </a:spcBef>
              <a:spcAft>
                <a:spcPts val="0"/>
              </a:spcAft>
              <a:buClr>
                <a:srgbClr val="000000"/>
              </a:buClr>
              <a:buSzPts val="1100"/>
              <a:buFont typeface="Arial"/>
              <a:buNone/>
              <a:defRPr sz="910" b="0" i="0" u="none" strike="noStrike" cap="none">
                <a:solidFill>
                  <a:srgbClr val="000000"/>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381" name="Google Shape;381;p40"/>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382" name="Google Shape;382;p40"/>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383" name="Google Shape;383;p40"/>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384" name="Google Shape;384;p40"/>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Summary">
  <p:cSld name="1_Content">
    <p:bg>
      <p:bgPr>
        <a:solidFill>
          <a:srgbClr val="FFFFFF"/>
        </a:solidFill>
        <a:effectLst/>
      </p:bgPr>
    </p:bg>
    <p:spTree>
      <p:nvGrpSpPr>
        <p:cNvPr id="1" name="Shape 47"/>
        <p:cNvGrpSpPr/>
        <p:nvPr/>
      </p:nvGrpSpPr>
      <p:grpSpPr>
        <a:xfrm>
          <a:off x="0" y="0"/>
          <a:ext cx="0" cy="0"/>
          <a:chOff x="0" y="0"/>
          <a:chExt cx="0" cy="0"/>
        </a:xfrm>
      </p:grpSpPr>
      <p:pic>
        <p:nvPicPr>
          <p:cNvPr id="48" name="Google Shape;48;p10"/>
          <p:cNvPicPr preferRelativeResize="0"/>
          <p:nvPr/>
        </p:nvPicPr>
        <p:blipFill rotWithShape="1">
          <a:blip r:embed="rId2" cstate="email">
            <a:alphaModFix/>
            <a:extLst>
              <a:ext uri="{28A0092B-C50C-407E-A947-70E740481C1C}">
                <a14:useLocalDpi xmlns:a14="http://schemas.microsoft.com/office/drawing/2010/main"/>
              </a:ext>
            </a:extLst>
          </a:blip>
          <a:srcRect t="-3949"/>
          <a:stretch/>
        </p:blipFill>
        <p:spPr>
          <a:xfrm>
            <a:off x="-34969" y="-439307"/>
            <a:ext cx="2721202" cy="11570448"/>
          </a:xfrm>
          <a:prstGeom prst="rect">
            <a:avLst/>
          </a:prstGeom>
          <a:noFill/>
          <a:ln>
            <a:noFill/>
          </a:ln>
        </p:spPr>
      </p:pic>
      <p:sp>
        <p:nvSpPr>
          <p:cNvPr id="49" name="Google Shape;49;p10"/>
          <p:cNvSpPr txBox="1">
            <a:spLocks noGrp="1"/>
          </p:cNvSpPr>
          <p:nvPr>
            <p:ph type="body" idx="1"/>
          </p:nvPr>
        </p:nvSpPr>
        <p:spPr>
          <a:xfrm>
            <a:off x="3779838" y="1121983"/>
            <a:ext cx="3281068" cy="8438082"/>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14E9B6"/>
              </a:buClr>
              <a:buSzPts val="2300"/>
              <a:buFont typeface="Arial"/>
              <a:buAutoNum type="arabicPeriod"/>
              <a:defRPr sz="1489" b="0" i="0" u="none" strike="noStrike" cap="none">
                <a:solidFill>
                  <a:srgbClr val="1A1A1A"/>
                </a:solidFill>
                <a:latin typeface="Arial"/>
                <a:ea typeface="Arial"/>
                <a:cs typeface="Arial"/>
                <a:sym typeface="Arial"/>
              </a:defRPr>
            </a:lvl1pPr>
            <a:lvl2pPr marL="756035" marR="0" lvl="1" indent="-273013" algn="l">
              <a:lnSpc>
                <a:spcPct val="100000"/>
              </a:lnSpc>
              <a:spcBef>
                <a:spcPts val="662"/>
              </a:spcBef>
              <a:spcAft>
                <a:spcPts val="0"/>
              </a:spcAft>
              <a:buClr>
                <a:srgbClr val="14E9B6"/>
              </a:buClr>
              <a:buSzPts val="1600"/>
              <a:buFont typeface="Arial"/>
              <a:buAutoNum type="alphaLcParenR"/>
              <a:defRPr sz="1158" b="0" i="0" u="none" strike="noStrike" cap="none">
                <a:solidFill>
                  <a:srgbClr val="1A1A1A"/>
                </a:solidFill>
                <a:latin typeface="Arial"/>
                <a:ea typeface="Arial"/>
                <a:cs typeface="Arial"/>
                <a:sym typeface="Arial"/>
              </a:defRPr>
            </a:lvl2pPr>
            <a:lvl3pPr marL="1134053" marR="0" lvl="2" indent="-241511" algn="l">
              <a:lnSpc>
                <a:spcPct val="100000"/>
              </a:lnSpc>
              <a:spcBef>
                <a:spcPts val="662"/>
              </a:spcBef>
              <a:spcAft>
                <a:spcPts val="0"/>
              </a:spcAft>
              <a:buClr>
                <a:schemeClr val="dk1"/>
              </a:buClr>
              <a:buSzPts val="1000"/>
              <a:buFont typeface="Arial"/>
              <a:buAutoNum type="romanLcPeriod"/>
              <a:defRPr sz="743" b="0" i="0" u="none" strike="noStrike" cap="none">
                <a:solidFill>
                  <a:schemeClr val="dk1"/>
                </a:solidFill>
                <a:latin typeface="Arial"/>
                <a:ea typeface="Arial"/>
                <a:cs typeface="Arial"/>
                <a:sym typeface="Arial"/>
              </a:defRPr>
            </a:lvl3pPr>
            <a:lvl4pPr marL="1512070" marR="0" lvl="3" indent="-236261" algn="l">
              <a:lnSpc>
                <a:spcPct val="100000"/>
              </a:lnSpc>
              <a:spcBef>
                <a:spcPts val="662"/>
              </a:spcBef>
              <a:spcAft>
                <a:spcPts val="0"/>
              </a:spcAft>
              <a:buClr>
                <a:schemeClr val="dk1"/>
              </a:buClr>
              <a:buSzPts val="900"/>
              <a:buFont typeface="Arial"/>
              <a:buChar char="•"/>
              <a:defRPr sz="743" b="0" i="0" u="none" strike="noStrike" cap="none">
                <a:solidFill>
                  <a:schemeClr val="dk1"/>
                </a:solidFill>
                <a:latin typeface="Arial"/>
                <a:ea typeface="Arial"/>
                <a:cs typeface="Arial"/>
                <a:sym typeface="Arial"/>
              </a:defRPr>
            </a:lvl4pPr>
            <a:lvl5pPr marL="1890088" marR="0" lvl="4" indent="-236261" algn="l">
              <a:lnSpc>
                <a:spcPct val="100000"/>
              </a:lnSpc>
              <a:spcBef>
                <a:spcPts val="331"/>
              </a:spcBef>
              <a:spcAft>
                <a:spcPts val="0"/>
              </a:spcAft>
              <a:buClr>
                <a:schemeClr val="lt1"/>
              </a:buClr>
              <a:buSzPts val="900"/>
              <a:buFont typeface="Arial"/>
              <a:buChar char="•"/>
              <a:defRPr sz="743" b="0" i="0" u="none" strike="noStrike" cap="none">
                <a:solidFill>
                  <a:schemeClr val="lt1"/>
                </a:solidFill>
                <a:latin typeface="Arial"/>
                <a:ea typeface="Arial"/>
                <a:cs typeface="Arial"/>
                <a:sym typeface="Arial"/>
              </a:defRPr>
            </a:lvl5pPr>
            <a:lvl6pPr marL="2268106" marR="0" lvl="5" indent="-262513" algn="l">
              <a:lnSpc>
                <a:spcPct val="90000"/>
              </a:lnSpc>
              <a:spcBef>
                <a:spcPts val="331"/>
              </a:spcBef>
              <a:spcAft>
                <a:spcPts val="0"/>
              </a:spcAft>
              <a:buClr>
                <a:schemeClr val="lt1"/>
              </a:buClr>
              <a:buSzPts val="1400"/>
              <a:buFont typeface="Arial"/>
              <a:buChar char="•"/>
              <a:defRPr sz="1158" b="0" i="0" u="none" strike="noStrike" cap="none">
                <a:solidFill>
                  <a:schemeClr val="lt1"/>
                </a:solidFill>
                <a:latin typeface="Arial"/>
                <a:ea typeface="Arial"/>
                <a:cs typeface="Arial"/>
                <a:sym typeface="Arial"/>
              </a:defRPr>
            </a:lvl6pPr>
            <a:lvl7pPr marL="2646124" marR="0" lvl="6" indent="-262513" algn="l">
              <a:lnSpc>
                <a:spcPct val="90000"/>
              </a:lnSpc>
              <a:spcBef>
                <a:spcPts val="331"/>
              </a:spcBef>
              <a:spcAft>
                <a:spcPts val="0"/>
              </a:spcAft>
              <a:buClr>
                <a:schemeClr val="lt1"/>
              </a:buClr>
              <a:buSzPts val="1400"/>
              <a:buFont typeface="Arial"/>
              <a:buChar char="•"/>
              <a:defRPr sz="1158" b="0" i="0" u="none" strike="noStrike" cap="none">
                <a:solidFill>
                  <a:schemeClr val="lt1"/>
                </a:solidFill>
                <a:latin typeface="Arial"/>
                <a:ea typeface="Arial"/>
                <a:cs typeface="Arial"/>
                <a:sym typeface="Arial"/>
              </a:defRPr>
            </a:lvl7pPr>
            <a:lvl8pPr marL="3024142" marR="0" lvl="7" indent="-262513" algn="l">
              <a:lnSpc>
                <a:spcPct val="90000"/>
              </a:lnSpc>
              <a:spcBef>
                <a:spcPts val="331"/>
              </a:spcBef>
              <a:spcAft>
                <a:spcPts val="0"/>
              </a:spcAft>
              <a:buClr>
                <a:schemeClr val="lt1"/>
              </a:buClr>
              <a:buSzPts val="1400"/>
              <a:buFont typeface="Arial"/>
              <a:buChar char="•"/>
              <a:defRPr sz="1158" b="0" i="0" u="none" strike="noStrike" cap="none">
                <a:solidFill>
                  <a:schemeClr val="lt1"/>
                </a:solidFill>
                <a:latin typeface="Arial"/>
                <a:ea typeface="Arial"/>
                <a:cs typeface="Arial"/>
                <a:sym typeface="Arial"/>
              </a:defRPr>
            </a:lvl8pPr>
            <a:lvl9pPr marL="3402159" marR="0" lvl="8" indent="-262513" algn="l">
              <a:lnSpc>
                <a:spcPct val="90000"/>
              </a:lnSpc>
              <a:spcBef>
                <a:spcPts val="331"/>
              </a:spcBef>
              <a:spcAft>
                <a:spcPts val="0"/>
              </a:spcAft>
              <a:buClr>
                <a:schemeClr val="lt1"/>
              </a:buClr>
              <a:buSzPts val="1400"/>
              <a:buFont typeface="Arial"/>
              <a:buChar char="•"/>
              <a:defRPr sz="1158" b="0" i="0" u="none" strike="noStrike" cap="none">
                <a:solidFill>
                  <a:schemeClr val="lt1"/>
                </a:solidFill>
                <a:latin typeface="Arial"/>
                <a:ea typeface="Arial"/>
                <a:cs typeface="Arial"/>
                <a:sym typeface="Arial"/>
              </a:defRPr>
            </a:lvl9pPr>
          </a:lstStyle>
          <a:p>
            <a:endParaRPr/>
          </a:p>
        </p:txBody>
      </p:sp>
      <p:sp>
        <p:nvSpPr>
          <p:cNvPr id="50" name="Google Shape;50;p10"/>
          <p:cNvSpPr/>
          <p:nvPr/>
        </p:nvSpPr>
        <p:spPr>
          <a:xfrm rot="-430328">
            <a:off x="1272584" y="-3761836"/>
            <a:ext cx="5349753" cy="13451151"/>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51" name="Google Shape;51;p10"/>
          <p:cNvCxnSpPr/>
          <p:nvPr/>
        </p:nvCxnSpPr>
        <p:spPr>
          <a:xfrm flipH="1">
            <a:off x="897651" y="8059810"/>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52" name="Google Shape;52;p10"/>
          <p:cNvSpPr/>
          <p:nvPr/>
        </p:nvSpPr>
        <p:spPr>
          <a:xfrm>
            <a:off x="2002481" y="7665014"/>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pic>
        <p:nvPicPr>
          <p:cNvPr id="53" name="Google Shape;53;p10"/>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2686583" y="-1265777"/>
            <a:ext cx="1587645" cy="4224652"/>
          </a:xfrm>
          <a:prstGeom prst="rect">
            <a:avLst/>
          </a:prstGeom>
          <a:noFill/>
          <a:ln>
            <a:noFill/>
          </a:ln>
        </p:spPr>
      </p:pic>
      <p:sp>
        <p:nvSpPr>
          <p:cNvPr id="54" name="Google Shape;54;p10"/>
          <p:cNvSpPr txBox="1">
            <a:spLocks noGrp="1"/>
          </p:cNvSpPr>
          <p:nvPr>
            <p:ph type="body" idx="2"/>
          </p:nvPr>
        </p:nvSpPr>
        <p:spPr>
          <a:xfrm>
            <a:off x="498771" y="1121983"/>
            <a:ext cx="2187461" cy="843795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chemeClr val="accent1"/>
              </a:buClr>
              <a:buSzPts val="1400"/>
              <a:buFont typeface="Arial"/>
              <a:buNone/>
              <a:defRPr sz="1158" b="1" i="0" u="none" strike="noStrike" cap="none">
                <a:solidFill>
                  <a:schemeClr val="accent1"/>
                </a:solidFill>
                <a:latin typeface="Arial"/>
                <a:ea typeface="Arial"/>
                <a:cs typeface="Arial"/>
                <a:sym typeface="Arial"/>
              </a:defRPr>
            </a:lvl1pPr>
            <a:lvl2pPr marL="756035" marR="0" lvl="1" indent="-189010" algn="l">
              <a:lnSpc>
                <a:spcPct val="100000"/>
              </a:lnSpc>
              <a:spcBef>
                <a:spcPts val="0"/>
              </a:spcBef>
              <a:spcAft>
                <a:spcPts val="0"/>
              </a:spcAft>
              <a:buClr>
                <a:schemeClr val="accent1"/>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chemeClr val="accent1"/>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chemeClr val="accent1"/>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chemeClr val="accent1"/>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chemeClr val="accent1"/>
              </a:buClr>
              <a:buSzPts val="1400"/>
              <a:buFont typeface="Arial"/>
              <a:buNone/>
              <a:defRPr sz="1158" b="0" i="0" u="none" strike="noStrike" cap="none">
                <a:solidFill>
                  <a:schemeClr val="accent1"/>
                </a:solidFill>
                <a:latin typeface="Arial"/>
                <a:ea typeface="Arial"/>
                <a:cs typeface="Arial"/>
                <a:sym typeface="Arial"/>
              </a:defRPr>
            </a:lvl6pPr>
            <a:lvl7pPr marL="2646124" marR="0" lvl="6" indent="-189010" algn="l">
              <a:lnSpc>
                <a:spcPct val="100000"/>
              </a:lnSpc>
              <a:spcBef>
                <a:spcPts val="0"/>
              </a:spcBef>
              <a:spcAft>
                <a:spcPts val="0"/>
              </a:spcAft>
              <a:buClr>
                <a:schemeClr val="accent1"/>
              </a:buClr>
              <a:buSzPts val="1400"/>
              <a:buFont typeface="Arial"/>
              <a:buNone/>
              <a:defRPr sz="1158" b="0" i="0" u="none" strike="noStrike" cap="none">
                <a:solidFill>
                  <a:schemeClr val="accent1"/>
                </a:solidFill>
                <a:latin typeface="Arial"/>
                <a:ea typeface="Arial"/>
                <a:cs typeface="Arial"/>
                <a:sym typeface="Arial"/>
              </a:defRPr>
            </a:lvl7pPr>
            <a:lvl8pPr marL="3024142" marR="0" lvl="7" indent="-189010" algn="l">
              <a:lnSpc>
                <a:spcPct val="100000"/>
              </a:lnSpc>
              <a:spcBef>
                <a:spcPts val="0"/>
              </a:spcBef>
              <a:spcAft>
                <a:spcPts val="0"/>
              </a:spcAft>
              <a:buClr>
                <a:schemeClr val="accent1"/>
              </a:buClr>
              <a:buSzPts val="1400"/>
              <a:buFont typeface="Arial"/>
              <a:buNone/>
              <a:defRPr sz="1158" b="0" i="0" u="none" strike="noStrike" cap="none">
                <a:solidFill>
                  <a:schemeClr val="accent1"/>
                </a:solidFill>
                <a:latin typeface="Arial"/>
                <a:ea typeface="Arial"/>
                <a:cs typeface="Arial"/>
                <a:sym typeface="Arial"/>
              </a:defRPr>
            </a:lvl8pPr>
            <a:lvl9pPr marL="3402159" marR="0" lvl="8" indent="-189010" algn="l">
              <a:lnSpc>
                <a:spcPct val="100000"/>
              </a:lnSpc>
              <a:spcBef>
                <a:spcPts val="0"/>
              </a:spcBef>
              <a:spcAft>
                <a:spcPts val="0"/>
              </a:spcAft>
              <a:buClr>
                <a:schemeClr val="accent1"/>
              </a:buClr>
              <a:buSzPts val="1400"/>
              <a:buFont typeface="Arial"/>
              <a:buNone/>
              <a:defRPr sz="1158" b="0" i="0" u="none" strike="noStrike" cap="none">
                <a:solidFill>
                  <a:schemeClr val="accent1"/>
                </a:solidFill>
                <a:latin typeface="Arial"/>
                <a:ea typeface="Arial"/>
                <a:cs typeface="Arial"/>
                <a:sym typeface="Arial"/>
              </a:defRPr>
            </a:lvl9pPr>
          </a:lstStyle>
          <a:p>
            <a:endParaRPr/>
          </a:p>
        </p:txBody>
      </p:sp>
      <p:sp>
        <p:nvSpPr>
          <p:cNvPr id="55" name="Google Shape;55;p10"/>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matchingName="End_FR">
  <p:cSld name="1_Fin">
    <p:bg>
      <p:bgPr>
        <a:solidFill>
          <a:srgbClr val="FFFFFF"/>
        </a:solidFill>
        <a:effectLst/>
      </p:bgPr>
    </p:bg>
    <p:spTree>
      <p:nvGrpSpPr>
        <p:cNvPr id="1" name="Shape 385"/>
        <p:cNvGrpSpPr/>
        <p:nvPr/>
      </p:nvGrpSpPr>
      <p:grpSpPr>
        <a:xfrm>
          <a:off x="0" y="0"/>
          <a:ext cx="0" cy="0"/>
          <a:chOff x="0" y="0"/>
          <a:chExt cx="0" cy="0"/>
        </a:xfrm>
      </p:grpSpPr>
      <p:pic>
        <p:nvPicPr>
          <p:cNvPr id="386" name="Google Shape;386;p12"/>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4873548" y="-536739"/>
            <a:ext cx="2707892" cy="11765300"/>
          </a:xfrm>
          <a:prstGeom prst="rect">
            <a:avLst/>
          </a:prstGeom>
          <a:noFill/>
          <a:ln>
            <a:noFill/>
          </a:ln>
        </p:spPr>
      </p:pic>
      <p:sp>
        <p:nvSpPr>
          <p:cNvPr id="387" name="Google Shape;387;p12"/>
          <p:cNvSpPr/>
          <p:nvPr/>
        </p:nvSpPr>
        <p:spPr>
          <a:xfrm rot="-430255">
            <a:off x="3710477" y="-6025551"/>
            <a:ext cx="5682456" cy="14293948"/>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388" name="Google Shape;388;p12"/>
          <p:cNvCxnSpPr/>
          <p:nvPr/>
        </p:nvCxnSpPr>
        <p:spPr>
          <a:xfrm flipH="1">
            <a:off x="5547214" y="5854201"/>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389" name="Google Shape;389;p12"/>
          <p:cNvSpPr/>
          <p:nvPr/>
        </p:nvSpPr>
        <p:spPr>
          <a:xfrm>
            <a:off x="5710515" y="7736366"/>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390" name="Google Shape;390;p12"/>
          <p:cNvSpPr/>
          <p:nvPr/>
        </p:nvSpPr>
        <p:spPr>
          <a:xfrm>
            <a:off x="3922637" y="144680"/>
            <a:ext cx="950912" cy="10402457"/>
          </a:xfrm>
          <a:prstGeom prst="rect">
            <a:avLst/>
          </a:prstGeom>
          <a:noFill/>
          <a:ln>
            <a:noFill/>
          </a:ln>
        </p:spPr>
        <p:txBody>
          <a:bodyPr spcFirstLastPara="1" wrap="square" lIns="56693" tIns="28337" rIns="56693" bIns="28337" anchor="t" anchorCtr="0">
            <a:noAutofit/>
          </a:bodyPr>
          <a:lstStyle/>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Abou Dabi</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Amsterdam</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Baltimore</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Bruxelles</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Casablanca</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Charlotte</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1A1A1A"/>
              </a:buClr>
              <a:buSzPts val="700"/>
              <a:buFont typeface="Arial"/>
              <a:buNone/>
            </a:pPr>
            <a:r>
              <a:rPr lang="en-US" sz="579" b="1" i="0" u="none" strike="noStrike" cap="none">
                <a:solidFill>
                  <a:srgbClr val="1A1A1A"/>
                </a:solidFill>
                <a:latin typeface="Arial"/>
                <a:ea typeface="Arial"/>
                <a:cs typeface="Arial"/>
                <a:sym typeface="Arial"/>
              </a:rPr>
              <a:t>Chicago</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Denver</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Doha</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Dubaï</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Dublin</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Édimbourg</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Francfort</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Hambourg</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Hong Kong</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Houston</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Londres</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Luxembourg</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Lyon</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Milan</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Montréal</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New York</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Panama*</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Paris</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Riyad</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Rome</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San Francisco</a:t>
            </a:r>
            <a:endParaRPr sz="1158"/>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Seattle</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Singapour</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Tokyo</a:t>
            </a:r>
            <a:endParaRPr sz="910" b="0" i="0" u="none" strike="noStrike" cap="none">
              <a:solidFill>
                <a:srgbClr val="000000"/>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Toronto </a:t>
            </a:r>
            <a:endParaRPr sz="910" b="0" i="0" u="none" strike="noStrike" cap="none">
              <a:solidFill>
                <a:srgbClr val="000000"/>
              </a:solidFill>
              <a:latin typeface="Arial"/>
              <a:ea typeface="Arial"/>
              <a:cs typeface="Arial"/>
              <a:sym typeface="Arial"/>
            </a:endParaRPr>
          </a:p>
        </p:txBody>
      </p:sp>
      <p:sp>
        <p:nvSpPr>
          <p:cNvPr id="391" name="Google Shape;391;p12"/>
          <p:cNvSpPr/>
          <p:nvPr/>
        </p:nvSpPr>
        <p:spPr>
          <a:xfrm>
            <a:off x="498770" y="2976782"/>
            <a:ext cx="3281068" cy="3569107"/>
          </a:xfrm>
          <a:prstGeom prst="rect">
            <a:avLst/>
          </a:prstGeom>
          <a:noFill/>
          <a:ln>
            <a:noFill/>
          </a:ln>
        </p:spPr>
        <p:txBody>
          <a:bodyPr spcFirstLastPara="1" wrap="square" lIns="0" tIns="0" rIns="0" bIns="0" anchor="t" anchorCtr="0">
            <a:noAutofit/>
          </a:bodyPr>
          <a:lstStyle/>
          <a:p>
            <a:pPr marL="0" marR="0" lvl="0" indent="0" algn="just" rtl="0">
              <a:lnSpc>
                <a:spcPct val="115000"/>
              </a:lnSpc>
              <a:spcBef>
                <a:spcPts val="0"/>
              </a:spcBef>
              <a:spcAft>
                <a:spcPts val="0"/>
              </a:spcAft>
              <a:buClr>
                <a:srgbClr val="000000"/>
              </a:buClr>
              <a:buSzPts val="1000"/>
              <a:buFont typeface="Arial"/>
              <a:buNone/>
            </a:pPr>
            <a:r>
              <a:rPr lang="en-US" sz="828" b="0" i="0" u="none" strike="noStrike" cap="none">
                <a:solidFill>
                  <a:schemeClr val="dk1"/>
                </a:solidFill>
                <a:latin typeface="Arial"/>
                <a:ea typeface="Arial"/>
                <a:cs typeface="Arial"/>
                <a:sym typeface="Arial"/>
              </a:rPr>
              <a:t>Pionnier du </a:t>
            </a:r>
            <a:r>
              <a:rPr lang="en-US" sz="828" b="0" i="1" u="none" strike="noStrike" cap="none">
                <a:solidFill>
                  <a:schemeClr val="dk1"/>
                </a:solidFill>
                <a:latin typeface="Arial"/>
                <a:ea typeface="Arial"/>
                <a:cs typeface="Arial"/>
                <a:sym typeface="Arial"/>
              </a:rPr>
              <a:t>Consulting 4.0</a:t>
            </a:r>
            <a:r>
              <a:rPr lang="en-US" sz="828" b="0" i="0" u="none" strike="noStrike" cap="none">
                <a:solidFill>
                  <a:schemeClr val="dk1"/>
                </a:solidFill>
                <a:latin typeface="Arial"/>
                <a:ea typeface="Arial"/>
                <a:cs typeface="Arial"/>
                <a:sym typeface="Arial"/>
              </a:rPr>
              <a:t>, Sia Partners réinvente le métier du conseil et apporte un regard innovant et des résultats concrets à ses clients. Nous avons développé des solutions basées sur l’Intelligence Artificielle et le design pour augmenter l’impact de nos missions de conseil. Notre présence globale et notre expertise dans plus de 30 secteurs et services nous permettent d’accompagner nos clients dans le monde entier. </a:t>
            </a:r>
            <a:endParaRPr sz="828" b="0" i="0" u="none" strike="noStrike" cap="none">
              <a:solidFill>
                <a:schemeClr val="dk1"/>
              </a:solidFill>
              <a:latin typeface="Arial"/>
              <a:ea typeface="Arial"/>
              <a:cs typeface="Arial"/>
              <a:sym typeface="Arial"/>
            </a:endParaRPr>
          </a:p>
          <a:p>
            <a:pPr marL="0" marR="0" lvl="0" indent="0" algn="just" rtl="0">
              <a:lnSpc>
                <a:spcPct val="115000"/>
              </a:lnSpc>
              <a:spcBef>
                <a:spcPts val="0"/>
              </a:spcBef>
              <a:spcAft>
                <a:spcPts val="0"/>
              </a:spcAft>
              <a:buClr>
                <a:srgbClr val="000000"/>
              </a:buClr>
              <a:buSzPts val="1000"/>
              <a:buFont typeface="Arial"/>
              <a:buNone/>
            </a:pPr>
            <a:r>
              <a:rPr lang="en-US" sz="828" b="0" i="0" u="none" strike="noStrike" cap="none">
                <a:solidFill>
                  <a:schemeClr val="dk1"/>
                </a:solidFill>
                <a:latin typeface="Arial"/>
                <a:ea typeface="Arial"/>
                <a:cs typeface="Arial"/>
                <a:sym typeface="Arial"/>
              </a:rPr>
              <a:t>À travers notre démarche </a:t>
            </a:r>
            <a:r>
              <a:rPr lang="en-US" sz="828" b="0" i="1" u="none" strike="noStrike" cap="none">
                <a:solidFill>
                  <a:schemeClr val="dk1"/>
                </a:solidFill>
                <a:latin typeface="Arial"/>
                <a:ea typeface="Arial"/>
                <a:cs typeface="Arial"/>
                <a:sym typeface="Arial"/>
              </a:rPr>
              <a:t>"Consulting for Good</a:t>
            </a:r>
            <a:r>
              <a:rPr lang="en-US" sz="828" b="0" i="0" u="none" strike="noStrike" cap="none">
                <a:solidFill>
                  <a:schemeClr val="dk1"/>
                </a:solidFill>
                <a:latin typeface="Arial"/>
                <a:ea typeface="Arial"/>
                <a:cs typeface="Arial"/>
                <a:sym typeface="Arial"/>
              </a:rPr>
              <a:t>", nous mettons notre expertise au service des objectifs RSE de nos clients et faisons du développement durable un levier de performance pour nos clients.</a:t>
            </a:r>
            <a:endParaRPr sz="828" b="0" i="0" u="none" strike="noStrike" cap="none">
              <a:solidFill>
                <a:schemeClr val="dk1"/>
              </a:solidFill>
              <a:latin typeface="Arial"/>
              <a:ea typeface="Arial"/>
              <a:cs typeface="Arial"/>
              <a:sym typeface="Arial"/>
            </a:endParaRPr>
          </a:p>
        </p:txBody>
      </p:sp>
      <p:sp>
        <p:nvSpPr>
          <p:cNvPr id="392" name="Google Shape;392;p12"/>
          <p:cNvSpPr/>
          <p:nvPr/>
        </p:nvSpPr>
        <p:spPr>
          <a:xfrm>
            <a:off x="498936" y="7905053"/>
            <a:ext cx="3010724" cy="122789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Clr>
                <a:srgbClr val="000000"/>
              </a:buClr>
              <a:buSzPts val="900"/>
              <a:buFont typeface="Arial"/>
              <a:buNone/>
            </a:pPr>
            <a:r>
              <a:rPr lang="en-US" sz="743" b="0" i="0" u="none" strike="noStrike" cap="none">
                <a:solidFill>
                  <a:srgbClr val="939699"/>
                </a:solidFill>
                <a:latin typeface="Arial"/>
                <a:ea typeface="Arial"/>
                <a:cs typeface="Arial"/>
                <a:sym typeface="Arial"/>
              </a:rPr>
              <a:t>Suivez-nous sur </a:t>
            </a:r>
            <a:r>
              <a:rPr lang="en-US" sz="743" b="1" i="0" u="none" strike="noStrike" cap="none">
                <a:solidFill>
                  <a:srgbClr val="1A1A1A"/>
                </a:solidFill>
                <a:latin typeface="Arial"/>
                <a:ea typeface="Arial"/>
                <a:cs typeface="Arial"/>
                <a:sym typeface="Arial"/>
              </a:rPr>
              <a:t>LinkedIn</a:t>
            </a:r>
            <a:r>
              <a:rPr lang="en-US" sz="743" b="0" i="0" u="none" strike="noStrike" cap="none">
                <a:solidFill>
                  <a:srgbClr val="757070"/>
                </a:solidFill>
                <a:latin typeface="Arial"/>
                <a:ea typeface="Arial"/>
                <a:cs typeface="Arial"/>
                <a:sym typeface="Arial"/>
              </a:rPr>
              <a:t> </a:t>
            </a:r>
            <a:r>
              <a:rPr lang="en-US" sz="743" b="0" i="0" u="none" strike="noStrike" cap="none">
                <a:solidFill>
                  <a:srgbClr val="939699"/>
                </a:solidFill>
                <a:latin typeface="Arial"/>
                <a:ea typeface="Arial"/>
                <a:cs typeface="Arial"/>
                <a:sym typeface="Arial"/>
              </a:rPr>
              <a:t>et</a:t>
            </a:r>
            <a:r>
              <a:rPr lang="en-US" sz="743" b="0" i="0" u="none" strike="noStrike" cap="none">
                <a:solidFill>
                  <a:srgbClr val="757070"/>
                </a:solidFill>
                <a:latin typeface="Arial"/>
                <a:ea typeface="Arial"/>
                <a:cs typeface="Arial"/>
                <a:sym typeface="Arial"/>
              </a:rPr>
              <a:t> </a:t>
            </a:r>
            <a:r>
              <a:rPr lang="en-US" sz="743" b="1" i="0" u="none" strike="noStrike" cap="none">
                <a:solidFill>
                  <a:srgbClr val="1A1A1A"/>
                </a:solidFill>
                <a:latin typeface="Arial"/>
                <a:ea typeface="Arial"/>
                <a:cs typeface="Arial"/>
                <a:sym typeface="Arial"/>
              </a:rPr>
              <a:t>Twitter @SiaPartners</a:t>
            </a:r>
            <a:br>
              <a:rPr lang="en-US" sz="743" b="1" i="0" u="none" strike="noStrike" cap="none">
                <a:solidFill>
                  <a:srgbClr val="660033"/>
                </a:solidFill>
                <a:latin typeface="Arial"/>
                <a:ea typeface="Arial"/>
                <a:cs typeface="Arial"/>
                <a:sym typeface="Arial"/>
              </a:rPr>
            </a:br>
            <a:r>
              <a:rPr lang="en-US" sz="743" b="0" i="0" u="none" strike="noStrike" cap="none">
                <a:solidFill>
                  <a:srgbClr val="939699"/>
                </a:solidFill>
                <a:latin typeface="Arial"/>
                <a:ea typeface="Arial"/>
                <a:cs typeface="Arial"/>
                <a:sym typeface="Arial"/>
              </a:rPr>
              <a:t>Pour plus d’informations :</a:t>
            </a:r>
            <a:endParaRPr sz="910" b="0" i="0" u="none" strike="noStrike" cap="none">
              <a:solidFill>
                <a:srgbClr val="000000"/>
              </a:solidFill>
              <a:latin typeface="Arial"/>
              <a:ea typeface="Arial"/>
              <a:cs typeface="Arial"/>
              <a:sym typeface="Arial"/>
            </a:endParaRPr>
          </a:p>
        </p:txBody>
      </p:sp>
      <p:sp>
        <p:nvSpPr>
          <p:cNvPr id="393" name="Google Shape;393;p12">
            <a:hlinkClick r:id="rId3"/>
          </p:cNvPr>
          <p:cNvSpPr/>
          <p:nvPr/>
        </p:nvSpPr>
        <p:spPr>
          <a:xfrm>
            <a:off x="498937" y="8814901"/>
            <a:ext cx="1307814" cy="755193"/>
          </a:xfrm>
          <a:prstGeom prst="roundRect">
            <a:avLst>
              <a:gd name="adj" fmla="val 50000"/>
            </a:avLst>
          </a:prstGeom>
          <a:solidFill>
            <a:srgbClr val="14E9B6"/>
          </a:solidFill>
          <a:ln w="12700" cap="flat" cmpd="sng">
            <a:solidFill>
              <a:srgbClr val="14E9B6"/>
            </a:solidFill>
            <a:prstDash val="solid"/>
            <a:miter lim="800000"/>
            <a:headEnd type="none" w="sm" len="sm"/>
            <a:tailEnd type="none" w="sm" len="sm"/>
          </a:ln>
        </p:spPr>
        <p:txBody>
          <a:bodyPr spcFirstLastPara="1" wrap="square" lIns="56693" tIns="28337" rIns="56693" bIns="28337" anchor="ctr" anchorCtr="0">
            <a:noAutofit/>
          </a:bodyPr>
          <a:lstStyle/>
          <a:p>
            <a:pPr marL="0" marR="0" lvl="0" indent="0" algn="ctr" rtl="0">
              <a:lnSpc>
                <a:spcPct val="100000"/>
              </a:lnSpc>
              <a:spcBef>
                <a:spcPts val="0"/>
              </a:spcBef>
              <a:spcAft>
                <a:spcPts val="0"/>
              </a:spcAft>
              <a:buClr>
                <a:schemeClr val="lt1"/>
              </a:buClr>
              <a:buSzPts val="900"/>
              <a:buFont typeface="Arial"/>
              <a:buNone/>
            </a:pPr>
            <a:r>
              <a:rPr lang="en-US" sz="743" b="1" i="0" u="none" strike="noStrike" cap="none">
                <a:solidFill>
                  <a:srgbClr val="1A1A1A"/>
                </a:solidFill>
                <a:uFill>
                  <a:noFill/>
                </a:uFill>
                <a:latin typeface="Arial"/>
                <a:ea typeface="Arial"/>
                <a:cs typeface="Arial"/>
                <a:sym typeface="Arial"/>
                <a:hlinkClick r:id="rId4">
                  <a:extLst>
                    <a:ext uri="{A12FA001-AC4F-418D-AE19-62706E023703}">
                      <ahyp:hlinkClr xmlns:ahyp="http://schemas.microsoft.com/office/drawing/2018/hyperlinkcolor" val="tx"/>
                    </a:ext>
                  </a:extLst>
                </a:hlinkClick>
              </a:rPr>
              <a:t>sia-partners.com</a:t>
            </a:r>
            <a:endParaRPr sz="743" b="1" i="0" u="none" strike="noStrike" cap="none">
              <a:solidFill>
                <a:srgbClr val="1A1A1A"/>
              </a:solidFill>
              <a:latin typeface="Arial"/>
              <a:ea typeface="Arial"/>
              <a:cs typeface="Arial"/>
              <a:sym typeface="Arial"/>
            </a:endParaRPr>
          </a:p>
        </p:txBody>
      </p:sp>
      <p:sp>
        <p:nvSpPr>
          <p:cNvPr id="394" name="Google Shape;394;p12"/>
          <p:cNvSpPr/>
          <p:nvPr/>
        </p:nvSpPr>
        <p:spPr>
          <a:xfrm>
            <a:off x="498728" y="10259027"/>
            <a:ext cx="1869085" cy="288108"/>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500"/>
              <a:buFont typeface="Arial"/>
              <a:buNone/>
            </a:pPr>
            <a:r>
              <a:rPr lang="en-US" sz="413" b="1" i="1" u="none" strike="noStrike" cap="none">
                <a:solidFill>
                  <a:srgbClr val="939699"/>
                </a:solidFill>
                <a:latin typeface="Arial"/>
                <a:ea typeface="Arial"/>
                <a:cs typeface="Arial"/>
                <a:sym typeface="Arial"/>
              </a:rPr>
              <a:t>*Sia Partners Panama, une société membre du groupe Sia Partners</a:t>
            </a:r>
            <a:endParaRPr sz="413" b="1" i="1" u="none" strike="noStrike" cap="none">
              <a:solidFill>
                <a:srgbClr val="939699"/>
              </a:solidFill>
              <a:latin typeface="Arial"/>
              <a:ea typeface="Arial"/>
              <a:cs typeface="Arial"/>
              <a:sym typeface="Arial"/>
            </a:endParaRPr>
          </a:p>
        </p:txBody>
      </p:sp>
      <p:pic>
        <p:nvPicPr>
          <p:cNvPr id="395" name="Google Shape;395;p12"/>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2192195" y="7904998"/>
            <a:ext cx="1587645" cy="4224652"/>
          </a:xfrm>
          <a:prstGeom prst="rect">
            <a:avLst/>
          </a:prstGeom>
          <a:noFill/>
          <a:ln>
            <a:noFill/>
          </a:ln>
        </p:spPr>
      </p:pic>
      <p:pic>
        <p:nvPicPr>
          <p:cNvPr id="13" name="Google Shape;80;p9">
            <a:extLst>
              <a:ext uri="{FF2B5EF4-FFF2-40B4-BE49-F238E27FC236}">
                <a16:creationId xmlns:a16="http://schemas.microsoft.com/office/drawing/2014/main" id="{75FBB3C1-C5F6-48BD-A35B-4A108471EB7F}"/>
              </a:ext>
            </a:extLst>
          </p:cNvPr>
          <p:cNvPicPr preferRelativeResize="0"/>
          <p:nvPr userDrawn="1"/>
        </p:nvPicPr>
        <p:blipFill>
          <a:blip r:embed="rId6"/>
          <a:srcRect t="25116" b="25116"/>
          <a:stretch/>
        </p:blipFill>
        <p:spPr>
          <a:xfrm>
            <a:off x="246825" y="1070836"/>
            <a:ext cx="2019675" cy="588169"/>
          </a:xfrm>
          <a:prstGeom prst="rect">
            <a:avLst/>
          </a:prstGeom>
          <a:noFill/>
          <a:ln>
            <a:noFill/>
          </a:ln>
        </p:spPr>
      </p:pic>
    </p:spTree>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matchingName="End_EN">
  <p:cSld name="1_Fin_1">
    <p:bg>
      <p:bgPr>
        <a:solidFill>
          <a:srgbClr val="FFFFFF"/>
        </a:solidFill>
        <a:effectLst/>
      </p:bgPr>
    </p:bg>
    <p:spTree>
      <p:nvGrpSpPr>
        <p:cNvPr id="1" name="Shape 397"/>
        <p:cNvGrpSpPr/>
        <p:nvPr/>
      </p:nvGrpSpPr>
      <p:grpSpPr>
        <a:xfrm>
          <a:off x="0" y="0"/>
          <a:ext cx="0" cy="0"/>
          <a:chOff x="0" y="0"/>
          <a:chExt cx="0" cy="0"/>
        </a:xfrm>
      </p:grpSpPr>
      <p:pic>
        <p:nvPicPr>
          <p:cNvPr id="398" name="Google Shape;398;p22"/>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4873548" y="-536739"/>
            <a:ext cx="2707892" cy="11765300"/>
          </a:xfrm>
          <a:prstGeom prst="rect">
            <a:avLst/>
          </a:prstGeom>
          <a:noFill/>
          <a:ln>
            <a:noFill/>
          </a:ln>
        </p:spPr>
      </p:pic>
      <p:sp>
        <p:nvSpPr>
          <p:cNvPr id="399" name="Google Shape;399;p22"/>
          <p:cNvSpPr/>
          <p:nvPr/>
        </p:nvSpPr>
        <p:spPr>
          <a:xfrm>
            <a:off x="498729" y="3352402"/>
            <a:ext cx="3281068" cy="2805419"/>
          </a:xfrm>
          <a:prstGeom prst="rect">
            <a:avLst/>
          </a:prstGeom>
          <a:noFill/>
          <a:ln>
            <a:noFill/>
          </a:ln>
        </p:spPr>
        <p:txBody>
          <a:bodyPr spcFirstLastPara="1" wrap="square" lIns="0" tIns="0" rIns="0" bIns="0" anchor="t" anchorCtr="0">
            <a:noAutofit/>
          </a:bodyPr>
          <a:lstStyle/>
          <a:p>
            <a:pPr marL="0" marR="0" lvl="0" indent="0" algn="just" rtl="0">
              <a:lnSpc>
                <a:spcPct val="115000"/>
              </a:lnSpc>
              <a:spcBef>
                <a:spcPts val="0"/>
              </a:spcBef>
              <a:spcAft>
                <a:spcPts val="0"/>
              </a:spcAft>
              <a:buClr>
                <a:srgbClr val="000000"/>
              </a:buClr>
              <a:buSzPts val="1000"/>
              <a:buFont typeface="Arial"/>
              <a:buNone/>
            </a:pPr>
            <a:r>
              <a:rPr lang="en-US" sz="828" b="0" i="0" u="none" strike="noStrike" cap="none">
                <a:solidFill>
                  <a:schemeClr val="dk1"/>
                </a:solidFill>
                <a:latin typeface="Arial"/>
                <a:ea typeface="Arial"/>
                <a:cs typeface="Arial"/>
                <a:sym typeface="Arial"/>
              </a:rPr>
              <a:t>Sia Partners is a next generation consulting firm focused on delivering superior value and tangible results to its clients as they navigate the digital revolution. Our global footprint and our expertise in more than 30 sectors and services allow us to enhance our clients' businesses worldwide. We guide their projects and initiatives in strategy, business transformation, IT &amp; digital strategy, and Data Science. As the pioneer of </a:t>
            </a:r>
            <a:r>
              <a:rPr lang="en-US" sz="828" b="0" i="1" u="none" strike="noStrike" cap="none">
                <a:solidFill>
                  <a:schemeClr val="dk1"/>
                </a:solidFill>
                <a:latin typeface="Arial"/>
                <a:ea typeface="Arial"/>
                <a:cs typeface="Arial"/>
                <a:sym typeface="Arial"/>
              </a:rPr>
              <a:t>Consulting 4.0</a:t>
            </a:r>
            <a:r>
              <a:rPr lang="en-US" sz="828" b="0" i="0" u="none" strike="noStrike" cap="none">
                <a:solidFill>
                  <a:schemeClr val="dk1"/>
                </a:solidFill>
                <a:latin typeface="Arial"/>
                <a:ea typeface="Arial"/>
                <a:cs typeface="Arial"/>
                <a:sym typeface="Arial"/>
              </a:rPr>
              <a:t>, we develop consulting bots and integrate AI in our solutions.</a:t>
            </a:r>
            <a:endParaRPr sz="828" b="0" i="0" u="none" strike="noStrike" cap="none">
              <a:solidFill>
                <a:schemeClr val="dk1"/>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1000"/>
              <a:buFont typeface="Arial"/>
              <a:buNone/>
            </a:pPr>
            <a:endParaRPr sz="828" b="0" i="0" u="none" strike="noStrike" cap="none">
              <a:solidFill>
                <a:srgbClr val="1A1A1A"/>
              </a:solidFill>
              <a:latin typeface="Arial"/>
              <a:ea typeface="Arial"/>
              <a:cs typeface="Arial"/>
              <a:sym typeface="Arial"/>
            </a:endParaRPr>
          </a:p>
        </p:txBody>
      </p:sp>
      <p:sp>
        <p:nvSpPr>
          <p:cNvPr id="400" name="Google Shape;400;p22"/>
          <p:cNvSpPr/>
          <p:nvPr/>
        </p:nvSpPr>
        <p:spPr>
          <a:xfrm>
            <a:off x="498729" y="7905063"/>
            <a:ext cx="3016677" cy="1227890"/>
          </a:xfrm>
          <a:prstGeom prst="rect">
            <a:avLst/>
          </a:prstGeom>
          <a:noFill/>
          <a:ln>
            <a:noFill/>
          </a:ln>
        </p:spPr>
        <p:txBody>
          <a:bodyPr spcFirstLastPara="1" wrap="square" lIns="0" tIns="0" rIns="0" bIns="0" anchor="t" anchorCtr="0">
            <a:noAutofit/>
          </a:bodyPr>
          <a:lstStyle/>
          <a:p>
            <a:pPr marL="0" marR="0" lvl="0" indent="0" algn="l" rtl="0">
              <a:lnSpc>
                <a:spcPct val="115000"/>
              </a:lnSpc>
              <a:spcBef>
                <a:spcPts val="0"/>
              </a:spcBef>
              <a:spcAft>
                <a:spcPts val="0"/>
              </a:spcAft>
              <a:buClr>
                <a:srgbClr val="000000"/>
              </a:buClr>
              <a:buSzPts val="900"/>
              <a:buFont typeface="Arial"/>
              <a:buNone/>
            </a:pPr>
            <a:r>
              <a:rPr lang="en-US" sz="743" b="0" i="0" u="none" strike="noStrike" cap="none">
                <a:solidFill>
                  <a:srgbClr val="939699"/>
                </a:solidFill>
                <a:latin typeface="Arial"/>
                <a:ea typeface="Arial"/>
                <a:cs typeface="Arial"/>
                <a:sym typeface="Arial"/>
              </a:rPr>
              <a:t>Follow us on </a:t>
            </a:r>
            <a:r>
              <a:rPr lang="en-US" sz="743" b="1" i="0" u="none" strike="noStrike" cap="none">
                <a:solidFill>
                  <a:srgbClr val="1A1A1A"/>
                </a:solidFill>
                <a:latin typeface="Arial"/>
                <a:ea typeface="Arial"/>
                <a:cs typeface="Arial"/>
                <a:sym typeface="Arial"/>
              </a:rPr>
              <a:t>LinkedIn</a:t>
            </a:r>
            <a:r>
              <a:rPr lang="en-US" sz="743" b="0" i="0" u="none" strike="noStrike" cap="none">
                <a:solidFill>
                  <a:srgbClr val="757070"/>
                </a:solidFill>
                <a:latin typeface="Arial"/>
                <a:ea typeface="Arial"/>
                <a:cs typeface="Arial"/>
                <a:sym typeface="Arial"/>
              </a:rPr>
              <a:t> </a:t>
            </a:r>
            <a:r>
              <a:rPr lang="en-US" sz="743" b="0" i="0" u="none" strike="noStrike" cap="none">
                <a:solidFill>
                  <a:srgbClr val="939699"/>
                </a:solidFill>
                <a:latin typeface="Arial"/>
                <a:ea typeface="Arial"/>
                <a:cs typeface="Arial"/>
                <a:sym typeface="Arial"/>
              </a:rPr>
              <a:t>and</a:t>
            </a:r>
            <a:r>
              <a:rPr lang="en-US" sz="743" b="0" i="0" u="none" strike="noStrike" cap="none">
                <a:solidFill>
                  <a:srgbClr val="757070"/>
                </a:solidFill>
                <a:latin typeface="Arial"/>
                <a:ea typeface="Arial"/>
                <a:cs typeface="Arial"/>
                <a:sym typeface="Arial"/>
              </a:rPr>
              <a:t> </a:t>
            </a:r>
            <a:r>
              <a:rPr lang="en-US" sz="743" b="1" i="0" u="none" strike="noStrike" cap="none">
                <a:solidFill>
                  <a:srgbClr val="1A1A1A"/>
                </a:solidFill>
                <a:latin typeface="Arial"/>
                <a:ea typeface="Arial"/>
                <a:cs typeface="Arial"/>
                <a:sym typeface="Arial"/>
              </a:rPr>
              <a:t>Twitter @SiaPartners</a:t>
            </a:r>
            <a:br>
              <a:rPr lang="en-US" sz="743" b="1" i="0" u="none" strike="noStrike" cap="none">
                <a:solidFill>
                  <a:srgbClr val="660033"/>
                </a:solidFill>
                <a:latin typeface="Arial"/>
                <a:ea typeface="Arial"/>
                <a:cs typeface="Arial"/>
                <a:sym typeface="Arial"/>
              </a:rPr>
            </a:br>
            <a:r>
              <a:rPr lang="en-US" sz="743" b="0" i="0" u="none" strike="noStrike" cap="none">
                <a:solidFill>
                  <a:srgbClr val="939699"/>
                </a:solidFill>
                <a:latin typeface="Arial"/>
                <a:ea typeface="Arial"/>
                <a:cs typeface="Arial"/>
                <a:sym typeface="Arial"/>
              </a:rPr>
              <a:t>For more information, visit:</a:t>
            </a:r>
            <a:endParaRPr sz="910" b="0" i="0" u="none" strike="noStrike" cap="none">
              <a:solidFill>
                <a:srgbClr val="000000"/>
              </a:solidFill>
              <a:latin typeface="Arial"/>
              <a:ea typeface="Arial"/>
              <a:cs typeface="Arial"/>
              <a:sym typeface="Arial"/>
            </a:endParaRPr>
          </a:p>
          <a:p>
            <a:pPr marL="0" marR="0" lvl="0" indent="0" algn="l" rtl="0">
              <a:lnSpc>
                <a:spcPct val="115000"/>
              </a:lnSpc>
              <a:spcBef>
                <a:spcPts val="0"/>
              </a:spcBef>
              <a:spcAft>
                <a:spcPts val="0"/>
              </a:spcAft>
              <a:buClr>
                <a:srgbClr val="000000"/>
              </a:buClr>
              <a:buSzPts val="900"/>
              <a:buFont typeface="Arial"/>
              <a:buNone/>
            </a:pPr>
            <a:endParaRPr sz="743" b="0" i="0" u="none" strike="noStrike" cap="none">
              <a:solidFill>
                <a:srgbClr val="939699"/>
              </a:solidFill>
              <a:latin typeface="Arial"/>
              <a:ea typeface="Arial"/>
              <a:cs typeface="Arial"/>
              <a:sym typeface="Arial"/>
            </a:endParaRPr>
          </a:p>
        </p:txBody>
      </p:sp>
      <p:sp>
        <p:nvSpPr>
          <p:cNvPr id="401" name="Google Shape;401;p22">
            <a:hlinkClick r:id="rId3"/>
          </p:cNvPr>
          <p:cNvSpPr/>
          <p:nvPr/>
        </p:nvSpPr>
        <p:spPr>
          <a:xfrm>
            <a:off x="498937" y="8814901"/>
            <a:ext cx="1307814" cy="755193"/>
          </a:xfrm>
          <a:prstGeom prst="roundRect">
            <a:avLst>
              <a:gd name="adj" fmla="val 50000"/>
            </a:avLst>
          </a:prstGeom>
          <a:solidFill>
            <a:srgbClr val="14E9B6"/>
          </a:solidFill>
          <a:ln w="12700" cap="flat" cmpd="sng">
            <a:solidFill>
              <a:srgbClr val="14E9B6"/>
            </a:solidFill>
            <a:prstDash val="solid"/>
            <a:miter lim="800000"/>
            <a:headEnd type="none" w="sm" len="sm"/>
            <a:tailEnd type="none" w="sm" len="sm"/>
          </a:ln>
        </p:spPr>
        <p:txBody>
          <a:bodyPr spcFirstLastPara="1" wrap="square" lIns="56693" tIns="28337" rIns="56693" bIns="28337" anchor="ctr" anchorCtr="0">
            <a:noAutofit/>
          </a:bodyPr>
          <a:lstStyle/>
          <a:p>
            <a:pPr marL="0" marR="0" lvl="0" indent="0" algn="ctr" rtl="0">
              <a:lnSpc>
                <a:spcPct val="100000"/>
              </a:lnSpc>
              <a:spcBef>
                <a:spcPts val="0"/>
              </a:spcBef>
              <a:spcAft>
                <a:spcPts val="0"/>
              </a:spcAft>
              <a:buClr>
                <a:schemeClr val="lt1"/>
              </a:buClr>
              <a:buSzPts val="900"/>
              <a:buFont typeface="Arial"/>
              <a:buNone/>
            </a:pPr>
            <a:r>
              <a:rPr lang="en-US" sz="743" b="1" i="0" u="none" strike="noStrike" cap="none">
                <a:solidFill>
                  <a:srgbClr val="1A1A1A"/>
                </a:solidFill>
                <a:uFill>
                  <a:noFill/>
                </a:uFill>
                <a:latin typeface="Arial"/>
                <a:ea typeface="Arial"/>
                <a:cs typeface="Arial"/>
                <a:sym typeface="Arial"/>
                <a:hlinkClick r:id="rId4">
                  <a:extLst>
                    <a:ext uri="{A12FA001-AC4F-418D-AE19-62706E023703}">
                      <ahyp:hlinkClr xmlns:ahyp="http://schemas.microsoft.com/office/drawing/2018/hyperlinkcolor" val="tx"/>
                    </a:ext>
                  </a:extLst>
                </a:hlinkClick>
              </a:rPr>
              <a:t>sia-partners.com</a:t>
            </a:r>
            <a:endParaRPr sz="743" b="1" i="0" u="none" strike="noStrike" cap="none">
              <a:solidFill>
                <a:srgbClr val="1A1A1A"/>
              </a:solidFill>
              <a:latin typeface="Arial"/>
              <a:ea typeface="Arial"/>
              <a:cs typeface="Arial"/>
              <a:sym typeface="Arial"/>
            </a:endParaRPr>
          </a:p>
        </p:txBody>
      </p:sp>
      <p:sp>
        <p:nvSpPr>
          <p:cNvPr id="402" name="Google Shape;402;p22"/>
          <p:cNvSpPr/>
          <p:nvPr/>
        </p:nvSpPr>
        <p:spPr>
          <a:xfrm>
            <a:off x="498728" y="10259027"/>
            <a:ext cx="1869085" cy="288108"/>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000000"/>
              </a:buClr>
              <a:buSzPts val="500"/>
              <a:buFont typeface="Arial"/>
              <a:buNone/>
            </a:pPr>
            <a:r>
              <a:rPr lang="en-US" sz="413" b="1" i="1" u="none" strike="noStrike" cap="none">
                <a:solidFill>
                  <a:srgbClr val="939699"/>
                </a:solidFill>
                <a:latin typeface="Arial"/>
                <a:ea typeface="Arial"/>
                <a:cs typeface="Arial"/>
                <a:sym typeface="Arial"/>
              </a:rPr>
              <a:t>*Sia Partners Panama, a Sia Partners member firm </a:t>
            </a:r>
            <a:endParaRPr sz="910" b="0" i="0" u="none" strike="noStrike" cap="none">
              <a:solidFill>
                <a:srgbClr val="000000"/>
              </a:solidFill>
              <a:latin typeface="Arial"/>
              <a:ea typeface="Arial"/>
              <a:cs typeface="Arial"/>
              <a:sym typeface="Arial"/>
            </a:endParaRPr>
          </a:p>
          <a:p>
            <a:pPr marL="0" marR="0" lvl="0" indent="0" algn="l" rtl="0">
              <a:lnSpc>
                <a:spcPct val="100000"/>
              </a:lnSpc>
              <a:spcBef>
                <a:spcPts val="0"/>
              </a:spcBef>
              <a:spcAft>
                <a:spcPts val="0"/>
              </a:spcAft>
              <a:buClr>
                <a:srgbClr val="000000"/>
              </a:buClr>
              <a:buSzPts val="500"/>
              <a:buFont typeface="Arial"/>
              <a:buNone/>
            </a:pPr>
            <a:endParaRPr sz="413" b="1" i="1" u="none" strike="noStrike" cap="none">
              <a:solidFill>
                <a:srgbClr val="939699"/>
              </a:solidFill>
              <a:latin typeface="Arial"/>
              <a:ea typeface="Arial"/>
              <a:cs typeface="Arial"/>
              <a:sym typeface="Arial"/>
            </a:endParaRPr>
          </a:p>
        </p:txBody>
      </p:sp>
      <p:sp>
        <p:nvSpPr>
          <p:cNvPr id="403" name="Google Shape;403;p22"/>
          <p:cNvSpPr/>
          <p:nvPr/>
        </p:nvSpPr>
        <p:spPr>
          <a:xfrm>
            <a:off x="3922637" y="144680"/>
            <a:ext cx="950912" cy="10402457"/>
          </a:xfrm>
          <a:prstGeom prst="rect">
            <a:avLst/>
          </a:prstGeom>
          <a:noFill/>
          <a:ln>
            <a:noFill/>
          </a:ln>
        </p:spPr>
        <p:txBody>
          <a:bodyPr spcFirstLastPara="1" wrap="square" lIns="56693" tIns="28337" rIns="56693" bIns="28337" anchor="t" anchorCtr="0">
            <a:noAutofit/>
          </a:bodyPr>
          <a:lstStyle/>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Abu Dhabi</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Amsterdam</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Baltimore</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Brussels</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Casablanca</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Charlotte</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Chicago</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Denver</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Doha</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Dubai</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Dublin</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Edinburgh</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Frankfurt</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Greater Bay Area</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Hamburg</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Hong Kong</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Houston</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London</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Luxembourg</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Lyon</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Milan</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Montreal</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New York</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Panama City*</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Paris</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Riyadh</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Rome</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Seattle</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Singapore</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Tokyo</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r>
              <a:rPr lang="en-US" sz="579" b="1" i="0" u="none" strike="noStrike" cap="none">
                <a:solidFill>
                  <a:srgbClr val="1A1A1A"/>
                </a:solidFill>
                <a:latin typeface="Arial"/>
                <a:ea typeface="Arial"/>
                <a:cs typeface="Arial"/>
                <a:sym typeface="Arial"/>
              </a:rPr>
              <a:t>Toronto </a:t>
            </a: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endParaRPr sz="579" b="1" i="0" u="none" strike="noStrike" cap="none">
              <a:solidFill>
                <a:srgbClr val="1A1A1A"/>
              </a:solidFill>
              <a:latin typeface="Arial"/>
              <a:ea typeface="Arial"/>
              <a:cs typeface="Arial"/>
              <a:sym typeface="Arial"/>
            </a:endParaRPr>
          </a:p>
          <a:p>
            <a:pPr marL="0" marR="0" lvl="0" indent="0" algn="r" rtl="0">
              <a:lnSpc>
                <a:spcPct val="150000"/>
              </a:lnSpc>
              <a:spcBef>
                <a:spcPts val="0"/>
              </a:spcBef>
              <a:spcAft>
                <a:spcPts val="0"/>
              </a:spcAft>
              <a:buClr>
                <a:srgbClr val="000000"/>
              </a:buClr>
              <a:buSzPts val="700"/>
              <a:buFont typeface="Arial"/>
              <a:buNone/>
            </a:pPr>
            <a:endParaRPr sz="579" b="1" i="0" u="none" strike="noStrike" cap="none">
              <a:solidFill>
                <a:srgbClr val="1A1A1A"/>
              </a:solidFill>
              <a:latin typeface="Arial"/>
              <a:ea typeface="Arial"/>
              <a:cs typeface="Arial"/>
              <a:sym typeface="Arial"/>
            </a:endParaRPr>
          </a:p>
        </p:txBody>
      </p:sp>
      <p:pic>
        <p:nvPicPr>
          <p:cNvPr id="404" name="Google Shape;404;p22"/>
          <p:cNvPicPr preferRelativeResize="0"/>
          <p:nvPr/>
        </p:nvPicPr>
        <p:blipFill rotWithShape="1">
          <a:blip r:embed="rId5" cstate="email">
            <a:alphaModFix/>
            <a:extLst>
              <a:ext uri="{28A0092B-C50C-407E-A947-70E740481C1C}">
                <a14:useLocalDpi xmlns:a14="http://schemas.microsoft.com/office/drawing/2010/main"/>
              </a:ext>
            </a:extLst>
          </a:blip>
          <a:srcRect/>
          <a:stretch/>
        </p:blipFill>
        <p:spPr>
          <a:xfrm>
            <a:off x="2192195" y="7904998"/>
            <a:ext cx="1587645" cy="4224652"/>
          </a:xfrm>
          <a:prstGeom prst="rect">
            <a:avLst/>
          </a:prstGeom>
          <a:noFill/>
          <a:ln>
            <a:noFill/>
          </a:ln>
        </p:spPr>
      </p:pic>
      <p:sp>
        <p:nvSpPr>
          <p:cNvPr id="405" name="Google Shape;405;p22"/>
          <p:cNvSpPr/>
          <p:nvPr/>
        </p:nvSpPr>
        <p:spPr>
          <a:xfrm rot="-430255">
            <a:off x="3710477" y="-6025551"/>
            <a:ext cx="5682456" cy="14293948"/>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406" name="Google Shape;406;p22"/>
          <p:cNvCxnSpPr/>
          <p:nvPr/>
        </p:nvCxnSpPr>
        <p:spPr>
          <a:xfrm flipH="1">
            <a:off x="5547214" y="5854201"/>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407" name="Google Shape;407;p22"/>
          <p:cNvSpPr/>
          <p:nvPr/>
        </p:nvSpPr>
        <p:spPr>
          <a:xfrm>
            <a:off x="5710515" y="7736366"/>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pic>
        <p:nvPicPr>
          <p:cNvPr id="13" name="Google Shape;80;p9">
            <a:extLst>
              <a:ext uri="{FF2B5EF4-FFF2-40B4-BE49-F238E27FC236}">
                <a16:creationId xmlns:a16="http://schemas.microsoft.com/office/drawing/2014/main" id="{989E4C69-37A8-4C5E-8125-2F8CB3F8D887}"/>
              </a:ext>
            </a:extLst>
          </p:cNvPr>
          <p:cNvPicPr preferRelativeResize="0"/>
          <p:nvPr userDrawn="1"/>
        </p:nvPicPr>
        <p:blipFill>
          <a:blip r:embed="rId6"/>
          <a:srcRect t="25116" b="25116"/>
          <a:stretch/>
        </p:blipFill>
        <p:spPr>
          <a:xfrm>
            <a:off x="246825" y="1070836"/>
            <a:ext cx="2019675" cy="588169"/>
          </a:xfrm>
          <a:prstGeom prst="rect">
            <a:avLst/>
          </a:prstGeom>
          <a:noFill/>
          <a:ln>
            <a:noFill/>
          </a:ln>
        </p:spPr>
      </p:pic>
    </p:spTree>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matchingName="CV">
  <p:cSld name="4_Cover 6_1_1_1_1_1_1_1">
    <p:bg>
      <p:bgPr>
        <a:solidFill>
          <a:srgbClr val="FFFFFF"/>
        </a:solidFill>
        <a:effectLst/>
      </p:bgPr>
    </p:bg>
    <p:spTree>
      <p:nvGrpSpPr>
        <p:cNvPr id="1" name="Shape 409"/>
        <p:cNvGrpSpPr/>
        <p:nvPr/>
      </p:nvGrpSpPr>
      <p:grpSpPr>
        <a:xfrm>
          <a:off x="0" y="0"/>
          <a:ext cx="0" cy="0"/>
          <a:chOff x="0" y="0"/>
          <a:chExt cx="0" cy="0"/>
        </a:xfrm>
      </p:grpSpPr>
      <p:sp>
        <p:nvSpPr>
          <p:cNvPr id="410" name="Google Shape;410;p41"/>
          <p:cNvSpPr/>
          <p:nvPr/>
        </p:nvSpPr>
        <p:spPr>
          <a:xfrm>
            <a:off x="1" y="-156"/>
            <a:ext cx="2686313" cy="10691813"/>
          </a:xfrm>
          <a:prstGeom prst="rect">
            <a:avLst/>
          </a:prstGeom>
          <a:solidFill>
            <a:srgbClr val="1A1A1A"/>
          </a:solidFill>
          <a:ln>
            <a:noFill/>
          </a:ln>
        </p:spPr>
        <p:txBody>
          <a:bodyPr spcFirstLastPara="1" wrap="square" lIns="56693" tIns="28337" rIns="56693" bIns="28337"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158" b="0" i="0" u="none" strike="noStrike" cap="none">
              <a:solidFill>
                <a:srgbClr val="FFFFFF"/>
              </a:solidFill>
              <a:latin typeface="Arial"/>
              <a:ea typeface="Arial"/>
              <a:cs typeface="Arial"/>
              <a:sym typeface="Arial"/>
            </a:endParaRPr>
          </a:p>
        </p:txBody>
      </p:sp>
      <p:sp>
        <p:nvSpPr>
          <p:cNvPr id="411" name="Google Shape;411;p41"/>
          <p:cNvSpPr txBox="1">
            <a:spLocks noGrp="1"/>
          </p:cNvSpPr>
          <p:nvPr>
            <p:ph type="title"/>
          </p:nvPr>
        </p:nvSpPr>
        <p:spPr>
          <a:xfrm>
            <a:off x="496104" y="1088982"/>
            <a:ext cx="1805592" cy="1920723"/>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412" name="Google Shape;412;p41"/>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1640440" y="120338"/>
            <a:ext cx="1587645" cy="4224652"/>
          </a:xfrm>
          <a:prstGeom prst="rect">
            <a:avLst/>
          </a:prstGeom>
          <a:noFill/>
          <a:ln>
            <a:noFill/>
          </a:ln>
        </p:spPr>
      </p:pic>
      <p:sp>
        <p:nvSpPr>
          <p:cNvPr id="413" name="Google Shape;413;p41"/>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chemeClr val="dk1"/>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chemeClr val="dk1"/>
              </a:solidFill>
              <a:latin typeface="Arial"/>
              <a:ea typeface="Arial"/>
              <a:cs typeface="Arial"/>
              <a:sym typeface="Arial"/>
            </a:endParaRPr>
          </a:p>
        </p:txBody>
      </p:sp>
      <p:sp>
        <p:nvSpPr>
          <p:cNvPr id="414" name="Google Shape;414;p41"/>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415" name="Google Shape;415;p41"/>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416" name="Google Shape;416;p41"/>
          <p:cNvSpPr txBox="1">
            <a:spLocks noGrp="1"/>
          </p:cNvSpPr>
          <p:nvPr>
            <p:ph type="body" idx="1"/>
          </p:nvPr>
        </p:nvSpPr>
        <p:spPr>
          <a:xfrm>
            <a:off x="1253799" y="3748400"/>
            <a:ext cx="1364763" cy="569357"/>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17" name="Google Shape;417;p41"/>
          <p:cNvSpPr txBox="1">
            <a:spLocks noGrp="1"/>
          </p:cNvSpPr>
          <p:nvPr>
            <p:ph type="body" idx="2"/>
          </p:nvPr>
        </p:nvSpPr>
        <p:spPr>
          <a:xfrm>
            <a:off x="1253799" y="4581504"/>
            <a:ext cx="1364763" cy="569357"/>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400"/>
              <a:buFont typeface="Arial"/>
              <a:buNone/>
              <a:defRPr sz="828" b="0" i="1" u="none" strike="noStrike" cap="none">
                <a:solidFill>
                  <a:schemeClr val="accent6"/>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18" name="Google Shape;418;p41"/>
          <p:cNvSpPr txBox="1">
            <a:spLocks noGrp="1"/>
          </p:cNvSpPr>
          <p:nvPr>
            <p:ph type="body" idx="3"/>
          </p:nvPr>
        </p:nvSpPr>
        <p:spPr>
          <a:xfrm>
            <a:off x="2697889" y="2311506"/>
            <a:ext cx="4368886" cy="7248232"/>
          </a:xfrm>
          <a:prstGeom prst="rect">
            <a:avLst/>
          </a:prstGeom>
          <a:noFill/>
          <a:ln>
            <a:noFill/>
          </a:ln>
        </p:spPr>
        <p:txBody>
          <a:bodyPr spcFirstLastPara="1" wrap="square" lIns="91425" tIns="45700" rIns="91425" bIns="45700" anchor="t" anchorCtr="0">
            <a:noAutofit/>
          </a:bodyPr>
          <a:lstStyle>
            <a:lvl1pPr marL="378018" marR="0" lvl="0"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19" name="Google Shape;419;p41"/>
          <p:cNvSpPr txBox="1">
            <a:spLocks noGrp="1"/>
          </p:cNvSpPr>
          <p:nvPr>
            <p:ph type="body" idx="4"/>
          </p:nvPr>
        </p:nvSpPr>
        <p:spPr>
          <a:xfrm>
            <a:off x="2707940" y="1121461"/>
            <a:ext cx="4362934" cy="1135596"/>
          </a:xfrm>
          <a:prstGeom prst="rect">
            <a:avLst/>
          </a:prstGeom>
          <a:noFill/>
          <a:ln>
            <a:noFill/>
          </a:ln>
        </p:spPr>
        <p:txBody>
          <a:bodyPr spcFirstLastPara="1" wrap="square" lIns="360000" tIns="0" rIns="0" bIns="0" anchor="t" anchorCtr="0">
            <a:noAutofit/>
          </a:bodyPr>
          <a:lstStyle>
            <a:lvl1pPr marL="378018" marR="0" lvl="0" indent="-189010" algn="l">
              <a:lnSpc>
                <a:spcPct val="100000"/>
              </a:lnSpc>
              <a:spcBef>
                <a:spcPts val="0"/>
              </a:spcBef>
              <a:spcAft>
                <a:spcPts val="0"/>
              </a:spcAft>
              <a:buClr>
                <a:schemeClr val="dk2"/>
              </a:buClr>
              <a:buSzPts val="1100"/>
              <a:buFont typeface="Arial"/>
              <a:buNone/>
              <a:defRPr sz="910" b="1" i="0" u="none" strike="noStrike" cap="none">
                <a:solidFill>
                  <a:schemeClr val="dk2"/>
                </a:solidFill>
                <a:latin typeface="Arial"/>
                <a:ea typeface="Arial"/>
                <a:cs typeface="Arial"/>
                <a:sym typeface="Arial"/>
              </a:defRPr>
            </a:lvl1pPr>
            <a:lvl2pPr marL="756035" marR="0" lvl="1"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2pPr>
            <a:lvl3pPr marL="1134053" marR="0" lvl="2"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3pPr>
            <a:lvl4pPr marL="1512070" marR="0" lvl="3"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4pPr>
            <a:lvl5pPr marL="1890088" marR="0" lvl="4"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5pPr>
            <a:lvl6pPr marL="2268106" marR="0" lvl="5"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6pPr>
            <a:lvl7pPr marL="2646124" marR="0" lvl="6"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7pPr>
            <a:lvl8pPr marL="3024142" marR="0" lvl="7"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8pPr>
            <a:lvl9pPr marL="3402159" marR="0" lvl="8"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9pPr>
          </a:lstStyle>
          <a:p>
            <a:endParaRPr/>
          </a:p>
        </p:txBody>
      </p:sp>
      <p:sp>
        <p:nvSpPr>
          <p:cNvPr id="420" name="Google Shape;420;p41"/>
          <p:cNvSpPr txBox="1">
            <a:spLocks noGrp="1"/>
          </p:cNvSpPr>
          <p:nvPr>
            <p:ph type="body" idx="5"/>
          </p:nvPr>
        </p:nvSpPr>
        <p:spPr>
          <a:xfrm>
            <a:off x="496105" y="5734653"/>
            <a:ext cx="2193993" cy="3833961"/>
          </a:xfrm>
          <a:prstGeom prst="rect">
            <a:avLst/>
          </a:prstGeom>
          <a:noFill/>
          <a:ln>
            <a:noFill/>
          </a:ln>
        </p:spPr>
        <p:txBody>
          <a:bodyPr spcFirstLastPara="1" wrap="square" lIns="0" tIns="0" rIns="108000" bIns="0" anchor="t" anchorCtr="0">
            <a:noAutofit/>
          </a:bodyPr>
          <a:lstStyle>
            <a:lvl1pPr marL="0" marR="0" lvl="0" indent="0" algn="l">
              <a:lnSpc>
                <a:spcPct val="100000"/>
              </a:lnSpc>
              <a:spcBef>
                <a:spcPts val="0"/>
              </a:spcBef>
              <a:spcAft>
                <a:spcPts val="0"/>
              </a:spcAft>
              <a:buClr>
                <a:schemeClr val="accent6"/>
              </a:buClr>
              <a:buSzPts val="900"/>
              <a:buFont typeface="Arial"/>
              <a:buNone/>
              <a:defRPr sz="743" b="0" i="0" u="none" strike="noStrike" cap="none">
                <a:solidFill>
                  <a:schemeClr val="accent6"/>
                </a:solidFill>
                <a:latin typeface="Arial"/>
                <a:ea typeface="Arial"/>
                <a:cs typeface="Arial"/>
                <a:sym typeface="Arial"/>
              </a:defRPr>
            </a:lvl1pPr>
            <a:lvl2pPr marL="756035" marR="0" lvl="1"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2pPr>
            <a:lvl3pPr marL="1134053" marR="0" lvl="2"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3pPr>
            <a:lvl4pPr marL="1512070" marR="0" lvl="3" indent="-236261" algn="l">
              <a:lnSpc>
                <a:spcPct val="100000"/>
              </a:lnSpc>
              <a:spcBef>
                <a:spcPts val="0"/>
              </a:spcBef>
              <a:spcAft>
                <a:spcPts val="0"/>
              </a:spcAft>
              <a:buClr>
                <a:schemeClr val="accent6"/>
              </a:buClr>
              <a:buSzPts val="900"/>
              <a:buFont typeface="Arial"/>
              <a:buChar char="●"/>
              <a:defRPr sz="743" b="1" i="0" u="none" strike="noStrike" cap="none">
                <a:solidFill>
                  <a:schemeClr val="accent6"/>
                </a:solidFill>
                <a:latin typeface="Arial"/>
                <a:ea typeface="Arial"/>
                <a:cs typeface="Arial"/>
                <a:sym typeface="Arial"/>
              </a:defRPr>
            </a:lvl4pPr>
            <a:lvl5pPr marL="1890088" marR="0" lvl="4"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5pPr>
            <a:lvl6pPr marL="2268106" marR="0" lvl="5"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6pPr>
            <a:lvl7pPr marL="2646124" marR="0" lvl="6"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7pPr>
            <a:lvl8pPr marL="3024142" marR="0" lvl="7"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8pPr>
            <a:lvl9pPr marL="3402159" marR="0" lvl="8"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9pPr>
          </a:lstStyle>
          <a:p>
            <a:endParaRPr/>
          </a:p>
        </p:txBody>
      </p:sp>
      <p:sp>
        <p:nvSpPr>
          <p:cNvPr id="421" name="Google Shape;421;p41"/>
          <p:cNvSpPr>
            <a:spLocks noGrp="1"/>
          </p:cNvSpPr>
          <p:nvPr>
            <p:ph type="pic" idx="6"/>
          </p:nvPr>
        </p:nvSpPr>
        <p:spPr>
          <a:xfrm>
            <a:off x="505418" y="3589652"/>
            <a:ext cx="683050" cy="1719919"/>
          </a:xfrm>
          <a:prstGeom prst="ellipse">
            <a:avLst/>
          </a:prstGeom>
          <a:solidFill>
            <a:srgbClr val="F3F3F3"/>
          </a:solidFill>
          <a:ln w="9525" cap="rnd" cmpd="sng">
            <a:solidFill>
              <a:schemeClr val="accent1"/>
            </a:solidFill>
            <a:prstDash val="solid"/>
            <a:round/>
            <a:headEnd type="none" w="sm" len="sm"/>
            <a:tailEnd type="none" w="sm" len="sm"/>
          </a:ln>
        </p:spPr>
        <p:txBody>
          <a:bodyPr spcFirstLastPara="1" wrap="square" lIns="91425" tIns="45700" rIns="91425" bIns="45700" anchor="t" anchorCtr="0">
            <a:noAutofit/>
          </a:bodyPr>
          <a:lstStyle>
            <a:lvl1pPr marR="0" lvl="0"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2pPr>
            <a:lvl3pPr marR="0" lvl="2"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3pPr>
            <a:lvl4pPr marR="0" lvl="3"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4pPr>
            <a:lvl5pPr marR="0" lvl="4"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5pPr>
            <a:lvl6pPr marR="0" lvl="5"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6pPr>
            <a:lvl7pPr marR="0" lvl="6"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7pPr>
            <a:lvl8pPr marR="0" lvl="7"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8pPr>
            <a:lvl9pPr marR="0" lvl="8" algn="l" rtl="0">
              <a:lnSpc>
                <a:spcPct val="100000"/>
              </a:lnSpc>
              <a:spcBef>
                <a:spcPts val="0"/>
              </a:spcBef>
              <a:spcAft>
                <a:spcPts val="0"/>
              </a:spcAft>
              <a:buClr>
                <a:schemeClr val="lt1"/>
              </a:buClr>
              <a:buSzPts val="800"/>
              <a:buFont typeface="Arial"/>
              <a:buNone/>
              <a:defRPr sz="662" b="0" i="0" u="none" strike="noStrike" cap="none">
                <a:solidFill>
                  <a:schemeClr val="lt1"/>
                </a:solidFill>
                <a:latin typeface="Arial"/>
                <a:ea typeface="Arial"/>
                <a:cs typeface="Arial"/>
                <a:sym typeface="Arial"/>
              </a:defRPr>
            </a:lvl9pPr>
          </a:lstStyle>
          <a:p>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matchingName="CV 2">
  <p:cSld name="4_Cover 6_1_1_1_1_1_1_1_2">
    <p:bg>
      <p:bgPr>
        <a:solidFill>
          <a:srgbClr val="FFFFFF"/>
        </a:solidFill>
        <a:effectLst/>
      </p:bgPr>
    </p:bg>
    <p:spTree>
      <p:nvGrpSpPr>
        <p:cNvPr id="1" name="Shape 422"/>
        <p:cNvGrpSpPr/>
        <p:nvPr/>
      </p:nvGrpSpPr>
      <p:grpSpPr>
        <a:xfrm>
          <a:off x="0" y="0"/>
          <a:ext cx="0" cy="0"/>
          <a:chOff x="0" y="0"/>
          <a:chExt cx="0" cy="0"/>
        </a:xfrm>
      </p:grpSpPr>
      <p:sp>
        <p:nvSpPr>
          <p:cNvPr id="423" name="Google Shape;423;p42"/>
          <p:cNvSpPr/>
          <p:nvPr/>
        </p:nvSpPr>
        <p:spPr>
          <a:xfrm>
            <a:off x="1" y="-156"/>
            <a:ext cx="2686313" cy="10691813"/>
          </a:xfrm>
          <a:prstGeom prst="rect">
            <a:avLst/>
          </a:prstGeom>
          <a:solidFill>
            <a:srgbClr val="1A1A1A"/>
          </a:solidFill>
          <a:ln>
            <a:noFill/>
          </a:ln>
        </p:spPr>
        <p:txBody>
          <a:bodyPr spcFirstLastPara="1" wrap="square" lIns="56693" tIns="28337" rIns="56693" bIns="28337"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158" b="0" i="0" u="none" strike="noStrike" cap="none">
              <a:solidFill>
                <a:srgbClr val="FFFFFF"/>
              </a:solidFill>
              <a:latin typeface="Arial"/>
              <a:ea typeface="Arial"/>
              <a:cs typeface="Arial"/>
              <a:sym typeface="Arial"/>
            </a:endParaRPr>
          </a:p>
        </p:txBody>
      </p:sp>
      <p:sp>
        <p:nvSpPr>
          <p:cNvPr id="424" name="Google Shape;424;p42"/>
          <p:cNvSpPr txBox="1">
            <a:spLocks noGrp="1"/>
          </p:cNvSpPr>
          <p:nvPr>
            <p:ph type="title"/>
          </p:nvPr>
        </p:nvSpPr>
        <p:spPr>
          <a:xfrm>
            <a:off x="496105" y="1088980"/>
            <a:ext cx="2190271" cy="8471134"/>
          </a:xfrm>
          <a:prstGeom prst="rect">
            <a:avLst/>
          </a:prstGeom>
          <a:noFill/>
          <a:ln>
            <a:noFill/>
          </a:ln>
        </p:spPr>
        <p:txBody>
          <a:bodyPr spcFirstLastPara="1" wrap="square" lIns="0" tIns="0" rIns="18000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25" name="Google Shape;425;p42"/>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chemeClr val="dk1"/>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chemeClr val="dk1"/>
              </a:solidFill>
              <a:latin typeface="Arial"/>
              <a:ea typeface="Arial"/>
              <a:cs typeface="Arial"/>
              <a:sym typeface="Arial"/>
            </a:endParaRPr>
          </a:p>
        </p:txBody>
      </p:sp>
      <p:sp>
        <p:nvSpPr>
          <p:cNvPr id="426" name="Google Shape;426;p42"/>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427" name="Google Shape;427;p42"/>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428" name="Google Shape;428;p42"/>
          <p:cNvSpPr txBox="1">
            <a:spLocks noGrp="1"/>
          </p:cNvSpPr>
          <p:nvPr>
            <p:ph type="body" idx="1"/>
          </p:nvPr>
        </p:nvSpPr>
        <p:spPr>
          <a:xfrm>
            <a:off x="2697889" y="1121985"/>
            <a:ext cx="4368886" cy="8438082"/>
          </a:xfrm>
          <a:prstGeom prst="rect">
            <a:avLst/>
          </a:prstGeom>
          <a:noFill/>
          <a:ln>
            <a:noFill/>
          </a:ln>
        </p:spPr>
        <p:txBody>
          <a:bodyPr spcFirstLastPara="1" wrap="square" lIns="91425" tIns="45700" rIns="91425" bIns="45700" anchor="t" anchorCtr="0">
            <a:noAutofit/>
          </a:bodyPr>
          <a:lstStyle>
            <a:lvl1pPr marL="297652" marR="0" lvl="0" indent="-297652"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matchingName="CV 1bis">
  <p:cSld name="4_Cover 6_1_1_1_1_1_1_1_1">
    <p:bg>
      <p:bgPr>
        <a:solidFill>
          <a:srgbClr val="FFFFFF"/>
        </a:solidFill>
        <a:effectLst/>
      </p:bgPr>
    </p:bg>
    <p:spTree>
      <p:nvGrpSpPr>
        <p:cNvPr id="1" name="Shape 429"/>
        <p:cNvGrpSpPr/>
        <p:nvPr/>
      </p:nvGrpSpPr>
      <p:grpSpPr>
        <a:xfrm>
          <a:off x="0" y="0"/>
          <a:ext cx="0" cy="0"/>
          <a:chOff x="0" y="0"/>
          <a:chExt cx="0" cy="0"/>
        </a:xfrm>
      </p:grpSpPr>
      <p:sp>
        <p:nvSpPr>
          <p:cNvPr id="430" name="Google Shape;430;p43"/>
          <p:cNvSpPr/>
          <p:nvPr/>
        </p:nvSpPr>
        <p:spPr>
          <a:xfrm>
            <a:off x="1" y="386695"/>
            <a:ext cx="2686313" cy="10691813"/>
          </a:xfrm>
          <a:prstGeom prst="rect">
            <a:avLst/>
          </a:prstGeom>
          <a:solidFill>
            <a:srgbClr val="1A1A1A"/>
          </a:solidFill>
          <a:ln>
            <a:noFill/>
          </a:ln>
        </p:spPr>
        <p:txBody>
          <a:bodyPr spcFirstLastPara="1" wrap="square" lIns="56693" tIns="28337" rIns="56693" bIns="28337" anchor="ctr" anchorCtr="0">
            <a:noAutofit/>
          </a:bodyPr>
          <a:lstStyle/>
          <a:p>
            <a:pPr marL="0" marR="0" lvl="0" indent="0" algn="ctr" rtl="0">
              <a:lnSpc>
                <a:spcPct val="100000"/>
              </a:lnSpc>
              <a:spcBef>
                <a:spcPts val="0"/>
              </a:spcBef>
              <a:spcAft>
                <a:spcPts val="0"/>
              </a:spcAft>
              <a:buClr>
                <a:srgbClr val="000000"/>
              </a:buClr>
              <a:buSzPts val="1400"/>
              <a:buFont typeface="Arial"/>
              <a:buNone/>
            </a:pPr>
            <a:endParaRPr sz="1158" b="0" i="0" u="none" strike="noStrike" cap="none">
              <a:solidFill>
                <a:srgbClr val="FFFFFF"/>
              </a:solidFill>
              <a:latin typeface="Arial"/>
              <a:ea typeface="Arial"/>
              <a:cs typeface="Arial"/>
              <a:sym typeface="Arial"/>
            </a:endParaRPr>
          </a:p>
        </p:txBody>
      </p:sp>
      <p:sp>
        <p:nvSpPr>
          <p:cNvPr id="431" name="Google Shape;431;p43"/>
          <p:cNvSpPr txBox="1">
            <a:spLocks noGrp="1"/>
          </p:cNvSpPr>
          <p:nvPr>
            <p:ph type="title"/>
          </p:nvPr>
        </p:nvSpPr>
        <p:spPr>
          <a:xfrm>
            <a:off x="496104" y="1088982"/>
            <a:ext cx="1805592" cy="1920723"/>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432" name="Google Shape;432;p43"/>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1640440" y="120338"/>
            <a:ext cx="1587645" cy="4224652"/>
          </a:xfrm>
          <a:prstGeom prst="rect">
            <a:avLst/>
          </a:prstGeom>
          <a:noFill/>
          <a:ln>
            <a:noFill/>
          </a:ln>
        </p:spPr>
      </p:pic>
      <p:sp>
        <p:nvSpPr>
          <p:cNvPr id="433" name="Google Shape;433;p43"/>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chemeClr val="dk1"/>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chemeClr val="dk1"/>
              </a:solidFill>
              <a:latin typeface="Arial"/>
              <a:ea typeface="Arial"/>
              <a:cs typeface="Arial"/>
              <a:sym typeface="Arial"/>
            </a:endParaRPr>
          </a:p>
        </p:txBody>
      </p:sp>
      <p:sp>
        <p:nvSpPr>
          <p:cNvPr id="434" name="Google Shape;434;p43"/>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435" name="Google Shape;435;p43"/>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436" name="Google Shape;436;p43"/>
          <p:cNvSpPr txBox="1">
            <a:spLocks noGrp="1"/>
          </p:cNvSpPr>
          <p:nvPr>
            <p:ph type="body" idx="1"/>
          </p:nvPr>
        </p:nvSpPr>
        <p:spPr>
          <a:xfrm>
            <a:off x="2697889" y="2311506"/>
            <a:ext cx="4368886" cy="7248232"/>
          </a:xfrm>
          <a:prstGeom prst="rect">
            <a:avLst/>
          </a:prstGeom>
          <a:noFill/>
          <a:ln>
            <a:noFill/>
          </a:ln>
        </p:spPr>
        <p:txBody>
          <a:bodyPr spcFirstLastPara="1" wrap="square" lIns="91425" tIns="45700" rIns="91425" bIns="45700" anchor="t" anchorCtr="0">
            <a:noAutofit/>
          </a:bodyPr>
          <a:lstStyle>
            <a:lvl1pPr marL="378018" marR="0" lvl="0"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743" b="0" i="0" u="none" strike="noStrike" cap="none">
                <a:solidFill>
                  <a:schemeClr val="dk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37" name="Google Shape;437;p43"/>
          <p:cNvSpPr txBox="1">
            <a:spLocks noGrp="1"/>
          </p:cNvSpPr>
          <p:nvPr>
            <p:ph type="body" idx="2"/>
          </p:nvPr>
        </p:nvSpPr>
        <p:spPr>
          <a:xfrm>
            <a:off x="498729" y="3859117"/>
            <a:ext cx="2114873" cy="569357"/>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400"/>
              <a:buFont typeface="Arial" panose="020B0604020202020204" pitchFamily="34" charset="0"/>
              <a:buNone/>
              <a:defRPr sz="910" b="1" i="0" u="none" strike="noStrike" cap="none">
                <a:solidFill>
                  <a:schemeClr val="accent1"/>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38" name="Google Shape;438;p43"/>
          <p:cNvSpPr txBox="1">
            <a:spLocks noGrp="1"/>
          </p:cNvSpPr>
          <p:nvPr>
            <p:ph type="body" idx="3"/>
          </p:nvPr>
        </p:nvSpPr>
        <p:spPr>
          <a:xfrm>
            <a:off x="498729" y="4533824"/>
            <a:ext cx="2114873" cy="569357"/>
          </a:xfrm>
          <a:prstGeom prst="rect">
            <a:avLst/>
          </a:prstGeom>
          <a:noFill/>
          <a:ln>
            <a:noFill/>
          </a:ln>
        </p:spPr>
        <p:txBody>
          <a:bodyPr spcFirstLastPara="1" wrap="square" lIns="91425" tIns="45700" rIns="91425" bIns="45700" anchor="t" anchorCtr="0">
            <a:noAutofit/>
          </a:bodyPr>
          <a:lstStyle>
            <a:lvl1pPr marL="0" marR="0" lvl="0" indent="0" algn="l">
              <a:lnSpc>
                <a:spcPct val="100000"/>
              </a:lnSpc>
              <a:spcBef>
                <a:spcPts val="0"/>
              </a:spcBef>
              <a:spcAft>
                <a:spcPts val="0"/>
              </a:spcAft>
              <a:buClr>
                <a:srgbClr val="000000"/>
              </a:buClr>
              <a:buSzPts val="1400"/>
              <a:buFont typeface="Arial" panose="020B0604020202020204" pitchFamily="34" charset="0"/>
              <a:buNone/>
              <a:defRPr sz="828" b="0" i="1" u="none" strike="noStrike" cap="none">
                <a:solidFill>
                  <a:schemeClr val="accent6"/>
                </a:solidFill>
                <a:latin typeface="Arial"/>
                <a:ea typeface="Arial"/>
                <a:cs typeface="Arial"/>
                <a:sym typeface="Arial"/>
              </a:defRPr>
            </a:lvl1pPr>
            <a:lvl2pPr marL="756035" marR="0" lvl="1"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2pPr>
            <a:lvl3pPr marL="1134053" marR="0" lvl="2"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3pPr>
            <a:lvl4pPr marL="1512070" marR="0" lvl="3"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4pPr>
            <a:lvl5pPr marL="1890088" marR="0" lvl="4" indent="-189010" algn="l">
              <a:lnSpc>
                <a:spcPct val="100000"/>
              </a:lnSpc>
              <a:spcBef>
                <a:spcPts val="0"/>
              </a:spcBef>
              <a:spcAft>
                <a:spcPts val="0"/>
              </a:spcAft>
              <a:buClr>
                <a:srgbClr val="000000"/>
              </a:buClr>
              <a:buSzPts val="1400"/>
              <a:buFont typeface="Arial"/>
              <a:buNone/>
              <a:defRPr sz="910" b="1" i="0" u="none" strike="noStrike" cap="none">
                <a:solidFill>
                  <a:schemeClr val="accent1"/>
                </a:solidFill>
                <a:latin typeface="Arial"/>
                <a:ea typeface="Arial"/>
                <a:cs typeface="Arial"/>
                <a:sym typeface="Arial"/>
              </a:defRPr>
            </a:lvl5pPr>
            <a:lvl6pPr marL="2268106" marR="0" lvl="5"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L="2646124" marR="0" lvl="6"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L="3024142" marR="0" lvl="7"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L="3402159" marR="0" lvl="8" indent="-189010"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39" name="Google Shape;439;p43"/>
          <p:cNvSpPr txBox="1">
            <a:spLocks noGrp="1"/>
          </p:cNvSpPr>
          <p:nvPr>
            <p:ph type="body" idx="4"/>
          </p:nvPr>
        </p:nvSpPr>
        <p:spPr>
          <a:xfrm>
            <a:off x="2707940" y="1121461"/>
            <a:ext cx="4362934" cy="1135596"/>
          </a:xfrm>
          <a:prstGeom prst="rect">
            <a:avLst/>
          </a:prstGeom>
          <a:noFill/>
          <a:ln>
            <a:noFill/>
          </a:ln>
        </p:spPr>
        <p:txBody>
          <a:bodyPr spcFirstLastPara="1" wrap="square" lIns="360000" tIns="0" rIns="0" bIns="0" anchor="t" anchorCtr="0">
            <a:noAutofit/>
          </a:bodyPr>
          <a:lstStyle>
            <a:lvl1pPr marL="378018" marR="0" lvl="0" indent="-189010" algn="l">
              <a:lnSpc>
                <a:spcPct val="100000"/>
              </a:lnSpc>
              <a:spcBef>
                <a:spcPts val="0"/>
              </a:spcBef>
              <a:spcAft>
                <a:spcPts val="0"/>
              </a:spcAft>
              <a:buClr>
                <a:schemeClr val="dk2"/>
              </a:buClr>
              <a:buSzPts val="1100"/>
              <a:buFont typeface="Arial"/>
              <a:buNone/>
              <a:defRPr sz="910" b="1" i="0" u="none" strike="noStrike" cap="none">
                <a:solidFill>
                  <a:schemeClr val="dk2"/>
                </a:solidFill>
                <a:latin typeface="Arial"/>
                <a:ea typeface="Arial"/>
                <a:cs typeface="Arial"/>
                <a:sym typeface="Arial"/>
              </a:defRPr>
            </a:lvl1pPr>
            <a:lvl2pPr marL="756035" marR="0" lvl="1"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2pPr>
            <a:lvl3pPr marL="1134053" marR="0" lvl="2"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3pPr>
            <a:lvl4pPr marL="1512070" marR="0" lvl="3"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4pPr>
            <a:lvl5pPr marL="1890088" marR="0" lvl="4"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5pPr>
            <a:lvl6pPr marL="2268106" marR="0" lvl="5"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6pPr>
            <a:lvl7pPr marL="2646124" marR="0" lvl="6"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7pPr>
            <a:lvl8pPr marL="3024142" marR="0" lvl="7"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8pPr>
            <a:lvl9pPr marL="3402159" marR="0" lvl="8" indent="-246761" algn="l">
              <a:lnSpc>
                <a:spcPct val="100000"/>
              </a:lnSpc>
              <a:spcBef>
                <a:spcPts val="0"/>
              </a:spcBef>
              <a:spcAft>
                <a:spcPts val="0"/>
              </a:spcAft>
              <a:buClr>
                <a:schemeClr val="dk2"/>
              </a:buClr>
              <a:buSzPts val="1100"/>
              <a:buFont typeface="Arial"/>
              <a:buChar char="■"/>
              <a:defRPr sz="910" b="1" i="0" u="none" strike="noStrike" cap="none">
                <a:solidFill>
                  <a:schemeClr val="dk2"/>
                </a:solidFill>
                <a:latin typeface="Arial"/>
                <a:ea typeface="Arial"/>
                <a:cs typeface="Arial"/>
                <a:sym typeface="Arial"/>
              </a:defRPr>
            </a:lvl9pPr>
          </a:lstStyle>
          <a:p>
            <a:endParaRPr/>
          </a:p>
        </p:txBody>
      </p:sp>
      <p:sp>
        <p:nvSpPr>
          <p:cNvPr id="440" name="Google Shape;440;p43"/>
          <p:cNvSpPr txBox="1">
            <a:spLocks noGrp="1"/>
          </p:cNvSpPr>
          <p:nvPr>
            <p:ph type="body" idx="5"/>
          </p:nvPr>
        </p:nvSpPr>
        <p:spPr>
          <a:xfrm>
            <a:off x="496105" y="5343964"/>
            <a:ext cx="2193993" cy="4224652"/>
          </a:xfrm>
          <a:prstGeom prst="rect">
            <a:avLst/>
          </a:prstGeom>
          <a:noFill/>
          <a:ln>
            <a:noFill/>
          </a:ln>
        </p:spPr>
        <p:txBody>
          <a:bodyPr spcFirstLastPara="1" wrap="square" lIns="0" tIns="0" rIns="108000" bIns="0" anchor="t" anchorCtr="0">
            <a:noAutofit/>
          </a:bodyPr>
          <a:lstStyle>
            <a:lvl1pPr marL="0" marR="0" lvl="0" indent="0" algn="l">
              <a:lnSpc>
                <a:spcPct val="100000"/>
              </a:lnSpc>
              <a:spcBef>
                <a:spcPts val="0"/>
              </a:spcBef>
              <a:spcAft>
                <a:spcPts val="0"/>
              </a:spcAft>
              <a:buClr>
                <a:schemeClr val="accent6"/>
              </a:buClr>
              <a:buSzPts val="900"/>
              <a:buFont typeface="Arial"/>
              <a:buNone/>
              <a:defRPr sz="743" b="0" i="0" u="none" strike="noStrike" cap="none">
                <a:solidFill>
                  <a:schemeClr val="accent6"/>
                </a:solidFill>
                <a:latin typeface="Arial"/>
                <a:ea typeface="Arial"/>
                <a:cs typeface="Arial"/>
                <a:sym typeface="Arial"/>
              </a:defRPr>
            </a:lvl1pPr>
            <a:lvl2pPr marL="756035" marR="0" lvl="1"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2pPr>
            <a:lvl3pPr marL="1134053" marR="0" lvl="2"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3pPr>
            <a:lvl4pPr marL="1512070" marR="0" lvl="3" indent="-236261" algn="l">
              <a:lnSpc>
                <a:spcPct val="100000"/>
              </a:lnSpc>
              <a:spcBef>
                <a:spcPts val="0"/>
              </a:spcBef>
              <a:spcAft>
                <a:spcPts val="0"/>
              </a:spcAft>
              <a:buClr>
                <a:schemeClr val="accent6"/>
              </a:buClr>
              <a:buSzPts val="900"/>
              <a:buFont typeface="Arial"/>
              <a:buChar char="●"/>
              <a:defRPr sz="743" b="1" i="0" u="none" strike="noStrike" cap="none">
                <a:solidFill>
                  <a:schemeClr val="accent6"/>
                </a:solidFill>
                <a:latin typeface="Arial"/>
                <a:ea typeface="Arial"/>
                <a:cs typeface="Arial"/>
                <a:sym typeface="Arial"/>
              </a:defRPr>
            </a:lvl4pPr>
            <a:lvl5pPr marL="1890088" marR="0" lvl="4"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5pPr>
            <a:lvl6pPr marL="2268106" marR="0" lvl="5"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6pPr>
            <a:lvl7pPr marL="2646124" marR="0" lvl="6"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7pPr>
            <a:lvl8pPr marL="3024142" marR="0" lvl="7"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8pPr>
            <a:lvl9pPr marL="3402159" marR="0" lvl="8" indent="-236261" algn="l">
              <a:lnSpc>
                <a:spcPct val="100000"/>
              </a:lnSpc>
              <a:spcBef>
                <a:spcPts val="0"/>
              </a:spcBef>
              <a:spcAft>
                <a:spcPts val="0"/>
              </a:spcAft>
              <a:buClr>
                <a:schemeClr val="accent6"/>
              </a:buClr>
              <a:buSzPts val="900"/>
              <a:buFont typeface="Arial"/>
              <a:buChar char="■"/>
              <a:defRPr sz="743" b="0" i="0" u="none" strike="noStrike" cap="none">
                <a:solidFill>
                  <a:schemeClr val="accent6"/>
                </a:solidFill>
                <a:latin typeface="Arial"/>
                <a:ea typeface="Arial"/>
                <a:cs typeface="Arial"/>
                <a:sym typeface="Arial"/>
              </a:defRPr>
            </a:lvl9pPr>
          </a:lstStyle>
          <a:p>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matchingName="Section_1">
  <p:cSld name="Section_1">
    <p:bg>
      <p:bgPr>
        <a:solidFill>
          <a:srgbClr val="FFFFFF"/>
        </a:solidFill>
        <a:effectLst/>
      </p:bgPr>
    </p:bg>
    <p:spTree>
      <p:nvGrpSpPr>
        <p:cNvPr id="1" name="Shape 441"/>
        <p:cNvGrpSpPr/>
        <p:nvPr/>
      </p:nvGrpSpPr>
      <p:grpSpPr>
        <a:xfrm>
          <a:off x="0" y="0"/>
          <a:ext cx="0" cy="0"/>
          <a:chOff x="0" y="0"/>
          <a:chExt cx="0" cy="0"/>
        </a:xfrm>
      </p:grpSpPr>
      <p:pic>
        <p:nvPicPr>
          <p:cNvPr id="442" name="Google Shape;442;p11"/>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498936" y="1121463"/>
            <a:ext cx="6561805" cy="8437076"/>
          </a:xfrm>
          <a:prstGeom prst="rect">
            <a:avLst/>
          </a:prstGeom>
          <a:noFill/>
          <a:ln>
            <a:noFill/>
          </a:ln>
        </p:spPr>
      </p:pic>
      <p:sp>
        <p:nvSpPr>
          <p:cNvPr id="443" name="Google Shape;443;p11"/>
          <p:cNvSpPr txBox="1">
            <a:spLocks noGrp="1"/>
          </p:cNvSpPr>
          <p:nvPr>
            <p:ph type="title"/>
          </p:nvPr>
        </p:nvSpPr>
        <p:spPr>
          <a:xfrm>
            <a:off x="1089805" y="2593734"/>
            <a:ext cx="5380068" cy="3338814"/>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chemeClr val="lt2"/>
              </a:buClr>
              <a:buSzPts val="3300"/>
              <a:buFont typeface="Arial"/>
              <a:buNone/>
              <a:defRPr sz="2728" b="1" i="0" u="none" strike="noStrike" cap="none">
                <a:solidFill>
                  <a:schemeClr val="lt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pic>
        <p:nvPicPr>
          <p:cNvPr id="444" name="Google Shape;444;p11"/>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4961243" y="6914339"/>
            <a:ext cx="1587645" cy="4224652"/>
          </a:xfrm>
          <a:prstGeom prst="rect">
            <a:avLst/>
          </a:prstGeom>
          <a:noFill/>
          <a:ln>
            <a:noFill/>
          </a:ln>
        </p:spPr>
      </p:pic>
      <p:sp>
        <p:nvSpPr>
          <p:cNvPr id="445" name="Google Shape;445;p11"/>
          <p:cNvSpPr/>
          <p:nvPr/>
        </p:nvSpPr>
        <p:spPr>
          <a:xfrm rot="-430330">
            <a:off x="-17197" y="-3751021"/>
            <a:ext cx="4859049" cy="12217349"/>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446" name="Google Shape;446;p11"/>
          <p:cNvCxnSpPr/>
          <p:nvPr/>
        </p:nvCxnSpPr>
        <p:spPr>
          <a:xfrm flipH="1">
            <a:off x="-439331" y="7034408"/>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447" name="Google Shape;447;p11"/>
          <p:cNvSpPr/>
          <p:nvPr/>
        </p:nvSpPr>
        <p:spPr>
          <a:xfrm>
            <a:off x="661056" y="6639613"/>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448" name="Google Shape;448;p11"/>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449" name="Google Shape;449;p11"/>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450" name="Google Shape;450;p11"/>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451" name="Google Shape;451;p11"/>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452" name="Google Shape;452;p11"/>
          <p:cNvSpPr txBox="1">
            <a:spLocks noGrp="1"/>
          </p:cNvSpPr>
          <p:nvPr>
            <p:ph type="subTitle" idx="2"/>
          </p:nvPr>
        </p:nvSpPr>
        <p:spPr>
          <a:xfrm>
            <a:off x="1089803" y="5932363"/>
            <a:ext cx="5380049" cy="1199827"/>
          </a:xfrm>
          <a:prstGeom prst="rect">
            <a:avLst/>
          </a:prstGeom>
          <a:noFill/>
          <a:ln>
            <a:noFill/>
          </a:ln>
        </p:spPr>
        <p:txBody>
          <a:bodyPr spcFirstLastPara="1" wrap="square" lIns="0" tIns="0" rIns="0" bIns="0" anchor="ctr" anchorCtr="0">
            <a:noAutofit/>
          </a:bodyPr>
          <a:lstStyle>
            <a:lvl1pPr marR="0" lvl="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matchingName="Section_2">
  <p:cSld name="Section_2">
    <p:bg>
      <p:bgPr>
        <a:solidFill>
          <a:srgbClr val="FFFFFF"/>
        </a:solidFill>
        <a:effectLst/>
      </p:bgPr>
    </p:bg>
    <p:spTree>
      <p:nvGrpSpPr>
        <p:cNvPr id="1" name="Shape 453"/>
        <p:cNvGrpSpPr/>
        <p:nvPr/>
      </p:nvGrpSpPr>
      <p:grpSpPr>
        <a:xfrm>
          <a:off x="0" y="0"/>
          <a:ext cx="0" cy="0"/>
          <a:chOff x="0" y="0"/>
          <a:chExt cx="0" cy="0"/>
        </a:xfrm>
      </p:grpSpPr>
      <p:pic>
        <p:nvPicPr>
          <p:cNvPr id="454" name="Google Shape;454;p19"/>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498936" y="1121463"/>
            <a:ext cx="6561805" cy="8438501"/>
          </a:xfrm>
          <a:prstGeom prst="rect">
            <a:avLst/>
          </a:prstGeom>
          <a:noFill/>
          <a:ln>
            <a:noFill/>
          </a:ln>
        </p:spPr>
      </p:pic>
      <p:pic>
        <p:nvPicPr>
          <p:cNvPr id="455" name="Google Shape;455;p19"/>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6166067" y="111675"/>
            <a:ext cx="1587645" cy="4224652"/>
          </a:xfrm>
          <a:prstGeom prst="rect">
            <a:avLst/>
          </a:prstGeom>
          <a:noFill/>
          <a:ln>
            <a:noFill/>
          </a:ln>
        </p:spPr>
      </p:pic>
      <p:sp>
        <p:nvSpPr>
          <p:cNvPr id="456" name="Google Shape;456;p19"/>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457" name="Google Shape;457;p19"/>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458" name="Google Shape;458;p19"/>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459" name="Google Shape;459;p19"/>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460" name="Google Shape;460;p19"/>
          <p:cNvSpPr/>
          <p:nvPr/>
        </p:nvSpPr>
        <p:spPr>
          <a:xfrm rot="-430330">
            <a:off x="-17197" y="-3751021"/>
            <a:ext cx="4859049" cy="12217349"/>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461" name="Google Shape;461;p19"/>
          <p:cNvCxnSpPr/>
          <p:nvPr/>
        </p:nvCxnSpPr>
        <p:spPr>
          <a:xfrm flipH="1">
            <a:off x="-439331" y="7034408"/>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462" name="Google Shape;462;p19"/>
          <p:cNvSpPr/>
          <p:nvPr/>
        </p:nvSpPr>
        <p:spPr>
          <a:xfrm>
            <a:off x="661056" y="6639613"/>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463" name="Google Shape;463;p19"/>
          <p:cNvSpPr txBox="1">
            <a:spLocks noGrp="1"/>
          </p:cNvSpPr>
          <p:nvPr>
            <p:ph type="title"/>
          </p:nvPr>
        </p:nvSpPr>
        <p:spPr>
          <a:xfrm>
            <a:off x="1089805" y="2593734"/>
            <a:ext cx="5380068" cy="3338814"/>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chemeClr val="lt2"/>
              </a:buClr>
              <a:buSzPts val="3300"/>
              <a:buFont typeface="Arial"/>
              <a:buNone/>
              <a:defRPr sz="2728" b="1" i="0" u="none" strike="noStrike" cap="none">
                <a:solidFill>
                  <a:schemeClr val="lt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64" name="Google Shape;464;p19"/>
          <p:cNvSpPr txBox="1">
            <a:spLocks noGrp="1"/>
          </p:cNvSpPr>
          <p:nvPr>
            <p:ph type="subTitle" idx="2"/>
          </p:nvPr>
        </p:nvSpPr>
        <p:spPr>
          <a:xfrm>
            <a:off x="1089803" y="5932363"/>
            <a:ext cx="5380049" cy="1199827"/>
          </a:xfrm>
          <a:prstGeom prst="rect">
            <a:avLst/>
          </a:prstGeom>
          <a:noFill/>
          <a:ln>
            <a:noFill/>
          </a:ln>
        </p:spPr>
        <p:txBody>
          <a:bodyPr spcFirstLastPara="1" wrap="square" lIns="0" tIns="0" rIns="0" bIns="0" anchor="ctr" anchorCtr="0">
            <a:noAutofit/>
          </a:bodyPr>
          <a:lstStyle>
            <a:lvl1pPr marR="0" lvl="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matchingName="Section_3">
  <p:cSld name="3_Section">
    <p:bg>
      <p:bgPr>
        <a:solidFill>
          <a:srgbClr val="FFFFFF"/>
        </a:solidFill>
        <a:effectLst/>
      </p:bgPr>
    </p:bg>
    <p:spTree>
      <p:nvGrpSpPr>
        <p:cNvPr id="1" name="Shape 465"/>
        <p:cNvGrpSpPr/>
        <p:nvPr/>
      </p:nvGrpSpPr>
      <p:grpSpPr>
        <a:xfrm>
          <a:off x="0" y="0"/>
          <a:ext cx="0" cy="0"/>
          <a:chOff x="0" y="0"/>
          <a:chExt cx="0" cy="0"/>
        </a:xfrm>
      </p:grpSpPr>
      <p:pic>
        <p:nvPicPr>
          <p:cNvPr id="466" name="Google Shape;466;p20"/>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516463" y="1132844"/>
            <a:ext cx="6561805" cy="8427119"/>
          </a:xfrm>
          <a:prstGeom prst="rect">
            <a:avLst/>
          </a:prstGeom>
          <a:noFill/>
          <a:ln>
            <a:noFill/>
          </a:ln>
        </p:spPr>
      </p:pic>
      <p:pic>
        <p:nvPicPr>
          <p:cNvPr id="467" name="Google Shape;467;p20"/>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4961263" y="6914339"/>
            <a:ext cx="1587645" cy="4224652"/>
          </a:xfrm>
          <a:prstGeom prst="rect">
            <a:avLst/>
          </a:prstGeom>
          <a:noFill/>
          <a:ln>
            <a:noFill/>
          </a:ln>
        </p:spPr>
      </p:pic>
      <p:sp>
        <p:nvSpPr>
          <p:cNvPr id="468" name="Google Shape;468;p20"/>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469" name="Google Shape;469;p20"/>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470" name="Google Shape;470;p20"/>
          <p:cNvPicPr preferRelativeResize="0"/>
          <p:nvPr/>
        </p:nvPicPr>
        <p:blipFill rotWithShape="1">
          <a:blip r:embed="rId4"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471" name="Google Shape;471;p20"/>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
        <p:nvSpPr>
          <p:cNvPr id="472" name="Google Shape;472;p20"/>
          <p:cNvSpPr/>
          <p:nvPr/>
        </p:nvSpPr>
        <p:spPr>
          <a:xfrm rot="-430330">
            <a:off x="-17197" y="-3751021"/>
            <a:ext cx="4859049" cy="12217349"/>
          </a:xfrm>
          <a:prstGeom prst="ellipse">
            <a:avLst/>
          </a:prstGeom>
          <a:noFill/>
          <a:ln w="28575" cap="flat" cmpd="sng">
            <a:solidFill>
              <a:schemeClr val="accent1"/>
            </a:solidFill>
            <a:prstDash val="dot"/>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500"/>
              <a:buFont typeface="Arial"/>
              <a:buNone/>
            </a:pPr>
            <a:endParaRPr sz="1241" b="0" i="0" u="none" strike="noStrike" cap="none">
              <a:solidFill>
                <a:srgbClr val="000000"/>
              </a:solidFill>
              <a:latin typeface="Arial"/>
              <a:ea typeface="Arial"/>
              <a:cs typeface="Arial"/>
              <a:sym typeface="Arial"/>
            </a:endParaRPr>
          </a:p>
        </p:txBody>
      </p:sp>
      <p:cxnSp>
        <p:nvCxnSpPr>
          <p:cNvPr id="473" name="Google Shape;473;p20"/>
          <p:cNvCxnSpPr/>
          <p:nvPr/>
        </p:nvCxnSpPr>
        <p:spPr>
          <a:xfrm flipH="1">
            <a:off x="-439331" y="7034408"/>
            <a:ext cx="1173386" cy="2811863"/>
          </a:xfrm>
          <a:prstGeom prst="straightConnector1">
            <a:avLst/>
          </a:prstGeom>
          <a:noFill/>
          <a:ln w="9525" cap="flat" cmpd="sng">
            <a:solidFill>
              <a:schemeClr val="accent1"/>
            </a:solidFill>
            <a:prstDash val="solid"/>
            <a:round/>
            <a:headEnd type="none" w="sm" len="sm"/>
            <a:tailEnd type="none" w="sm" len="sm"/>
          </a:ln>
        </p:spPr>
      </p:cxnSp>
      <p:sp>
        <p:nvSpPr>
          <p:cNvPr id="474" name="Google Shape;474;p20"/>
          <p:cNvSpPr/>
          <p:nvPr/>
        </p:nvSpPr>
        <p:spPr>
          <a:xfrm>
            <a:off x="661056" y="6639613"/>
            <a:ext cx="233883" cy="588065"/>
          </a:xfrm>
          <a:prstGeom prst="ellipse">
            <a:avLst/>
          </a:prstGeom>
          <a:solidFill>
            <a:schemeClr val="dk1"/>
          </a:solidFill>
          <a:ln w="9525" cap="flat" cmpd="sng">
            <a:solidFill>
              <a:schemeClr val="accent1"/>
            </a:solidFill>
            <a:prstDash val="solid"/>
            <a:round/>
            <a:headEnd type="none" w="sm" len="sm"/>
            <a:tailEnd type="none" w="sm" len="sm"/>
          </a:ln>
        </p:spPr>
        <p:txBody>
          <a:bodyPr spcFirstLastPara="1" wrap="square" lIns="75585" tIns="75585" rIns="75585" bIns="75585" anchor="ctr" anchorCtr="0">
            <a:noAutofit/>
          </a:bodyPr>
          <a:lstStyle/>
          <a:p>
            <a:pPr marL="0" marR="0" lvl="0" indent="0" algn="l" rtl="0">
              <a:lnSpc>
                <a:spcPct val="100000"/>
              </a:lnSpc>
              <a:spcBef>
                <a:spcPts val="0"/>
              </a:spcBef>
              <a:spcAft>
                <a:spcPts val="0"/>
              </a:spcAft>
              <a:buClr>
                <a:srgbClr val="000000"/>
              </a:buClr>
              <a:buSzPts val="1400"/>
              <a:buFont typeface="Arial"/>
              <a:buNone/>
            </a:pPr>
            <a:endParaRPr sz="1158" b="0" i="0" u="none" strike="noStrike" cap="none">
              <a:solidFill>
                <a:srgbClr val="000000"/>
              </a:solidFill>
              <a:latin typeface="Arial"/>
              <a:ea typeface="Arial"/>
              <a:cs typeface="Arial"/>
              <a:sym typeface="Arial"/>
            </a:endParaRPr>
          </a:p>
        </p:txBody>
      </p:sp>
      <p:sp>
        <p:nvSpPr>
          <p:cNvPr id="475" name="Google Shape;475;p20"/>
          <p:cNvSpPr txBox="1">
            <a:spLocks noGrp="1"/>
          </p:cNvSpPr>
          <p:nvPr>
            <p:ph type="title"/>
          </p:nvPr>
        </p:nvSpPr>
        <p:spPr>
          <a:xfrm>
            <a:off x="1089805" y="2593734"/>
            <a:ext cx="5380068" cy="3338814"/>
          </a:xfrm>
          <a:prstGeom prst="rect">
            <a:avLst/>
          </a:prstGeom>
          <a:noFill/>
          <a:ln>
            <a:noFill/>
          </a:ln>
        </p:spPr>
        <p:txBody>
          <a:bodyPr spcFirstLastPara="1" wrap="square" lIns="0" tIns="0" rIns="0" bIns="0" anchor="ctr" anchorCtr="0">
            <a:noAutofit/>
          </a:bodyPr>
          <a:lstStyle>
            <a:lvl1pPr marR="0" lvl="0" algn="l" rtl="0">
              <a:lnSpc>
                <a:spcPct val="100000"/>
              </a:lnSpc>
              <a:spcBef>
                <a:spcPts val="0"/>
              </a:spcBef>
              <a:spcAft>
                <a:spcPts val="0"/>
              </a:spcAft>
              <a:buClr>
                <a:schemeClr val="lt2"/>
              </a:buClr>
              <a:buSzPts val="3300"/>
              <a:buFont typeface="Arial"/>
              <a:buNone/>
              <a:defRPr sz="2728" b="1" i="0" u="none" strike="noStrike" cap="none">
                <a:solidFill>
                  <a:schemeClr val="lt2"/>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476" name="Google Shape;476;p20"/>
          <p:cNvSpPr txBox="1">
            <a:spLocks noGrp="1"/>
          </p:cNvSpPr>
          <p:nvPr>
            <p:ph type="subTitle" idx="2"/>
          </p:nvPr>
        </p:nvSpPr>
        <p:spPr>
          <a:xfrm>
            <a:off x="1089803" y="5932363"/>
            <a:ext cx="5380049" cy="1199827"/>
          </a:xfrm>
          <a:prstGeom prst="rect">
            <a:avLst/>
          </a:prstGeom>
          <a:noFill/>
          <a:ln>
            <a:noFill/>
          </a:ln>
        </p:spPr>
        <p:txBody>
          <a:bodyPr spcFirstLastPara="1" wrap="square" lIns="0" tIns="0" rIns="0" bIns="0" anchor="ctr" anchorCtr="0">
            <a:noAutofit/>
          </a:bodyPr>
          <a:lstStyle>
            <a:lvl1pPr marR="0" lvl="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1pPr>
            <a:lvl2pPr marR="0" lvl="1"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Empty_1">
  <p:cSld name="Empty_1">
    <p:bg>
      <p:bgPr>
        <a:solidFill>
          <a:schemeClr val="lt2"/>
        </a:solidFill>
        <a:effectLst/>
      </p:bgPr>
    </p:bg>
    <p:spTree>
      <p:nvGrpSpPr>
        <p:cNvPr id="1" name="Shape 56"/>
        <p:cNvGrpSpPr/>
        <p:nvPr/>
      </p:nvGrpSpPr>
      <p:grpSpPr>
        <a:xfrm>
          <a:off x="0" y="0"/>
          <a:ext cx="0" cy="0"/>
          <a:chOff x="0" y="0"/>
          <a:chExt cx="0" cy="0"/>
        </a:xfrm>
      </p:grpSpPr>
      <p:sp>
        <p:nvSpPr>
          <p:cNvPr id="57" name="Google Shape;57;p45"/>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60" name="Google Shape;60;p45"/>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Empty_1bis">
  <p:cSld name="Empty_1bis">
    <p:bg>
      <p:bgPr>
        <a:solidFill>
          <a:schemeClr val="dk1"/>
        </a:solidFill>
        <a:effectLst/>
      </p:bgPr>
    </p:bg>
    <p:spTree>
      <p:nvGrpSpPr>
        <p:cNvPr id="1" name="Shape 61"/>
        <p:cNvGrpSpPr/>
        <p:nvPr/>
      </p:nvGrpSpPr>
      <p:grpSpPr>
        <a:xfrm>
          <a:off x="0" y="0"/>
          <a:ext cx="0" cy="0"/>
          <a:chOff x="0" y="0"/>
          <a:chExt cx="0" cy="0"/>
        </a:xfrm>
      </p:grpSpPr>
      <p:sp>
        <p:nvSpPr>
          <p:cNvPr id="62" name="Google Shape;62;p46"/>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63" name="Google Shape;63;p46"/>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64" name="Google Shape;64;p46"/>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65" name="Google Shape;65;p46"/>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Empty_2">
  <p:cSld name="Empty_2">
    <p:bg>
      <p:bgPr>
        <a:solidFill>
          <a:schemeClr val="lt2"/>
        </a:solidFill>
        <a:effectLst/>
      </p:bgPr>
    </p:bg>
    <p:spTree>
      <p:nvGrpSpPr>
        <p:cNvPr id="1" name="Shape 66"/>
        <p:cNvGrpSpPr/>
        <p:nvPr/>
      </p:nvGrpSpPr>
      <p:grpSpPr>
        <a:xfrm>
          <a:off x="0" y="0"/>
          <a:ext cx="0" cy="0"/>
          <a:chOff x="0" y="0"/>
          <a:chExt cx="0" cy="0"/>
        </a:xfrm>
      </p:grpSpPr>
      <p:sp>
        <p:nvSpPr>
          <p:cNvPr id="67" name="Google Shape;67;p47"/>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chemeClr val="lt1"/>
              </a:buClr>
              <a:buSzPts val="1800"/>
              <a:buFont typeface="Arial"/>
              <a:buNone/>
              <a:defRPr sz="1489" b="1" i="0" u="none" strike="noStrike" cap="none">
                <a:solidFill>
                  <a:schemeClr val="lt1"/>
                </a:solidFill>
                <a:latin typeface="Arial"/>
                <a:ea typeface="Arial"/>
                <a:cs typeface="Arial"/>
                <a:sym typeface="Arial"/>
              </a:defRPr>
            </a:lvl1pPr>
            <a:lvl2pPr marR="0" lvl="1"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SzPts val="1400"/>
              <a:buFont typeface="Arial"/>
              <a:buNone/>
              <a:defRPr sz="1158" b="0" i="0" u="none" strike="noStrike" cap="none">
                <a:solidFill>
                  <a:srgbClr val="000000"/>
                </a:solidFill>
                <a:latin typeface="Arial"/>
                <a:ea typeface="Arial"/>
                <a:cs typeface="Arial"/>
                <a:sym typeface="Arial"/>
              </a:defRPr>
            </a:lvl9pPr>
          </a:lstStyle>
          <a:p>
            <a:endParaRPr/>
          </a:p>
        </p:txBody>
      </p:sp>
      <p:sp>
        <p:nvSpPr>
          <p:cNvPr id="68" name="Google Shape;68;p47"/>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69" name="Google Shape;69;p47"/>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70" name="Google Shape;70;p47"/>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71" name="Google Shape;71;p47"/>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Empty_2bis">
  <p:cSld name="Empty_2bis">
    <p:bg>
      <p:bgPr>
        <a:solidFill>
          <a:schemeClr val="dk1"/>
        </a:solidFill>
        <a:effectLst/>
      </p:bgPr>
    </p:bg>
    <p:spTree>
      <p:nvGrpSpPr>
        <p:cNvPr id="1" name="Shape 72"/>
        <p:cNvGrpSpPr/>
        <p:nvPr/>
      </p:nvGrpSpPr>
      <p:grpSpPr>
        <a:xfrm>
          <a:off x="0" y="0"/>
          <a:ext cx="0" cy="0"/>
          <a:chOff x="0" y="0"/>
          <a:chExt cx="0" cy="0"/>
        </a:xfrm>
      </p:grpSpPr>
      <p:sp>
        <p:nvSpPr>
          <p:cNvPr id="73" name="Google Shape;73;p48"/>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74" name="Google Shape;74;p48"/>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75" name="Google Shape;75;p48"/>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76" name="Google Shape;76;p48"/>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77" name="Google Shape;77;p48"/>
          <p:cNvSpPr txBox="1">
            <a:spLocks noGrp="1"/>
          </p:cNvSpPr>
          <p:nvPr>
            <p:ph type="body" idx="1"/>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lide_20bis">
  <p:cSld name="Empty 3bis">
    <p:bg>
      <p:bgPr>
        <a:solidFill>
          <a:schemeClr val="dk1"/>
        </a:solidFill>
        <a:effectLst/>
      </p:bgPr>
    </p:bg>
    <p:spTree>
      <p:nvGrpSpPr>
        <p:cNvPr id="1" name="Shape 85"/>
        <p:cNvGrpSpPr/>
        <p:nvPr/>
      </p:nvGrpSpPr>
      <p:grpSpPr>
        <a:xfrm>
          <a:off x="0" y="0"/>
          <a:ext cx="0" cy="0"/>
          <a:chOff x="0" y="0"/>
          <a:chExt cx="0" cy="0"/>
        </a:xfrm>
      </p:grpSpPr>
      <p:sp>
        <p:nvSpPr>
          <p:cNvPr id="86" name="Google Shape;86;p17"/>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rgbClr val="FFFFFF"/>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87" name="Google Shape;87;p17"/>
          <p:cNvSpPr txBox="1">
            <a:spLocks noGrp="1"/>
          </p:cNvSpPr>
          <p:nvPr>
            <p:ph type="subTitle" idx="1"/>
          </p:nvPr>
        </p:nvSpPr>
        <p:spPr>
          <a:xfrm>
            <a:off x="497531" y="2421640"/>
            <a:ext cx="6564615" cy="1069493"/>
          </a:xfrm>
          <a:prstGeom prst="rect">
            <a:avLst/>
          </a:prstGeom>
          <a:noFill/>
          <a:ln>
            <a:noFill/>
          </a:ln>
        </p:spPr>
        <p:txBody>
          <a:bodyPr spcFirstLastPara="1" wrap="square" lIns="0" tIns="0" rIns="0" bIns="0" anchor="t" anchorCtr="0">
            <a:noAutofit/>
          </a:bodyPr>
          <a:lstStyle>
            <a:lvl1pPr marL="0" marR="0" lvl="0" indent="0" algn="l">
              <a:lnSpc>
                <a:spcPct val="100000"/>
              </a:lnSpc>
              <a:spcBef>
                <a:spcPts val="0"/>
              </a:spcBef>
              <a:spcAft>
                <a:spcPts val="0"/>
              </a:spcAft>
              <a:buClr>
                <a:srgbClr val="FFFFFF"/>
              </a:buClr>
              <a:buSzPts val="1100"/>
              <a:buFont typeface="Arial"/>
              <a:buNone/>
              <a:defRPr sz="910" b="0" i="0" u="none" strike="noStrike" cap="none">
                <a:solidFill>
                  <a:srgbClr val="FFFFFF"/>
                </a:solidFill>
                <a:latin typeface="Arial"/>
                <a:ea typeface="Arial"/>
                <a:cs typeface="Arial"/>
                <a:sym typeface="Arial"/>
              </a:defRPr>
            </a:lvl1pPr>
            <a:lvl2pPr marR="0" lvl="1"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88" name="Google Shape;88;p17"/>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FFFFFF"/>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FFFFFF"/>
              </a:solidFill>
              <a:latin typeface="Arial"/>
              <a:ea typeface="Arial"/>
              <a:cs typeface="Arial"/>
              <a:sym typeface="Arial"/>
            </a:endParaRPr>
          </a:p>
        </p:txBody>
      </p:sp>
      <p:sp>
        <p:nvSpPr>
          <p:cNvPr id="89" name="Google Shape;89;p17"/>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FFFFFF"/>
                </a:solidFill>
                <a:latin typeface="Arial"/>
                <a:ea typeface="Arial"/>
                <a:cs typeface="Arial"/>
                <a:sym typeface="Arial"/>
              </a:rPr>
              <a:t>confidential</a:t>
            </a:r>
            <a:endParaRPr sz="662" b="0" i="0" u="none" strike="noStrike" cap="none">
              <a:solidFill>
                <a:srgbClr val="FFFFFF"/>
              </a:solidFill>
              <a:latin typeface="Arial"/>
              <a:ea typeface="Arial"/>
              <a:cs typeface="Arial"/>
              <a:sym typeface="Arial"/>
            </a:endParaRPr>
          </a:p>
        </p:txBody>
      </p:sp>
      <p:pic>
        <p:nvPicPr>
          <p:cNvPr id="90" name="Google Shape;90;p17"/>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7"/>
            <a:ext cx="1052373" cy="306162"/>
          </a:xfrm>
          <a:prstGeom prst="rect">
            <a:avLst/>
          </a:prstGeom>
          <a:noFill/>
          <a:ln>
            <a:noFill/>
          </a:ln>
        </p:spPr>
      </p:pic>
      <p:sp>
        <p:nvSpPr>
          <p:cNvPr id="91" name="Google Shape;91;p17"/>
          <p:cNvSpPr txBox="1">
            <a:spLocks noGrp="1"/>
          </p:cNvSpPr>
          <p:nvPr>
            <p:ph type="body" idx="2"/>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rgbClr val="FFFFFF"/>
              </a:buClr>
              <a:buSzPts val="800"/>
              <a:buFont typeface="Arial"/>
              <a:buNone/>
              <a:defRPr sz="662" b="0" i="0" u="none" strike="noStrike" cap="none">
                <a:solidFill>
                  <a:srgbClr val="FFFFFF"/>
                </a:solidFill>
                <a:latin typeface="Arial"/>
                <a:ea typeface="Arial"/>
                <a:cs typeface="Arial"/>
                <a:sym typeface="Arial"/>
              </a:defRPr>
            </a:lvl1pPr>
            <a:lvl2pPr marL="756035" marR="0" lvl="1"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2pPr>
            <a:lvl3pPr marL="1134053" marR="0" lvl="2"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3pPr>
            <a:lvl4pPr marL="1512070" marR="0" lvl="3"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4pPr>
            <a:lvl5pPr marL="1890088" marR="0" lvl="4"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5pPr>
            <a:lvl6pPr marL="2268106" marR="0" lvl="5"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6pPr>
            <a:lvl7pPr marL="2646124" marR="0" lvl="6"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7pPr>
            <a:lvl8pPr marL="3024142" marR="0" lvl="7"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8pPr>
            <a:lvl9pPr marL="3402159" marR="0" lvl="8" indent="-231011" algn="r">
              <a:lnSpc>
                <a:spcPct val="100000"/>
              </a:lnSpc>
              <a:spcBef>
                <a:spcPts val="0"/>
              </a:spcBef>
              <a:spcAft>
                <a:spcPts val="0"/>
              </a:spcAft>
              <a:buClr>
                <a:srgbClr val="FFFFFF"/>
              </a:buClr>
              <a:buSzPts val="800"/>
              <a:buFont typeface="Arial"/>
              <a:buChar char="■"/>
              <a:defRPr sz="662" b="0" i="0" u="none" strike="noStrike" cap="none">
                <a:solidFill>
                  <a:srgbClr val="FFFFFF"/>
                </a:solidFill>
                <a:latin typeface="Arial"/>
                <a:ea typeface="Arial"/>
                <a:cs typeface="Arial"/>
                <a:sym typeface="Arial"/>
              </a:defRPr>
            </a:lvl9pPr>
          </a:lstStyle>
          <a:p>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Slide_1bis">
  <p:cSld name="Slide_1">
    <p:bg>
      <p:bgPr>
        <a:solidFill>
          <a:schemeClr val="lt2"/>
        </a:solidFill>
        <a:effectLst/>
      </p:bgPr>
    </p:bg>
    <p:spTree>
      <p:nvGrpSpPr>
        <p:cNvPr id="1" name="Shape 92"/>
        <p:cNvGrpSpPr/>
        <p:nvPr/>
      </p:nvGrpSpPr>
      <p:grpSpPr>
        <a:xfrm>
          <a:off x="0" y="0"/>
          <a:ext cx="0" cy="0"/>
          <a:chOff x="0" y="0"/>
          <a:chExt cx="0" cy="0"/>
        </a:xfrm>
      </p:grpSpPr>
      <p:sp>
        <p:nvSpPr>
          <p:cNvPr id="93" name="Google Shape;93;p23"/>
          <p:cNvSpPr txBox="1">
            <a:spLocks noGrp="1"/>
          </p:cNvSpPr>
          <p:nvPr>
            <p:ph type="title"/>
          </p:nvPr>
        </p:nvSpPr>
        <p:spPr>
          <a:xfrm>
            <a:off x="496105" y="1088983"/>
            <a:ext cx="6564615" cy="1332657"/>
          </a:xfrm>
          <a:prstGeom prst="rect">
            <a:avLst/>
          </a:prstGeom>
          <a:noFill/>
          <a:ln>
            <a:noFill/>
          </a:ln>
        </p:spPr>
        <p:txBody>
          <a:bodyPr spcFirstLastPara="1" wrap="square" lIns="0" tIns="0" rIns="0" bIns="0" anchor="t" anchorCtr="0">
            <a:noAutofit/>
          </a:bodyPr>
          <a:lstStyle>
            <a:lvl1pPr marR="0" lvl="0" algn="l" rtl="0">
              <a:lnSpc>
                <a:spcPct val="100000"/>
              </a:lnSpc>
              <a:spcBef>
                <a:spcPts val="0"/>
              </a:spcBef>
              <a:spcAft>
                <a:spcPts val="0"/>
              </a:spcAft>
              <a:buClr>
                <a:srgbClr val="FFFFFF"/>
              </a:buClr>
              <a:buSzPts val="1800"/>
              <a:buFont typeface="Arial"/>
              <a:buNone/>
              <a:defRPr sz="1489" b="1" i="0" u="none" strike="noStrike" cap="none">
                <a:solidFill>
                  <a:schemeClr val="dk1"/>
                </a:solidFill>
                <a:latin typeface="Arial"/>
                <a:ea typeface="Arial"/>
                <a:cs typeface="Arial"/>
                <a:sym typeface="Arial"/>
              </a:defRPr>
            </a:lvl1pPr>
            <a:lvl2pPr marR="0" lvl="1"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rtl="0">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94" name="Google Shape;94;p23"/>
          <p:cNvSpPr txBox="1">
            <a:spLocks noGrp="1"/>
          </p:cNvSpPr>
          <p:nvPr>
            <p:ph type="subTitle" idx="1"/>
          </p:nvPr>
        </p:nvSpPr>
        <p:spPr>
          <a:xfrm>
            <a:off x="497531" y="2421640"/>
            <a:ext cx="6564615" cy="1054527"/>
          </a:xfrm>
          <a:prstGeom prst="rect">
            <a:avLst/>
          </a:prstGeom>
          <a:noFill/>
          <a:ln>
            <a:noFill/>
          </a:ln>
        </p:spPr>
        <p:txBody>
          <a:bodyPr spcFirstLastPara="1" wrap="square" lIns="0" tIns="0" rIns="0" bIns="0" anchor="t" anchorCtr="0">
            <a:noAutofit/>
          </a:bodyPr>
          <a:lstStyle>
            <a:lvl1pPr marL="0" marR="0" lvl="0" algn="l">
              <a:lnSpc>
                <a:spcPct val="100000"/>
              </a:lnSpc>
              <a:spcBef>
                <a:spcPts val="0"/>
              </a:spcBef>
              <a:spcAft>
                <a:spcPts val="0"/>
              </a:spcAft>
              <a:buClr>
                <a:srgbClr val="FFFFFF"/>
              </a:buClr>
              <a:buSzPts val="1100"/>
              <a:buFont typeface="Arial"/>
              <a:buNone/>
              <a:defRPr sz="910" b="0" i="0" u="none" strike="noStrike" cap="none">
                <a:solidFill>
                  <a:schemeClr val="dk1"/>
                </a:solidFill>
                <a:latin typeface="Arial"/>
                <a:ea typeface="Arial"/>
                <a:cs typeface="Arial"/>
                <a:sym typeface="Arial"/>
              </a:defRPr>
            </a:lvl1pPr>
            <a:lvl2pPr marR="0" lvl="1"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2pPr>
            <a:lvl3pPr marR="0" lvl="2"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3pPr>
            <a:lvl4pPr marR="0" lvl="3"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4pPr>
            <a:lvl5pPr marR="0" lvl="4"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5pPr>
            <a:lvl6pPr marR="0" lvl="5"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6pPr>
            <a:lvl7pPr marR="0" lvl="6"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7pPr>
            <a:lvl8pPr marR="0" lvl="7"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8pPr>
            <a:lvl9pPr marR="0" lvl="8" algn="l">
              <a:lnSpc>
                <a:spcPct val="100000"/>
              </a:lnSpc>
              <a:spcBef>
                <a:spcPts val="0"/>
              </a:spcBef>
              <a:spcAft>
                <a:spcPts val="0"/>
              </a:spcAft>
              <a:buClr>
                <a:srgbClr val="FFFFFF"/>
              </a:buClr>
              <a:buSzPts val="1400"/>
              <a:buFont typeface="Arial"/>
              <a:buNone/>
              <a:defRPr sz="1158" b="0" i="0" u="none" strike="noStrike" cap="none">
                <a:solidFill>
                  <a:srgbClr val="FFFFFF"/>
                </a:solidFill>
                <a:latin typeface="Arial"/>
                <a:ea typeface="Arial"/>
                <a:cs typeface="Arial"/>
                <a:sym typeface="Arial"/>
              </a:defRPr>
            </a:lvl9pPr>
          </a:lstStyle>
          <a:p>
            <a:endParaRPr/>
          </a:p>
        </p:txBody>
      </p:sp>
      <p:sp>
        <p:nvSpPr>
          <p:cNvPr id="95" name="Google Shape;95;p23"/>
          <p:cNvSpPr txBox="1">
            <a:spLocks noGrp="1"/>
          </p:cNvSpPr>
          <p:nvPr>
            <p:ph type="body" idx="2"/>
          </p:nvPr>
        </p:nvSpPr>
        <p:spPr>
          <a:xfrm>
            <a:off x="498729" y="3491130"/>
            <a:ext cx="6561991" cy="6068984"/>
          </a:xfrm>
          <a:prstGeom prst="rect">
            <a:avLst/>
          </a:prstGeom>
          <a:noFill/>
          <a:ln>
            <a:noFill/>
          </a:ln>
        </p:spPr>
        <p:txBody>
          <a:bodyPr spcFirstLastPara="1" wrap="square" lIns="0" tIns="0" rIns="54000" bIns="0" anchor="t" anchorCtr="0">
            <a:noAutofit/>
          </a:bodyPr>
          <a:lstStyle>
            <a:lvl1pPr marL="0" marR="0" lvl="0" indent="-189010" algn="l">
              <a:lnSpc>
                <a:spcPct val="100000"/>
              </a:lnSpc>
              <a:spcBef>
                <a:spcPts val="0"/>
              </a:spcBef>
              <a:spcAft>
                <a:spcPts val="0"/>
              </a:spcAft>
              <a:buClr>
                <a:schemeClr val="lt2"/>
              </a:buClr>
              <a:buSzPts val="1400"/>
              <a:buFont typeface="Arial"/>
              <a:buNone/>
              <a:defRPr sz="743" b="0" i="0" u="none" strike="noStrike" cap="none">
                <a:solidFill>
                  <a:schemeClr val="dk1"/>
                </a:solidFill>
                <a:latin typeface="Arial"/>
                <a:ea typeface="Arial"/>
                <a:cs typeface="Arial"/>
                <a:sym typeface="Arial"/>
              </a:defRPr>
            </a:lvl1pPr>
            <a:lvl2pPr marL="756035" marR="0" lvl="1"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2pPr>
            <a:lvl3pPr marL="1134053" marR="0" lvl="2"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3pPr>
            <a:lvl4pPr marL="1512070" marR="0" lvl="3"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4pPr>
            <a:lvl5pPr marL="1890088" marR="0" lvl="4" indent="-189010" algn="l">
              <a:lnSpc>
                <a:spcPct val="100000"/>
              </a:lnSpc>
              <a:spcBef>
                <a:spcPts val="0"/>
              </a:spcBef>
              <a:spcAft>
                <a:spcPts val="0"/>
              </a:spcAft>
              <a:buClr>
                <a:schemeClr val="lt2"/>
              </a:buClr>
              <a:buSzPts val="1400"/>
              <a:buFont typeface="Arial"/>
              <a:buNone/>
              <a:defRPr sz="743" b="0" i="0" u="none" strike="noStrike" cap="none">
                <a:solidFill>
                  <a:schemeClr val="lt2"/>
                </a:solidFill>
                <a:latin typeface="Arial"/>
                <a:ea typeface="Arial"/>
                <a:cs typeface="Arial"/>
                <a:sym typeface="Arial"/>
              </a:defRPr>
            </a:lvl5pPr>
            <a:lvl6pPr marL="2268106" marR="0" lvl="5"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6pPr>
            <a:lvl7pPr marL="2646124" marR="0" lvl="6"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7pPr>
            <a:lvl8pPr marL="3024142" marR="0" lvl="7"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8pPr>
            <a:lvl9pPr marL="3402159" marR="0" lvl="8" indent="-189010" algn="l">
              <a:lnSpc>
                <a:spcPct val="100000"/>
              </a:lnSpc>
              <a:spcBef>
                <a:spcPts val="0"/>
              </a:spcBef>
              <a:spcAft>
                <a:spcPts val="0"/>
              </a:spcAft>
              <a:buClr>
                <a:schemeClr val="lt2"/>
              </a:buClr>
              <a:buSzPts val="1400"/>
              <a:buFont typeface="Arial"/>
              <a:buNone/>
              <a:defRPr sz="1158" b="0" i="0" u="none" strike="noStrike" cap="none">
                <a:solidFill>
                  <a:schemeClr val="lt2"/>
                </a:solidFill>
                <a:latin typeface="Arial"/>
                <a:ea typeface="Arial"/>
                <a:cs typeface="Arial"/>
                <a:sym typeface="Arial"/>
              </a:defRPr>
            </a:lvl9pPr>
          </a:lstStyle>
          <a:p>
            <a:endParaRPr/>
          </a:p>
        </p:txBody>
      </p:sp>
      <p:sp>
        <p:nvSpPr>
          <p:cNvPr id="96" name="Google Shape;96;p23"/>
          <p:cNvSpPr txBox="1"/>
          <p:nvPr/>
        </p:nvSpPr>
        <p:spPr>
          <a:xfrm>
            <a:off x="6658161" y="9847133"/>
            <a:ext cx="402786" cy="569357"/>
          </a:xfrm>
          <a:prstGeom prst="rect">
            <a:avLst/>
          </a:prstGeom>
          <a:noFill/>
          <a:ln>
            <a:noFill/>
          </a:ln>
        </p:spPr>
        <p:txBody>
          <a:bodyPr spcFirstLastPara="1" wrap="square" lIns="0" tIns="0" rIns="0" bIns="0" anchor="ctr" anchorCtr="0">
            <a:noAutofit/>
          </a:bodyPr>
          <a:lstStyle/>
          <a:p>
            <a:pPr marL="0" marR="0" lvl="0" indent="0" algn="r" rtl="0">
              <a:lnSpc>
                <a:spcPct val="100000"/>
              </a:lnSpc>
              <a:spcBef>
                <a:spcPts val="0"/>
              </a:spcBef>
              <a:spcAft>
                <a:spcPts val="0"/>
              </a:spcAft>
              <a:buClr>
                <a:srgbClr val="000000"/>
              </a:buClr>
              <a:buSzPts val="900"/>
              <a:buFont typeface="Arial"/>
              <a:buNone/>
            </a:pPr>
            <a:fld id="{00000000-1234-1234-1234-123412341234}" type="slidenum">
              <a:rPr lang="en-US" sz="743" b="0" i="0" u="none" strike="noStrike" cap="none">
                <a:solidFill>
                  <a:srgbClr val="1A1A1A"/>
                </a:solidFill>
                <a:latin typeface="Arial"/>
                <a:ea typeface="Arial"/>
                <a:cs typeface="Arial"/>
                <a:sym typeface="Arial"/>
              </a:rPr>
              <a:pPr marL="0" marR="0" lvl="0" indent="0" algn="r" rtl="0">
                <a:lnSpc>
                  <a:spcPct val="100000"/>
                </a:lnSpc>
                <a:spcBef>
                  <a:spcPts val="0"/>
                </a:spcBef>
                <a:spcAft>
                  <a:spcPts val="0"/>
                </a:spcAft>
                <a:buClr>
                  <a:srgbClr val="000000"/>
                </a:buClr>
                <a:buSzPts val="900"/>
                <a:buFont typeface="Arial"/>
                <a:buNone/>
              </a:pPr>
              <a:t>‹N°›</a:t>
            </a:fld>
            <a:endParaRPr sz="743" b="0" i="0" u="none" strike="noStrike" cap="none">
              <a:solidFill>
                <a:srgbClr val="1A1A1A"/>
              </a:solidFill>
              <a:latin typeface="Arial"/>
              <a:ea typeface="Arial"/>
              <a:cs typeface="Arial"/>
              <a:sym typeface="Arial"/>
            </a:endParaRPr>
          </a:p>
        </p:txBody>
      </p:sp>
      <p:sp>
        <p:nvSpPr>
          <p:cNvPr id="97" name="Google Shape;97;p23"/>
          <p:cNvSpPr txBox="1"/>
          <p:nvPr/>
        </p:nvSpPr>
        <p:spPr>
          <a:xfrm>
            <a:off x="1397351" y="9998983"/>
            <a:ext cx="1479693" cy="462719"/>
          </a:xfrm>
          <a:prstGeom prst="rect">
            <a:avLst/>
          </a:prstGeom>
          <a:noFill/>
          <a:ln>
            <a:noFill/>
          </a:ln>
        </p:spPr>
        <p:txBody>
          <a:bodyPr spcFirstLastPara="1" wrap="square" lIns="0" tIns="0" rIns="0" bIns="0" anchor="t" anchorCtr="0">
            <a:noAutofit/>
          </a:bodyPr>
          <a:lstStyle/>
          <a:p>
            <a:pPr marL="0" marR="0" lvl="0" indent="0" algn="l" rtl="0">
              <a:lnSpc>
                <a:spcPct val="100000"/>
              </a:lnSpc>
              <a:spcBef>
                <a:spcPts val="0"/>
              </a:spcBef>
              <a:spcAft>
                <a:spcPts val="0"/>
              </a:spcAft>
              <a:buClr>
                <a:srgbClr val="939699"/>
              </a:buClr>
              <a:buSzPts val="800"/>
              <a:buFont typeface="Arial"/>
              <a:buNone/>
            </a:pPr>
            <a:r>
              <a:rPr lang="en-US" sz="662" b="0" i="0" u="none" strike="noStrike" cap="none">
                <a:solidFill>
                  <a:srgbClr val="939699"/>
                </a:solidFill>
                <a:latin typeface="Arial"/>
                <a:ea typeface="Arial"/>
                <a:cs typeface="Arial"/>
                <a:sym typeface="Arial"/>
              </a:rPr>
              <a:t>confidential</a:t>
            </a:r>
            <a:endParaRPr sz="662" b="0" i="0" u="none" strike="noStrike" cap="none">
              <a:solidFill>
                <a:srgbClr val="939699"/>
              </a:solidFill>
              <a:latin typeface="Arial"/>
              <a:ea typeface="Arial"/>
              <a:cs typeface="Arial"/>
              <a:sym typeface="Arial"/>
            </a:endParaRPr>
          </a:p>
        </p:txBody>
      </p:sp>
      <p:pic>
        <p:nvPicPr>
          <p:cNvPr id="98" name="Google Shape;98;p23"/>
          <p:cNvPicPr preferRelativeResize="0"/>
          <p:nvPr/>
        </p:nvPicPr>
        <p:blipFill rotWithShape="1">
          <a:blip r:embed="rId2" cstate="email">
            <a:alphaModFix/>
            <a:extLst>
              <a:ext uri="{28A0092B-C50C-407E-A947-70E740481C1C}">
                <a14:useLocalDpi xmlns:a14="http://schemas.microsoft.com/office/drawing/2010/main"/>
              </a:ext>
            </a:extLst>
          </a:blip>
          <a:srcRect/>
          <a:stretch/>
        </p:blipFill>
        <p:spPr>
          <a:xfrm>
            <a:off x="363496" y="9998958"/>
            <a:ext cx="1052373" cy="306455"/>
          </a:xfrm>
          <a:prstGeom prst="rect">
            <a:avLst/>
          </a:prstGeom>
          <a:noFill/>
          <a:ln>
            <a:noFill/>
          </a:ln>
        </p:spPr>
      </p:pic>
      <p:sp>
        <p:nvSpPr>
          <p:cNvPr id="99" name="Google Shape;99;p23"/>
          <p:cNvSpPr txBox="1">
            <a:spLocks noGrp="1"/>
          </p:cNvSpPr>
          <p:nvPr>
            <p:ph type="body" idx="3"/>
          </p:nvPr>
        </p:nvSpPr>
        <p:spPr>
          <a:xfrm>
            <a:off x="497531" y="454978"/>
            <a:ext cx="6564615" cy="191448"/>
          </a:xfrm>
          <a:prstGeom prst="rect">
            <a:avLst/>
          </a:prstGeom>
          <a:noFill/>
          <a:ln>
            <a:noFill/>
          </a:ln>
        </p:spPr>
        <p:txBody>
          <a:bodyPr spcFirstLastPara="1" wrap="square" lIns="0" tIns="0" rIns="0" bIns="0" anchor="t" anchorCtr="0">
            <a:noAutofit/>
          </a:bodyPr>
          <a:lstStyle>
            <a:lvl1pPr marL="378018" marR="0" lvl="0" indent="-189010" algn="r">
              <a:lnSpc>
                <a:spcPct val="100000"/>
              </a:lnSpc>
              <a:spcBef>
                <a:spcPts val="0"/>
              </a:spcBef>
              <a:spcAft>
                <a:spcPts val="0"/>
              </a:spcAft>
              <a:buClr>
                <a:schemeClr val="dk2"/>
              </a:buClr>
              <a:buSzPts val="800"/>
              <a:buNone/>
              <a:defRPr sz="662" i="0" u="none" strike="noStrike" cap="none">
                <a:solidFill>
                  <a:schemeClr val="dk2"/>
                </a:solidFill>
              </a:defRPr>
            </a:lvl1pPr>
            <a:lvl2pPr marL="756035" marR="0" lvl="1" indent="-231011" algn="r">
              <a:lnSpc>
                <a:spcPct val="100000"/>
              </a:lnSpc>
              <a:spcBef>
                <a:spcPts val="0"/>
              </a:spcBef>
              <a:spcAft>
                <a:spcPts val="0"/>
              </a:spcAft>
              <a:buClr>
                <a:schemeClr val="dk2"/>
              </a:buClr>
              <a:buSzPts val="800"/>
              <a:buChar char="○"/>
              <a:defRPr sz="662" i="0" u="none" strike="noStrike" cap="none">
                <a:solidFill>
                  <a:schemeClr val="dk2"/>
                </a:solidFill>
              </a:defRPr>
            </a:lvl2pPr>
            <a:lvl3pPr marL="1134053" marR="0" lvl="2" indent="-231011" algn="r">
              <a:lnSpc>
                <a:spcPct val="100000"/>
              </a:lnSpc>
              <a:spcBef>
                <a:spcPts val="0"/>
              </a:spcBef>
              <a:spcAft>
                <a:spcPts val="0"/>
              </a:spcAft>
              <a:buClr>
                <a:schemeClr val="dk2"/>
              </a:buClr>
              <a:buSzPts val="800"/>
              <a:buChar char="■"/>
              <a:defRPr sz="662" i="0" u="none" strike="noStrike" cap="none">
                <a:solidFill>
                  <a:schemeClr val="dk2"/>
                </a:solidFill>
              </a:defRPr>
            </a:lvl3pPr>
            <a:lvl4pPr marL="1512070" marR="0" lvl="3" indent="-231011" algn="r">
              <a:lnSpc>
                <a:spcPct val="100000"/>
              </a:lnSpc>
              <a:spcBef>
                <a:spcPts val="0"/>
              </a:spcBef>
              <a:spcAft>
                <a:spcPts val="0"/>
              </a:spcAft>
              <a:buClr>
                <a:schemeClr val="dk2"/>
              </a:buClr>
              <a:buSzPts val="800"/>
              <a:buChar char="●"/>
              <a:defRPr sz="662" i="0" u="none" strike="noStrike" cap="none">
                <a:solidFill>
                  <a:schemeClr val="dk2"/>
                </a:solidFill>
              </a:defRPr>
            </a:lvl4pPr>
            <a:lvl5pPr marL="1890088" marR="0" lvl="4" indent="-231011" algn="r">
              <a:lnSpc>
                <a:spcPct val="100000"/>
              </a:lnSpc>
              <a:spcBef>
                <a:spcPts val="0"/>
              </a:spcBef>
              <a:spcAft>
                <a:spcPts val="0"/>
              </a:spcAft>
              <a:buClr>
                <a:schemeClr val="dk2"/>
              </a:buClr>
              <a:buSzPts val="800"/>
              <a:buChar char="○"/>
              <a:defRPr sz="662" i="0" u="none" strike="noStrike" cap="none">
                <a:solidFill>
                  <a:schemeClr val="dk2"/>
                </a:solidFill>
              </a:defRPr>
            </a:lvl5pPr>
            <a:lvl6pPr marL="2268106" marR="0" lvl="5" indent="-231011" algn="r">
              <a:lnSpc>
                <a:spcPct val="100000"/>
              </a:lnSpc>
              <a:spcBef>
                <a:spcPts val="0"/>
              </a:spcBef>
              <a:spcAft>
                <a:spcPts val="0"/>
              </a:spcAft>
              <a:buClr>
                <a:schemeClr val="dk2"/>
              </a:buClr>
              <a:buSzPts val="800"/>
              <a:buChar char="■"/>
              <a:defRPr sz="662" i="0" u="none" strike="noStrike" cap="none">
                <a:solidFill>
                  <a:schemeClr val="dk2"/>
                </a:solidFill>
              </a:defRPr>
            </a:lvl6pPr>
            <a:lvl7pPr marL="2646124" marR="0" lvl="6" indent="-231011" algn="r">
              <a:lnSpc>
                <a:spcPct val="100000"/>
              </a:lnSpc>
              <a:spcBef>
                <a:spcPts val="0"/>
              </a:spcBef>
              <a:spcAft>
                <a:spcPts val="0"/>
              </a:spcAft>
              <a:buClr>
                <a:schemeClr val="dk2"/>
              </a:buClr>
              <a:buSzPts val="800"/>
              <a:buChar char="●"/>
              <a:defRPr sz="662" i="0" u="none" strike="noStrike" cap="none">
                <a:solidFill>
                  <a:schemeClr val="dk2"/>
                </a:solidFill>
              </a:defRPr>
            </a:lvl7pPr>
            <a:lvl8pPr marL="3024142" marR="0" lvl="7" indent="-231011" algn="r">
              <a:lnSpc>
                <a:spcPct val="100000"/>
              </a:lnSpc>
              <a:spcBef>
                <a:spcPts val="0"/>
              </a:spcBef>
              <a:spcAft>
                <a:spcPts val="0"/>
              </a:spcAft>
              <a:buClr>
                <a:schemeClr val="dk2"/>
              </a:buClr>
              <a:buSzPts val="800"/>
              <a:buChar char="○"/>
              <a:defRPr sz="662" i="0" u="none" strike="noStrike" cap="none">
                <a:solidFill>
                  <a:schemeClr val="dk2"/>
                </a:solidFill>
              </a:defRPr>
            </a:lvl8pPr>
            <a:lvl9pPr marL="3402159" marR="0" lvl="8" indent="-231011" algn="r">
              <a:lnSpc>
                <a:spcPct val="100000"/>
              </a:lnSpc>
              <a:spcBef>
                <a:spcPts val="0"/>
              </a:spcBef>
              <a:spcAft>
                <a:spcPts val="0"/>
              </a:spcAft>
              <a:buClr>
                <a:schemeClr val="dk2"/>
              </a:buClr>
              <a:buSzPts val="800"/>
              <a:buChar char="■"/>
              <a:defRPr sz="662" i="0" u="none" strike="noStrike" cap="none">
                <a:solidFill>
                  <a:schemeClr val="dk2"/>
                </a:solidFill>
              </a:defRPr>
            </a:lvl9pPr>
          </a:lstStyle>
          <a:p>
            <a:endParaRPr/>
          </a:p>
        </p:txBody>
      </p:sp>
    </p:spTree>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5"/>
        <p:cNvGrpSpPr/>
        <p:nvPr/>
      </p:nvGrpSpPr>
      <p:grpSpPr>
        <a:xfrm>
          <a:off x="0" y="0"/>
          <a:ext cx="0" cy="0"/>
          <a:chOff x="0" y="0"/>
          <a:chExt cx="0" cy="0"/>
        </a:xfrm>
      </p:grpSpPr>
      <p:sp>
        <p:nvSpPr>
          <p:cNvPr id="6" name="Google Shape;6;p2"/>
          <p:cNvSpPr txBox="1">
            <a:spLocks noGrp="1"/>
          </p:cNvSpPr>
          <p:nvPr>
            <p:ph type="body" idx="1"/>
          </p:nvPr>
        </p:nvSpPr>
        <p:spPr>
          <a:xfrm>
            <a:off x="519729" y="2847851"/>
            <a:ext cx="6520220" cy="6781381"/>
          </a:xfrm>
          <a:prstGeom prst="rect">
            <a:avLst/>
          </a:prstGeom>
          <a:noFill/>
          <a:ln>
            <a:noFill/>
          </a:ln>
        </p:spPr>
        <p:txBody>
          <a:bodyPr spcFirstLastPara="1" wrap="square" lIns="91425" tIns="45700" rIns="0" bIns="45700" anchor="t" anchorCtr="0">
            <a:normAutofit/>
          </a:bodyPr>
          <a:lstStyle>
            <a:lvl1pPr marL="457200" marR="0" lvl="0" indent="-285750" algn="l" rtl="0">
              <a:lnSpc>
                <a:spcPct val="100000"/>
              </a:lnSpc>
              <a:spcBef>
                <a:spcPts val="0"/>
              </a:spcBef>
              <a:spcAft>
                <a:spcPts val="0"/>
              </a:spcAft>
              <a:buClr>
                <a:schemeClr val="accent1"/>
              </a:buClr>
              <a:buSzPts val="900"/>
              <a:buFont typeface="Arial"/>
              <a:buChar char="•"/>
              <a:defRPr sz="900" b="0" i="0" u="none" strike="noStrike" cap="none">
                <a:solidFill>
                  <a:schemeClr val="dk1"/>
                </a:solidFill>
                <a:latin typeface="Arial"/>
                <a:ea typeface="Arial"/>
                <a:cs typeface="Arial"/>
                <a:sym typeface="Arial"/>
              </a:defRPr>
            </a:lvl1pPr>
            <a:lvl2pPr marL="914400" marR="0" lvl="1" indent="-285750" algn="l" rtl="0">
              <a:lnSpc>
                <a:spcPct val="100000"/>
              </a:lnSpc>
              <a:spcBef>
                <a:spcPts val="0"/>
              </a:spcBef>
              <a:spcAft>
                <a:spcPts val="0"/>
              </a:spcAft>
              <a:buClr>
                <a:schemeClr val="accent1"/>
              </a:buClr>
              <a:buSzPts val="900"/>
              <a:buFont typeface="Arial"/>
              <a:buChar char="•"/>
              <a:defRPr sz="900" b="0" i="0" u="none" strike="noStrike" cap="none">
                <a:solidFill>
                  <a:schemeClr val="dk1"/>
                </a:solidFill>
                <a:latin typeface="Arial"/>
                <a:ea typeface="Arial"/>
                <a:cs typeface="Arial"/>
                <a:sym typeface="Arial"/>
              </a:defRPr>
            </a:lvl2pPr>
            <a:lvl3pPr marL="1371600" marR="0" lvl="2" indent="-285750" algn="l" rtl="0">
              <a:lnSpc>
                <a:spcPct val="100000"/>
              </a:lnSpc>
              <a:spcBef>
                <a:spcPts val="0"/>
              </a:spcBef>
              <a:spcAft>
                <a:spcPts val="0"/>
              </a:spcAft>
              <a:buClr>
                <a:schemeClr val="accent1"/>
              </a:buClr>
              <a:buSzPts val="900"/>
              <a:buFont typeface="Arial"/>
              <a:buChar char="•"/>
              <a:defRPr sz="900" b="0" i="0" u="none" strike="noStrike" cap="none">
                <a:solidFill>
                  <a:schemeClr val="dk1"/>
                </a:solidFill>
                <a:latin typeface="Arial"/>
                <a:ea typeface="Arial"/>
                <a:cs typeface="Arial"/>
                <a:sym typeface="Arial"/>
              </a:defRPr>
            </a:lvl3pPr>
            <a:lvl4pPr marL="1828800" marR="0" lvl="3" indent="-285750" algn="l" rtl="0">
              <a:lnSpc>
                <a:spcPct val="100000"/>
              </a:lnSpc>
              <a:spcBef>
                <a:spcPts val="0"/>
              </a:spcBef>
              <a:spcAft>
                <a:spcPts val="0"/>
              </a:spcAft>
              <a:buClr>
                <a:schemeClr val="accent1"/>
              </a:buClr>
              <a:buSzPts val="900"/>
              <a:buFont typeface="Arial"/>
              <a:buChar char="•"/>
              <a:defRPr sz="900" b="0" i="0" u="none" strike="noStrike" cap="none">
                <a:solidFill>
                  <a:schemeClr val="dk1"/>
                </a:solidFill>
                <a:latin typeface="Arial"/>
                <a:ea typeface="Arial"/>
                <a:cs typeface="Arial"/>
                <a:sym typeface="Arial"/>
              </a:defRPr>
            </a:lvl4pPr>
            <a:lvl5pPr marL="2286000" marR="0" lvl="4" indent="-285750" algn="l" rtl="0">
              <a:lnSpc>
                <a:spcPct val="100000"/>
              </a:lnSpc>
              <a:spcBef>
                <a:spcPts val="0"/>
              </a:spcBef>
              <a:spcAft>
                <a:spcPts val="0"/>
              </a:spcAft>
              <a:buClr>
                <a:schemeClr val="accent1"/>
              </a:buClr>
              <a:buSzPts val="900"/>
              <a:buFont typeface="Arial"/>
              <a:buChar char="•"/>
              <a:defRPr sz="900" b="0" i="0" u="none" strike="noStrike" cap="none">
                <a:solidFill>
                  <a:schemeClr val="dk1"/>
                </a:solidFill>
                <a:latin typeface="Arial"/>
                <a:ea typeface="Arial"/>
                <a:cs typeface="Arial"/>
                <a:sym typeface="Arial"/>
              </a:defRPr>
            </a:lvl5pPr>
            <a:lvl6pPr marL="2743200" marR="0" lvl="5"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6pPr>
            <a:lvl7pPr marL="3200400" marR="0" lvl="6"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7pPr>
            <a:lvl8pPr marL="3657600" marR="0" lvl="7"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8pPr>
            <a:lvl9pPr marL="4114800" marR="0" lvl="8" indent="-228600" algn="l" rtl="0">
              <a:lnSpc>
                <a:spcPct val="100000"/>
              </a:lnSpc>
              <a:spcBef>
                <a:spcPts val="0"/>
              </a:spcBef>
              <a:spcAft>
                <a:spcPts val="0"/>
              </a:spcAft>
              <a:buClr>
                <a:srgbClr val="000000"/>
              </a:buClr>
              <a:buSzPts val="1400"/>
              <a:buFont typeface="Arial"/>
              <a:buNone/>
              <a:defRPr sz="1400" b="0" i="0" u="none" strike="noStrike" cap="none">
                <a:solidFill>
                  <a:srgbClr val="000000"/>
                </a:solidFill>
                <a:latin typeface="Arial"/>
                <a:ea typeface="Arial"/>
                <a:cs typeface="Arial"/>
                <a:sym typeface="Arial"/>
              </a:defRPr>
            </a:lvl9pPr>
          </a:lstStyle>
          <a:p>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7" r:id="rId8"/>
    <p:sldLayoutId id="2147483658" r:id="rId9"/>
    <p:sldLayoutId id="2147483659" r:id="rId10"/>
    <p:sldLayoutId id="2147483660" r:id="rId11"/>
    <p:sldLayoutId id="2147483662" r:id="rId12"/>
    <p:sldLayoutId id="2147483663" r:id="rId13"/>
    <p:sldLayoutId id="2147483665" r:id="rId14"/>
    <p:sldLayoutId id="2147483666" r:id="rId15"/>
    <p:sldLayoutId id="2147483667" r:id="rId16"/>
    <p:sldLayoutId id="2147483668" r:id="rId17"/>
    <p:sldLayoutId id="2147483669" r:id="rId18"/>
    <p:sldLayoutId id="2147483670" r:id="rId19"/>
    <p:sldLayoutId id="2147483671" r:id="rId20"/>
    <p:sldLayoutId id="2147483672" r:id="rId21"/>
    <p:sldLayoutId id="2147483673" r:id="rId22"/>
    <p:sldLayoutId id="2147483674" r:id="rId23"/>
    <p:sldLayoutId id="2147483675" r:id="rId24"/>
    <p:sldLayoutId id="2147483676" r:id="rId25"/>
    <p:sldLayoutId id="2147483679" r:id="rId26"/>
    <p:sldLayoutId id="2147483680" r:id="rId27"/>
    <p:sldLayoutId id="2147483681" r:id="rId28"/>
    <p:sldLayoutId id="2147483682" r:id="rId29"/>
    <p:sldLayoutId id="2147483683" r:id="rId30"/>
    <p:sldLayoutId id="2147483684" r:id="rId31"/>
    <p:sldLayoutId id="2147483685" r:id="rId32"/>
    <p:sldLayoutId id="2147483686" r:id="rId33"/>
    <p:sldLayoutId id="2147483687" r:id="rId34"/>
    <p:sldLayoutId id="2147483688" r:id="rId35"/>
    <p:sldLayoutId id="2147483689" r:id="rId36"/>
    <p:sldLayoutId id="2147483690" r:id="rId37"/>
  </p:sldLayoutIdLst>
  <p:transition spd="slow">
    <p:push/>
  </p:transition>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158" b="0" i="0" u="none" strike="noStrike" cap="none">
          <a:solidFill>
            <a:srgbClr val="000000"/>
          </a:solidFill>
          <a:latin typeface="Arial"/>
          <a:ea typeface="Arial"/>
          <a:cs typeface="Arial"/>
          <a:sym typeface="Arial"/>
        </a:defRPr>
      </a:lvl9pPr>
    </p:otherStyle>
  </p:txStyles>
  <p:extLst>
    <p:ext uri="{27BBF7A9-308A-43DC-89C8-2F10F3537804}">
      <p15:sldGuideLst xmlns:p15="http://schemas.microsoft.com/office/powerpoint/2012/main">
        <p15:guide id="1" pos="2381" userDrawn="1">
          <p15:clr>
            <a:srgbClr val="EA4335"/>
          </p15:clr>
        </p15:guide>
        <p15:guide id="2" pos="314" userDrawn="1">
          <p15:clr>
            <a:srgbClr val="EA4335"/>
          </p15:clr>
        </p15:guide>
        <p15:guide id="3" pos="4448" userDrawn="1">
          <p15:clr>
            <a:srgbClr val="EA4335"/>
          </p15:clr>
        </p15:guide>
        <p15:guide id="4" pos="1692" userDrawn="1">
          <p15:clr>
            <a:srgbClr val="EA4335"/>
          </p15:clr>
        </p15:guide>
        <p15:guide id="5" pos="3070" userDrawn="1">
          <p15:clr>
            <a:srgbClr val="EA4335"/>
          </p15:clr>
        </p15:guide>
        <p15:guide id="6" orient="horz" pos="3368" userDrawn="1">
          <p15:clr>
            <a:srgbClr val="EA4335"/>
          </p15:clr>
        </p15:guide>
        <p15:guide id="7" orient="horz" pos="706" userDrawn="1">
          <p15:clr>
            <a:srgbClr val="EA4335"/>
          </p15:clr>
        </p15:guide>
        <p15:guide id="8" orient="horz" pos="6022" userDrawn="1">
          <p15:clr>
            <a:srgbClr val="EA4335"/>
          </p15:clr>
        </p15:guide>
      </p15:sldGuideLst>
    </p:ext>
  </p:extLst>
</p:sldMaster>
</file>

<file path=ppt/slides/_rels/slide1.xml.rels><?xml version="1.0" encoding="UTF-8" standalone="yes"?>
<Relationships xmlns="http://schemas.openxmlformats.org/package/2006/relationships"><Relationship Id="rId8" Type="http://schemas.openxmlformats.org/officeDocument/2006/relationships/image" Target="../media/image23.png"/><Relationship Id="rId13" Type="http://schemas.openxmlformats.org/officeDocument/2006/relationships/image" Target="../media/image28.png"/><Relationship Id="rId3" Type="http://schemas.openxmlformats.org/officeDocument/2006/relationships/image" Target="../media/image18.png"/><Relationship Id="rId7" Type="http://schemas.openxmlformats.org/officeDocument/2006/relationships/image" Target="../media/image22.png"/><Relationship Id="rId12" Type="http://schemas.openxmlformats.org/officeDocument/2006/relationships/image" Target="../media/image27.png"/><Relationship Id="rId2" Type="http://schemas.openxmlformats.org/officeDocument/2006/relationships/notesSlide" Target="../notesSlides/notesSlide1.xml"/><Relationship Id="rId1" Type="http://schemas.openxmlformats.org/officeDocument/2006/relationships/slideLayout" Target="../slideLayouts/slideLayout4.xml"/><Relationship Id="rId6" Type="http://schemas.openxmlformats.org/officeDocument/2006/relationships/image" Target="../media/image21.png"/><Relationship Id="rId11" Type="http://schemas.openxmlformats.org/officeDocument/2006/relationships/image" Target="../media/image26.png"/><Relationship Id="rId5" Type="http://schemas.openxmlformats.org/officeDocument/2006/relationships/image" Target="../media/image20.png"/><Relationship Id="rId10" Type="http://schemas.openxmlformats.org/officeDocument/2006/relationships/image" Target="../media/image25.png"/><Relationship Id="rId4" Type="http://schemas.openxmlformats.org/officeDocument/2006/relationships/image" Target="../media/image19.png"/><Relationship Id="rId9" Type="http://schemas.openxmlformats.org/officeDocument/2006/relationships/image" Target="../media/image24.png"/></Relationships>
</file>

<file path=ppt/slides/_rels/slide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D302989A-B273-4D66-8C2F-8AB59A110800}"/>
              </a:ext>
            </a:extLst>
          </p:cNvPr>
          <p:cNvSpPr/>
          <p:nvPr/>
        </p:nvSpPr>
        <p:spPr>
          <a:xfrm>
            <a:off x="465170" y="7910286"/>
            <a:ext cx="6723338" cy="2505039"/>
          </a:xfrm>
          <a:prstGeom prst="rect">
            <a:avLst/>
          </a:prstGeom>
          <a:noFill/>
          <a:ln w="6350">
            <a:solidFill>
              <a:schemeClr val="bg2"/>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fr-FR" sz="1200" b="1"/>
              <a:t>Coûts de possession d’un poste de travail</a:t>
            </a:r>
          </a:p>
        </p:txBody>
      </p:sp>
      <p:sp>
        <p:nvSpPr>
          <p:cNvPr id="3" name="Espace réservé du texte 2">
            <a:extLst>
              <a:ext uri="{FF2B5EF4-FFF2-40B4-BE49-F238E27FC236}">
                <a16:creationId xmlns:a16="http://schemas.microsoft.com/office/drawing/2014/main" id="{BAA57B7D-CABF-4AAF-B20D-38A302082714}"/>
              </a:ext>
            </a:extLst>
          </p:cNvPr>
          <p:cNvSpPr>
            <a:spLocks noGrp="1"/>
          </p:cNvSpPr>
          <p:nvPr>
            <p:ph type="body" idx="1"/>
          </p:nvPr>
        </p:nvSpPr>
        <p:spPr/>
        <p:txBody>
          <a:bodyPr/>
          <a:lstStyle/>
          <a:p>
            <a:endParaRPr lang="fr-FR"/>
          </a:p>
        </p:txBody>
      </p:sp>
      <p:sp>
        <p:nvSpPr>
          <p:cNvPr id="27" name="Sous-titre 4">
            <a:extLst>
              <a:ext uri="{FF2B5EF4-FFF2-40B4-BE49-F238E27FC236}">
                <a16:creationId xmlns:a16="http://schemas.microsoft.com/office/drawing/2014/main" id="{38A86CC0-A6FE-47A4-9FD1-38ED2EB2D6F4}"/>
              </a:ext>
            </a:extLst>
          </p:cNvPr>
          <p:cNvSpPr txBox="1">
            <a:spLocks/>
          </p:cNvSpPr>
          <p:nvPr/>
        </p:nvSpPr>
        <p:spPr>
          <a:xfrm>
            <a:off x="497531" y="454978"/>
            <a:ext cx="6564615" cy="191448"/>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378018" marR="0" lvl="0" indent="-189010" algn="r" rtl="0">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r>
              <a:rPr lang="fr-FR"/>
              <a:t>22/02/2022</a:t>
            </a:r>
          </a:p>
        </p:txBody>
      </p:sp>
      <p:sp>
        <p:nvSpPr>
          <p:cNvPr id="28" name="Rectangle : avec coin arrondi 27">
            <a:extLst>
              <a:ext uri="{FF2B5EF4-FFF2-40B4-BE49-F238E27FC236}">
                <a16:creationId xmlns:a16="http://schemas.microsoft.com/office/drawing/2014/main" id="{022DE8A2-5560-4D58-988D-11707D321EA8}"/>
              </a:ext>
            </a:extLst>
          </p:cNvPr>
          <p:cNvSpPr/>
          <p:nvPr/>
        </p:nvSpPr>
        <p:spPr>
          <a:xfrm rot="5400000">
            <a:off x="2834730" y="-2834730"/>
            <a:ext cx="1890211" cy="7559676"/>
          </a:xfrm>
          <a:prstGeom prst="round1Rect">
            <a:avLst>
              <a:gd name="adj" fmla="val 50000"/>
            </a:avLst>
          </a:prstGeom>
          <a:gradFill flip="none" rotWithShape="1">
            <a:gsLst>
              <a:gs pos="72000">
                <a:srgbClr val="DA0000"/>
              </a:gs>
              <a:gs pos="93000">
                <a:srgbClr val="FF6600"/>
              </a:gs>
            </a:gsLst>
            <a:lin ang="17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9BA824B1-8619-479F-9103-FD022C09C52B}"/>
              </a:ext>
            </a:extLst>
          </p:cNvPr>
          <p:cNvSpPr txBox="1"/>
          <p:nvPr/>
        </p:nvSpPr>
        <p:spPr>
          <a:xfrm>
            <a:off x="1498600" y="276472"/>
            <a:ext cx="5769678" cy="1015663"/>
          </a:xfrm>
          <a:prstGeom prst="rect">
            <a:avLst/>
          </a:prstGeom>
          <a:noFill/>
        </p:spPr>
        <p:txBody>
          <a:bodyPr wrap="square" rtlCol="0">
            <a:spAutoFit/>
          </a:bodyPr>
          <a:lstStyle/>
          <a:p>
            <a:pPr algn="r"/>
            <a:r>
              <a:rPr lang="fr-FR" sz="1200">
                <a:solidFill>
                  <a:schemeClr val="tx2"/>
                </a:solidFill>
              </a:rPr>
              <a:t>Kit d’outils</a:t>
            </a:r>
          </a:p>
          <a:p>
            <a:pPr algn="r"/>
            <a:r>
              <a:rPr lang="fr-FR" sz="1600" b="1">
                <a:solidFill>
                  <a:schemeClr val="tx2"/>
                </a:solidFill>
              </a:rPr>
              <a:t>Choisir les bons équipements de poste de travail en fonction des usages des professionnels </a:t>
            </a:r>
          </a:p>
          <a:p>
            <a:pPr algn="r"/>
            <a:endParaRPr lang="fr-FR" sz="1600">
              <a:solidFill>
                <a:schemeClr val="tx2"/>
              </a:solidFill>
            </a:endParaRPr>
          </a:p>
        </p:txBody>
      </p:sp>
      <p:sp>
        <p:nvSpPr>
          <p:cNvPr id="30" name="ZoneTexte 29">
            <a:extLst>
              <a:ext uri="{FF2B5EF4-FFF2-40B4-BE49-F238E27FC236}">
                <a16:creationId xmlns:a16="http://schemas.microsoft.com/office/drawing/2014/main" id="{21F9D38A-FF64-435D-BA0D-470F2CECDCAF}"/>
              </a:ext>
            </a:extLst>
          </p:cNvPr>
          <p:cNvSpPr txBox="1"/>
          <p:nvPr/>
        </p:nvSpPr>
        <p:spPr>
          <a:xfrm>
            <a:off x="270660" y="1064252"/>
            <a:ext cx="6997617" cy="400110"/>
          </a:xfrm>
          <a:prstGeom prst="rect">
            <a:avLst/>
          </a:prstGeom>
          <a:noFill/>
        </p:spPr>
        <p:txBody>
          <a:bodyPr wrap="square" rtlCol="0">
            <a:spAutoFit/>
          </a:bodyPr>
          <a:lstStyle/>
          <a:p>
            <a:r>
              <a:rPr lang="fr-FR" sz="2000" b="1" dirty="0">
                <a:solidFill>
                  <a:schemeClr val="tx2"/>
                </a:solidFill>
              </a:rPr>
              <a:t>Fiche 1 – Synthèse (1/2)</a:t>
            </a:r>
          </a:p>
        </p:txBody>
      </p:sp>
      <p:pic>
        <p:nvPicPr>
          <p:cNvPr id="31" name="Image 30">
            <a:extLst>
              <a:ext uri="{FF2B5EF4-FFF2-40B4-BE49-F238E27FC236}">
                <a16:creationId xmlns:a16="http://schemas.microsoft.com/office/drawing/2014/main" id="{9CE23E46-E5D5-4A7E-859E-7DF9B51B013D}"/>
              </a:ext>
            </a:extLst>
          </p:cNvPr>
          <p:cNvPicPr>
            <a:picLocks noChangeAspect="1"/>
          </p:cNvPicPr>
          <p:nvPr/>
        </p:nvPicPr>
        <p:blipFill>
          <a:blip r:embed="rId3"/>
          <a:stretch>
            <a:fillRect/>
          </a:stretch>
        </p:blipFill>
        <p:spPr>
          <a:xfrm>
            <a:off x="107305" y="128980"/>
            <a:ext cx="1961189" cy="798102"/>
          </a:xfrm>
          <a:prstGeom prst="rect">
            <a:avLst/>
          </a:prstGeom>
        </p:spPr>
      </p:pic>
      <p:sp>
        <p:nvSpPr>
          <p:cNvPr id="14" name="ZoneTexte 13">
            <a:extLst>
              <a:ext uri="{FF2B5EF4-FFF2-40B4-BE49-F238E27FC236}">
                <a16:creationId xmlns:a16="http://schemas.microsoft.com/office/drawing/2014/main" id="{F2969D9C-A556-43C3-8B3C-E834FC7CBE89}"/>
              </a:ext>
            </a:extLst>
          </p:cNvPr>
          <p:cNvSpPr txBox="1"/>
          <p:nvPr/>
        </p:nvSpPr>
        <p:spPr>
          <a:xfrm>
            <a:off x="1207028" y="2198097"/>
            <a:ext cx="6136864" cy="954107"/>
          </a:xfrm>
          <a:prstGeom prst="rect">
            <a:avLst/>
          </a:prstGeom>
          <a:noFill/>
        </p:spPr>
        <p:txBody>
          <a:bodyPr wrap="square">
            <a:spAutoFit/>
          </a:bodyPr>
          <a:lstStyle/>
          <a:p>
            <a:pPr>
              <a:spcAft>
                <a:spcPts val="600"/>
              </a:spcAft>
            </a:pPr>
            <a:r>
              <a:rPr lang="fr-FR" sz="2800" b="1">
                <a:solidFill>
                  <a:srgbClr val="92D050"/>
                </a:solidFill>
              </a:rPr>
              <a:t>Enjeu</a:t>
            </a:r>
            <a:br>
              <a:rPr lang="fr-FR" sz="2800" b="1">
                <a:solidFill>
                  <a:schemeClr val="accent1">
                    <a:lumMod val="50000"/>
                  </a:schemeClr>
                </a:solidFill>
              </a:rPr>
            </a:br>
            <a:endParaRPr lang="fr-FR" sz="2800" b="1">
              <a:solidFill>
                <a:schemeClr val="tx1"/>
              </a:solidFill>
              <a:sym typeface="Wingdings" panose="05000000000000000000" pitchFamily="2" charset="2"/>
            </a:endParaRPr>
          </a:p>
        </p:txBody>
      </p:sp>
      <p:graphicFrame>
        <p:nvGraphicFramePr>
          <p:cNvPr id="25" name="Tableau 24">
            <a:extLst>
              <a:ext uri="{FF2B5EF4-FFF2-40B4-BE49-F238E27FC236}">
                <a16:creationId xmlns:a16="http://schemas.microsoft.com/office/drawing/2014/main" id="{AF85CB5B-CE7A-42B0-BCA3-893512E2A386}"/>
              </a:ext>
            </a:extLst>
          </p:cNvPr>
          <p:cNvGraphicFramePr>
            <a:graphicFrameLocks noGrp="1"/>
          </p:cNvGraphicFramePr>
          <p:nvPr>
            <p:extLst>
              <p:ext uri="{D42A27DB-BD31-4B8C-83A1-F6EECF244321}">
                <p14:modId xmlns:p14="http://schemas.microsoft.com/office/powerpoint/2010/main" val="99714207"/>
              </p:ext>
            </p:extLst>
          </p:nvPr>
        </p:nvGraphicFramePr>
        <p:xfrm>
          <a:off x="422818" y="4965032"/>
          <a:ext cx="6765690" cy="1059350"/>
        </p:xfrm>
        <a:graphic>
          <a:graphicData uri="http://schemas.openxmlformats.org/drawingml/2006/table">
            <a:tbl>
              <a:tblPr>
                <a:tableStyleId>{638B1855-1B75-4FBE-930C-398BA8C253C6}</a:tableStyleId>
              </a:tblPr>
              <a:tblGrid>
                <a:gridCol w="2943468">
                  <a:extLst>
                    <a:ext uri="{9D8B030D-6E8A-4147-A177-3AD203B41FA5}">
                      <a16:colId xmlns:a16="http://schemas.microsoft.com/office/drawing/2014/main" val="1351886692"/>
                    </a:ext>
                  </a:extLst>
                </a:gridCol>
                <a:gridCol w="1816755">
                  <a:extLst>
                    <a:ext uri="{9D8B030D-6E8A-4147-A177-3AD203B41FA5}">
                      <a16:colId xmlns:a16="http://schemas.microsoft.com/office/drawing/2014/main" val="3061853775"/>
                    </a:ext>
                  </a:extLst>
                </a:gridCol>
                <a:gridCol w="271195">
                  <a:extLst>
                    <a:ext uri="{9D8B030D-6E8A-4147-A177-3AD203B41FA5}">
                      <a16:colId xmlns:a16="http://schemas.microsoft.com/office/drawing/2014/main" val="2742751196"/>
                    </a:ext>
                  </a:extLst>
                </a:gridCol>
                <a:gridCol w="1734272">
                  <a:extLst>
                    <a:ext uri="{9D8B030D-6E8A-4147-A177-3AD203B41FA5}">
                      <a16:colId xmlns:a16="http://schemas.microsoft.com/office/drawing/2014/main" val="68834507"/>
                    </a:ext>
                  </a:extLst>
                </a:gridCol>
              </a:tblGrid>
              <a:tr h="453696">
                <a:tc>
                  <a:txBody>
                    <a:bodyPr/>
                    <a:lstStyle/>
                    <a:p>
                      <a:pPr indent="140335"/>
                      <a:r>
                        <a:rPr lang="fr-FR" sz="1100" b="1">
                          <a:solidFill>
                            <a:schemeClr val="tx2"/>
                          </a:solidFill>
                          <a:effectLst/>
                        </a:rPr>
                        <a:t>Catégories de professionnels</a:t>
                      </a:r>
                      <a:endParaRPr lang="fr-FR" sz="1100">
                        <a:solidFill>
                          <a:schemeClr val="tx2"/>
                        </a:solidFill>
                        <a:effectLst/>
                        <a:latin typeface="+mj-lt"/>
                      </a:endParaRPr>
                    </a:p>
                  </a:txBody>
                  <a:tcPr marL="28003" marR="2800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6600"/>
                    </a:solidFill>
                  </a:tcPr>
                </a:tc>
                <a:tc>
                  <a:txBody>
                    <a:bodyPr/>
                    <a:lstStyle/>
                    <a:p>
                      <a:pPr marR="0" indent="140335" algn="ctr" rtl="0">
                        <a:lnSpc>
                          <a:spcPct val="100000"/>
                        </a:lnSpc>
                        <a:spcBef>
                          <a:spcPts val="0"/>
                        </a:spcBef>
                        <a:spcAft>
                          <a:spcPts val="0"/>
                        </a:spcAft>
                        <a:buClr>
                          <a:srgbClr val="000000"/>
                        </a:buClr>
                        <a:buFont typeface="Arial"/>
                      </a:pPr>
                      <a:r>
                        <a:rPr lang="fr-FR" sz="1100" b="1" u="none" strike="noStrike" cap="none">
                          <a:solidFill>
                            <a:schemeClr val="tx2"/>
                          </a:solidFill>
                          <a:effectLst/>
                          <a:sym typeface="Arial"/>
                        </a:rPr>
                        <a:t>Besoins informatiques structures de jour</a:t>
                      </a:r>
                      <a:endParaRPr lang="fr-FR" sz="1100" b="1" i="0" u="none" strike="noStrike" cap="none">
                        <a:solidFill>
                          <a:schemeClr val="tx2"/>
                        </a:solidFill>
                        <a:effectLst/>
                        <a:latin typeface="+mj-lt"/>
                        <a:ea typeface="+mn-ea"/>
                        <a:cs typeface="+mn-cs"/>
                        <a:sym typeface="Arial"/>
                      </a:endParaRPr>
                    </a:p>
                  </a:txBody>
                  <a:tcPr marL="28003" marR="28003" marT="0" marB="0"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6600"/>
                    </a:solidFill>
                  </a:tcPr>
                </a:tc>
                <a:tc gridSpan="2">
                  <a:txBody>
                    <a:bodyPr/>
                    <a:lstStyle/>
                    <a:p>
                      <a:pPr marR="0" indent="140335" algn="ctr" rtl="0">
                        <a:lnSpc>
                          <a:spcPct val="100000"/>
                        </a:lnSpc>
                        <a:spcBef>
                          <a:spcPts val="0"/>
                        </a:spcBef>
                        <a:spcAft>
                          <a:spcPts val="0"/>
                        </a:spcAft>
                        <a:buClr>
                          <a:srgbClr val="000000"/>
                        </a:buClr>
                        <a:buFont typeface="Arial"/>
                      </a:pPr>
                      <a:r>
                        <a:rPr lang="fr-FR" sz="1100" b="1" u="none" strike="noStrike" cap="none">
                          <a:solidFill>
                            <a:schemeClr val="tx2"/>
                          </a:solidFill>
                          <a:effectLst/>
                          <a:sym typeface="Arial"/>
                        </a:rPr>
                        <a:t>Besoins informatiques structures fonctionnant H24</a:t>
                      </a:r>
                      <a:endParaRPr lang="fr-FR" sz="1100" b="1" i="0" u="none" strike="noStrike" cap="none">
                        <a:solidFill>
                          <a:schemeClr val="tx2"/>
                        </a:solidFill>
                        <a:effectLst/>
                        <a:latin typeface="+mj-lt"/>
                        <a:ea typeface="+mn-ea"/>
                        <a:cs typeface="+mn-cs"/>
                        <a:sym typeface="Arial"/>
                      </a:endParaRPr>
                    </a:p>
                  </a:txBody>
                  <a:tcPr marL="57606" marR="57606" marT="28803" marB="28803" anchor="ctr" anchorCtr="1">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6600"/>
                    </a:solidFill>
                  </a:tcPr>
                </a:tc>
                <a:tc hMerge="1">
                  <a:txBody>
                    <a:bodyPr/>
                    <a:lstStyle/>
                    <a:p>
                      <a:pPr marL="0" marR="0" lvl="0" indent="140335" algn="l" defTabSz="914400" rtl="0" eaLnBrk="1" fontAlgn="auto" latinLnBrk="0" hangingPunct="1">
                        <a:lnSpc>
                          <a:spcPct val="100000"/>
                        </a:lnSpc>
                        <a:spcBef>
                          <a:spcPts val="0"/>
                        </a:spcBef>
                        <a:spcAft>
                          <a:spcPts val="0"/>
                        </a:spcAft>
                        <a:buClr>
                          <a:srgbClr val="000000"/>
                        </a:buClr>
                        <a:buSzTx/>
                        <a:buFont typeface="Arial"/>
                        <a:buNone/>
                        <a:tabLst/>
                        <a:defRPr/>
                      </a:pPr>
                      <a:r>
                        <a:rPr lang="fr-FR" sz="1100" b="1" u="none" strike="noStrike" cap="none">
                          <a:solidFill>
                            <a:srgbClr val="000000"/>
                          </a:solidFill>
                          <a:effectLst/>
                          <a:sym typeface="Arial"/>
                        </a:rPr>
                        <a:t>Besoins informatiques structures fonctionnant H24</a:t>
                      </a:r>
                      <a:endParaRPr lang="fr-FR" sz="1100" b="1" i="0" u="none" strike="noStrike" cap="none">
                        <a:solidFill>
                          <a:srgbClr val="000000"/>
                        </a:solidFill>
                        <a:effectLst/>
                        <a:latin typeface="+mj-lt"/>
                        <a:ea typeface="+mn-ea"/>
                        <a:cs typeface="+mn-cs"/>
                        <a:sym typeface="Arial"/>
                      </a:endParaRPr>
                    </a:p>
                  </a:txBody>
                  <a:tcPr marL="57606" marR="57606" marT="28803" marB="28803"/>
                </a:tc>
                <a:extLst>
                  <a:ext uri="{0D108BD9-81ED-4DB2-BD59-A6C34878D82A}">
                    <a16:rowId xmlns:a16="http://schemas.microsoft.com/office/drawing/2014/main" val="315189227"/>
                  </a:ext>
                </a:extLst>
              </a:tr>
              <a:tr h="351977">
                <a:tc>
                  <a:txBody>
                    <a:bodyPr/>
                    <a:lstStyle/>
                    <a:p>
                      <a:r>
                        <a:rPr lang="fr-FR" sz="1000">
                          <a:solidFill>
                            <a:srgbClr val="000000"/>
                          </a:solidFill>
                          <a:effectLst/>
                        </a:rPr>
                        <a:t>Professionnels administratifs, de support, et de direction ou professionnels nomades hors les murs </a:t>
                      </a:r>
                      <a:endParaRPr lang="fr-FR" sz="1000">
                        <a:effectLst/>
                        <a:latin typeface="+mj-lt"/>
                      </a:endParaRPr>
                    </a:p>
                  </a:txBody>
                  <a:tcPr marL="28003" marR="2800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gridSpan="3">
                  <a:txBody>
                    <a:bodyPr/>
                    <a:lstStyle/>
                    <a:p>
                      <a:pPr algn="ctr"/>
                      <a:r>
                        <a:rPr lang="fr-FR" sz="1000">
                          <a:solidFill>
                            <a:srgbClr val="000000"/>
                          </a:solidFill>
                          <a:effectLst/>
                        </a:rPr>
                        <a:t>1 PC pour 1 personne</a:t>
                      </a:r>
                      <a:endParaRPr lang="fr-FR" sz="1000">
                        <a:effectLst/>
                        <a:latin typeface="+mj-lt"/>
                      </a:endParaRPr>
                    </a:p>
                  </a:txBody>
                  <a:tcPr marL="28003" marR="2800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5"/>
                    </a:solidFill>
                  </a:tcPr>
                </a:tc>
                <a:tc hMerge="1">
                  <a:txBody>
                    <a:bodyPr/>
                    <a:lstStyle/>
                    <a:p>
                      <a:endParaRPr lang="fr-FR"/>
                    </a:p>
                  </a:txBody>
                  <a:tcPr/>
                </a:tc>
                <a:tc hMerge="1">
                  <a:txBody>
                    <a:bodyPr/>
                    <a:lstStyle/>
                    <a:p>
                      <a:endParaRPr lang="fr-FR"/>
                    </a:p>
                  </a:txBody>
                  <a:tcPr/>
                </a:tc>
                <a:extLst>
                  <a:ext uri="{0D108BD9-81ED-4DB2-BD59-A6C34878D82A}">
                    <a16:rowId xmlns:a16="http://schemas.microsoft.com/office/drawing/2014/main" val="2391205498"/>
                  </a:ext>
                </a:extLst>
              </a:tr>
              <a:tr h="253677">
                <a:tc>
                  <a:txBody>
                    <a:bodyPr/>
                    <a:lstStyle/>
                    <a:p>
                      <a:r>
                        <a:rPr lang="fr-FR" sz="1000">
                          <a:solidFill>
                            <a:srgbClr val="000000"/>
                          </a:solidFill>
                          <a:effectLst/>
                        </a:rPr>
                        <a:t>Professionnels de l’accompagnement et du soin</a:t>
                      </a:r>
                      <a:endParaRPr lang="fr-FR" sz="1000">
                        <a:effectLst/>
                        <a:latin typeface="+mj-lt"/>
                      </a:endParaRPr>
                    </a:p>
                  </a:txBody>
                  <a:tcPr marL="28003" marR="2800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gridSpan="2">
                  <a:txBody>
                    <a:bodyPr/>
                    <a:lstStyle/>
                    <a:p>
                      <a:pPr indent="139700"/>
                      <a:r>
                        <a:rPr lang="fr-FR" sz="1000">
                          <a:solidFill>
                            <a:srgbClr val="000000"/>
                          </a:solidFill>
                          <a:effectLst/>
                        </a:rPr>
                        <a:t>1 PC </a:t>
                      </a:r>
                      <a:r>
                        <a:rPr lang="fr-FR" sz="1000">
                          <a:solidFill>
                            <a:schemeClr val="tx1"/>
                          </a:solidFill>
                          <a:effectLst/>
                        </a:rPr>
                        <a:t>pour 2 personnes</a:t>
                      </a:r>
                      <a:endParaRPr lang="fr-FR" sz="1000">
                        <a:solidFill>
                          <a:schemeClr val="tx1"/>
                        </a:solidFill>
                        <a:effectLst/>
                        <a:latin typeface="+mj-lt"/>
                      </a:endParaRPr>
                    </a:p>
                  </a:txBody>
                  <a:tcPr marL="28003" marR="2800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pPr indent="139700"/>
                      <a:endParaRPr lang="fr-FR" sz="1100">
                        <a:solidFill>
                          <a:schemeClr val="tx1"/>
                        </a:solidFill>
                        <a:effectLst/>
                        <a:latin typeface="+mj-lt"/>
                      </a:endParaRPr>
                    </a:p>
                  </a:txBody>
                  <a:tcPr marL="28003" marR="28003" marT="0" marB="0" anchor="ctr"/>
                </a:tc>
                <a:tc>
                  <a:txBody>
                    <a:bodyPr/>
                    <a:lstStyle/>
                    <a:p>
                      <a:pPr indent="139700"/>
                      <a:r>
                        <a:rPr lang="fr-FR" sz="1000">
                          <a:solidFill>
                            <a:srgbClr val="000000"/>
                          </a:solidFill>
                          <a:effectLst/>
                        </a:rPr>
                        <a:t>1 PC </a:t>
                      </a:r>
                      <a:r>
                        <a:rPr lang="fr-FR" sz="1000">
                          <a:solidFill>
                            <a:schemeClr val="tx1"/>
                          </a:solidFill>
                          <a:effectLst/>
                        </a:rPr>
                        <a:t>pour  3 </a:t>
                      </a:r>
                      <a:r>
                        <a:rPr lang="fr-FR" sz="1000">
                          <a:solidFill>
                            <a:srgbClr val="000000"/>
                          </a:solidFill>
                          <a:effectLst/>
                        </a:rPr>
                        <a:t>personnes</a:t>
                      </a:r>
                      <a:endParaRPr lang="fr-FR" sz="1000">
                        <a:effectLst/>
                        <a:latin typeface="+mj-lt"/>
                      </a:endParaRPr>
                    </a:p>
                  </a:txBody>
                  <a:tcPr marL="28003" marR="2800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4514914"/>
                  </a:ext>
                </a:extLst>
              </a:tr>
            </a:tbl>
          </a:graphicData>
        </a:graphic>
      </p:graphicFrame>
      <p:sp>
        <p:nvSpPr>
          <p:cNvPr id="48" name="ZoneTexte 47">
            <a:extLst>
              <a:ext uri="{FF2B5EF4-FFF2-40B4-BE49-F238E27FC236}">
                <a16:creationId xmlns:a16="http://schemas.microsoft.com/office/drawing/2014/main" id="{A6E1E4FE-BA4E-4BAA-AA3B-514AF1B1543C}"/>
              </a:ext>
            </a:extLst>
          </p:cNvPr>
          <p:cNvSpPr txBox="1"/>
          <p:nvPr/>
        </p:nvSpPr>
        <p:spPr>
          <a:xfrm>
            <a:off x="1142357" y="3822674"/>
            <a:ext cx="6159739" cy="523220"/>
          </a:xfrm>
          <a:prstGeom prst="rect">
            <a:avLst/>
          </a:prstGeom>
          <a:noFill/>
        </p:spPr>
        <p:txBody>
          <a:bodyPr wrap="square">
            <a:spAutoFit/>
          </a:bodyPr>
          <a:lstStyle/>
          <a:p>
            <a:pPr>
              <a:spcAft>
                <a:spcPts val="600"/>
              </a:spcAft>
            </a:pPr>
            <a:r>
              <a:rPr lang="fr-FR" sz="2800" b="1">
                <a:solidFill>
                  <a:srgbClr val="FF6600"/>
                </a:solidFill>
              </a:rPr>
              <a:t>Synthèse</a:t>
            </a:r>
            <a:endParaRPr lang="fr-FR" b="1">
              <a:solidFill>
                <a:srgbClr val="FF6600"/>
              </a:solidFill>
            </a:endParaRPr>
          </a:p>
        </p:txBody>
      </p:sp>
      <p:sp>
        <p:nvSpPr>
          <p:cNvPr id="22" name="ZoneTexte 21">
            <a:extLst>
              <a:ext uri="{FF2B5EF4-FFF2-40B4-BE49-F238E27FC236}">
                <a16:creationId xmlns:a16="http://schemas.microsoft.com/office/drawing/2014/main" id="{156BD39C-A590-498C-A5AB-B2ABA4782AE1}"/>
              </a:ext>
            </a:extLst>
          </p:cNvPr>
          <p:cNvSpPr txBox="1"/>
          <p:nvPr/>
        </p:nvSpPr>
        <p:spPr>
          <a:xfrm>
            <a:off x="342476" y="4441697"/>
            <a:ext cx="7047436" cy="400110"/>
          </a:xfrm>
          <a:prstGeom prst="rect">
            <a:avLst/>
          </a:prstGeom>
          <a:noFill/>
        </p:spPr>
        <p:txBody>
          <a:bodyPr wrap="square" rtlCol="0">
            <a:spAutoFit/>
          </a:bodyPr>
          <a:lstStyle/>
          <a:p>
            <a:r>
              <a:rPr lang="fr-FR" sz="1000">
                <a:solidFill>
                  <a:schemeClr val="tx1"/>
                </a:solidFill>
              </a:rPr>
              <a:t>Nombre de PC nécessaires en fonction des catégories de professionnels et du type de structure</a:t>
            </a:r>
          </a:p>
          <a:p>
            <a:r>
              <a:rPr lang="fr-FR" sz="1000">
                <a:solidFill>
                  <a:schemeClr val="tx1"/>
                </a:solidFill>
              </a:rPr>
              <a:t>Tableau 1. PC par catégorie professionnelle</a:t>
            </a:r>
          </a:p>
        </p:txBody>
      </p:sp>
      <p:sp>
        <p:nvSpPr>
          <p:cNvPr id="21" name="Ellipse 20">
            <a:extLst>
              <a:ext uri="{FF2B5EF4-FFF2-40B4-BE49-F238E27FC236}">
                <a16:creationId xmlns:a16="http://schemas.microsoft.com/office/drawing/2014/main" id="{9768F00D-7C5B-411A-B7A9-0D78D8A75F73}"/>
              </a:ext>
            </a:extLst>
          </p:cNvPr>
          <p:cNvSpPr/>
          <p:nvPr/>
        </p:nvSpPr>
        <p:spPr>
          <a:xfrm>
            <a:off x="389797" y="2122222"/>
            <a:ext cx="623242" cy="553262"/>
          </a:xfrm>
          <a:prstGeom prst="ellipse">
            <a:avLst/>
          </a:prstGeom>
          <a:solidFill>
            <a:srgbClr val="C4E5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Google Shape;6630;p90">
            <a:extLst>
              <a:ext uri="{FF2B5EF4-FFF2-40B4-BE49-F238E27FC236}">
                <a16:creationId xmlns:a16="http://schemas.microsoft.com/office/drawing/2014/main" id="{E68E7036-4EC3-48AA-84A3-F29DEF39EA18}"/>
              </a:ext>
            </a:extLst>
          </p:cNvPr>
          <p:cNvSpPr/>
          <p:nvPr/>
        </p:nvSpPr>
        <p:spPr>
          <a:xfrm>
            <a:off x="527461" y="2214611"/>
            <a:ext cx="427098" cy="316528"/>
          </a:xfrm>
          <a:custGeom>
            <a:avLst/>
            <a:gdLst/>
            <a:ahLst/>
            <a:cxnLst/>
            <a:rect l="l" t="t" r="r" b="b"/>
            <a:pathLst>
              <a:path w="255" h="196" extrusionOk="0">
                <a:moveTo>
                  <a:pt x="250" y="76"/>
                </a:moveTo>
                <a:cubicBezTo>
                  <a:pt x="231" y="94"/>
                  <a:pt x="231" y="94"/>
                  <a:pt x="231" y="94"/>
                </a:cubicBezTo>
                <a:cubicBezTo>
                  <a:pt x="220" y="94"/>
                  <a:pt x="220" y="94"/>
                  <a:pt x="220" y="94"/>
                </a:cubicBezTo>
                <a:cubicBezTo>
                  <a:pt x="234" y="81"/>
                  <a:pt x="234" y="81"/>
                  <a:pt x="234" y="81"/>
                </a:cubicBezTo>
                <a:cubicBezTo>
                  <a:pt x="229" y="76"/>
                  <a:pt x="229" y="76"/>
                  <a:pt x="229" y="76"/>
                </a:cubicBezTo>
                <a:cubicBezTo>
                  <a:pt x="210" y="94"/>
                  <a:pt x="210" y="94"/>
                  <a:pt x="210" y="94"/>
                </a:cubicBezTo>
                <a:cubicBezTo>
                  <a:pt x="197" y="94"/>
                  <a:pt x="197" y="94"/>
                  <a:pt x="197" y="94"/>
                </a:cubicBezTo>
                <a:cubicBezTo>
                  <a:pt x="195" y="42"/>
                  <a:pt x="152" y="0"/>
                  <a:pt x="99" y="0"/>
                </a:cubicBezTo>
                <a:cubicBezTo>
                  <a:pt x="45" y="0"/>
                  <a:pt x="0" y="44"/>
                  <a:pt x="0" y="98"/>
                </a:cubicBezTo>
                <a:cubicBezTo>
                  <a:pt x="0" y="152"/>
                  <a:pt x="45" y="196"/>
                  <a:pt x="99" y="196"/>
                </a:cubicBezTo>
                <a:cubicBezTo>
                  <a:pt x="152" y="196"/>
                  <a:pt x="195" y="154"/>
                  <a:pt x="197" y="101"/>
                </a:cubicBezTo>
                <a:cubicBezTo>
                  <a:pt x="210" y="101"/>
                  <a:pt x="210" y="101"/>
                  <a:pt x="210" y="101"/>
                </a:cubicBezTo>
                <a:cubicBezTo>
                  <a:pt x="229" y="120"/>
                  <a:pt x="229" y="120"/>
                  <a:pt x="229" y="120"/>
                </a:cubicBezTo>
                <a:cubicBezTo>
                  <a:pt x="234" y="115"/>
                  <a:pt x="234" y="115"/>
                  <a:pt x="234" y="115"/>
                </a:cubicBezTo>
                <a:cubicBezTo>
                  <a:pt x="220" y="101"/>
                  <a:pt x="220" y="101"/>
                  <a:pt x="220" y="101"/>
                </a:cubicBezTo>
                <a:cubicBezTo>
                  <a:pt x="231" y="101"/>
                  <a:pt x="231" y="101"/>
                  <a:pt x="231" y="101"/>
                </a:cubicBezTo>
                <a:cubicBezTo>
                  <a:pt x="250" y="120"/>
                  <a:pt x="250" y="120"/>
                  <a:pt x="250" y="120"/>
                </a:cubicBezTo>
                <a:cubicBezTo>
                  <a:pt x="255" y="115"/>
                  <a:pt x="255" y="115"/>
                  <a:pt x="255" y="115"/>
                </a:cubicBezTo>
                <a:cubicBezTo>
                  <a:pt x="238" y="98"/>
                  <a:pt x="238" y="98"/>
                  <a:pt x="238" y="98"/>
                </a:cubicBezTo>
                <a:cubicBezTo>
                  <a:pt x="255" y="81"/>
                  <a:pt x="255" y="81"/>
                  <a:pt x="255" y="81"/>
                </a:cubicBezTo>
                <a:lnTo>
                  <a:pt x="250" y="76"/>
                </a:lnTo>
                <a:close/>
                <a:moveTo>
                  <a:pt x="113" y="101"/>
                </a:moveTo>
                <a:cubicBezTo>
                  <a:pt x="112" y="108"/>
                  <a:pt x="106" y="113"/>
                  <a:pt x="99" y="113"/>
                </a:cubicBezTo>
                <a:cubicBezTo>
                  <a:pt x="90" y="113"/>
                  <a:pt x="84" y="106"/>
                  <a:pt x="84" y="98"/>
                </a:cubicBezTo>
                <a:cubicBezTo>
                  <a:pt x="84" y="89"/>
                  <a:pt x="90" y="83"/>
                  <a:pt x="99" y="83"/>
                </a:cubicBezTo>
                <a:cubicBezTo>
                  <a:pt x="106" y="83"/>
                  <a:pt x="112" y="88"/>
                  <a:pt x="113" y="94"/>
                </a:cubicBezTo>
                <a:cubicBezTo>
                  <a:pt x="98" y="94"/>
                  <a:pt x="98" y="94"/>
                  <a:pt x="98" y="94"/>
                </a:cubicBezTo>
                <a:cubicBezTo>
                  <a:pt x="98" y="101"/>
                  <a:pt x="98" y="101"/>
                  <a:pt x="98" y="101"/>
                </a:cubicBezTo>
                <a:lnTo>
                  <a:pt x="113" y="101"/>
                </a:lnTo>
                <a:close/>
                <a:moveTo>
                  <a:pt x="99" y="76"/>
                </a:moveTo>
                <a:cubicBezTo>
                  <a:pt x="86" y="76"/>
                  <a:pt x="76" y="86"/>
                  <a:pt x="76" y="98"/>
                </a:cubicBezTo>
                <a:cubicBezTo>
                  <a:pt x="76" y="110"/>
                  <a:pt x="86" y="120"/>
                  <a:pt x="99" y="120"/>
                </a:cubicBezTo>
                <a:cubicBezTo>
                  <a:pt x="110" y="120"/>
                  <a:pt x="119" y="112"/>
                  <a:pt x="121" y="101"/>
                </a:cubicBezTo>
                <a:cubicBezTo>
                  <a:pt x="139" y="101"/>
                  <a:pt x="139" y="101"/>
                  <a:pt x="139" y="101"/>
                </a:cubicBezTo>
                <a:cubicBezTo>
                  <a:pt x="137" y="122"/>
                  <a:pt x="120" y="138"/>
                  <a:pt x="99" y="138"/>
                </a:cubicBezTo>
                <a:cubicBezTo>
                  <a:pt x="76" y="138"/>
                  <a:pt x="58" y="120"/>
                  <a:pt x="58" y="98"/>
                </a:cubicBezTo>
                <a:cubicBezTo>
                  <a:pt x="58" y="75"/>
                  <a:pt x="76" y="57"/>
                  <a:pt x="99" y="57"/>
                </a:cubicBezTo>
                <a:cubicBezTo>
                  <a:pt x="120" y="57"/>
                  <a:pt x="137" y="74"/>
                  <a:pt x="139" y="94"/>
                </a:cubicBezTo>
                <a:cubicBezTo>
                  <a:pt x="121" y="94"/>
                  <a:pt x="121" y="94"/>
                  <a:pt x="121" y="94"/>
                </a:cubicBezTo>
                <a:cubicBezTo>
                  <a:pt x="119" y="84"/>
                  <a:pt x="110" y="76"/>
                  <a:pt x="99" y="76"/>
                </a:cubicBezTo>
                <a:close/>
                <a:moveTo>
                  <a:pt x="99" y="50"/>
                </a:moveTo>
                <a:cubicBezTo>
                  <a:pt x="72" y="50"/>
                  <a:pt x="51" y="71"/>
                  <a:pt x="51" y="98"/>
                </a:cubicBezTo>
                <a:cubicBezTo>
                  <a:pt x="51" y="124"/>
                  <a:pt x="72" y="146"/>
                  <a:pt x="99" y="146"/>
                </a:cubicBezTo>
                <a:cubicBezTo>
                  <a:pt x="124" y="146"/>
                  <a:pt x="144" y="126"/>
                  <a:pt x="146" y="101"/>
                </a:cubicBezTo>
                <a:cubicBezTo>
                  <a:pt x="163" y="101"/>
                  <a:pt x="163" y="101"/>
                  <a:pt x="163" y="101"/>
                </a:cubicBezTo>
                <a:cubicBezTo>
                  <a:pt x="162" y="136"/>
                  <a:pt x="133" y="163"/>
                  <a:pt x="99" y="163"/>
                </a:cubicBezTo>
                <a:cubicBezTo>
                  <a:pt x="63" y="163"/>
                  <a:pt x="34" y="134"/>
                  <a:pt x="34" y="98"/>
                </a:cubicBezTo>
                <a:cubicBezTo>
                  <a:pt x="34" y="62"/>
                  <a:pt x="63" y="33"/>
                  <a:pt x="99" y="33"/>
                </a:cubicBezTo>
                <a:cubicBezTo>
                  <a:pt x="133" y="33"/>
                  <a:pt x="162" y="60"/>
                  <a:pt x="163" y="94"/>
                </a:cubicBezTo>
                <a:cubicBezTo>
                  <a:pt x="146" y="94"/>
                  <a:pt x="146" y="94"/>
                  <a:pt x="146" y="94"/>
                </a:cubicBezTo>
                <a:cubicBezTo>
                  <a:pt x="144" y="70"/>
                  <a:pt x="124" y="50"/>
                  <a:pt x="99" y="50"/>
                </a:cubicBezTo>
                <a:close/>
                <a:moveTo>
                  <a:pt x="99" y="26"/>
                </a:moveTo>
                <a:cubicBezTo>
                  <a:pt x="59" y="26"/>
                  <a:pt x="27" y="58"/>
                  <a:pt x="27" y="98"/>
                </a:cubicBezTo>
                <a:cubicBezTo>
                  <a:pt x="27" y="138"/>
                  <a:pt x="59" y="170"/>
                  <a:pt x="99" y="170"/>
                </a:cubicBezTo>
                <a:cubicBezTo>
                  <a:pt x="137" y="170"/>
                  <a:pt x="169" y="139"/>
                  <a:pt x="171" y="101"/>
                </a:cubicBezTo>
                <a:cubicBezTo>
                  <a:pt x="190" y="101"/>
                  <a:pt x="190" y="101"/>
                  <a:pt x="190" y="101"/>
                </a:cubicBezTo>
                <a:cubicBezTo>
                  <a:pt x="188" y="150"/>
                  <a:pt x="148" y="189"/>
                  <a:pt x="99" y="189"/>
                </a:cubicBezTo>
                <a:cubicBezTo>
                  <a:pt x="48" y="189"/>
                  <a:pt x="8" y="148"/>
                  <a:pt x="8" y="98"/>
                </a:cubicBezTo>
                <a:cubicBezTo>
                  <a:pt x="8" y="48"/>
                  <a:pt x="48" y="7"/>
                  <a:pt x="99" y="7"/>
                </a:cubicBezTo>
                <a:cubicBezTo>
                  <a:pt x="148" y="7"/>
                  <a:pt x="188" y="46"/>
                  <a:pt x="190" y="94"/>
                </a:cubicBezTo>
                <a:cubicBezTo>
                  <a:pt x="171" y="94"/>
                  <a:pt x="171" y="94"/>
                  <a:pt x="171" y="94"/>
                </a:cubicBezTo>
                <a:cubicBezTo>
                  <a:pt x="169" y="56"/>
                  <a:pt x="137" y="26"/>
                  <a:pt x="99" y="26"/>
                </a:cubicBezTo>
                <a:close/>
              </a:path>
            </a:pathLst>
          </a:custGeom>
          <a:solidFill>
            <a:schemeClr val="tx2"/>
          </a:solid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23" name="ZoneTexte 22">
            <a:extLst>
              <a:ext uri="{FF2B5EF4-FFF2-40B4-BE49-F238E27FC236}">
                <a16:creationId xmlns:a16="http://schemas.microsoft.com/office/drawing/2014/main" id="{9F494527-E230-42B4-8409-06CB522AEEAF}"/>
              </a:ext>
            </a:extLst>
          </p:cNvPr>
          <p:cNvSpPr txBox="1"/>
          <p:nvPr/>
        </p:nvSpPr>
        <p:spPr>
          <a:xfrm>
            <a:off x="392745" y="2835002"/>
            <a:ext cx="6997095" cy="553998"/>
          </a:xfrm>
          <a:prstGeom prst="rect">
            <a:avLst/>
          </a:prstGeom>
          <a:noFill/>
        </p:spPr>
        <p:txBody>
          <a:bodyPr wrap="square">
            <a:spAutoFit/>
          </a:bodyPr>
          <a:lstStyle/>
          <a:p>
            <a:r>
              <a:rPr lang="fr-FR" sz="1000">
                <a:solidFill>
                  <a:schemeClr val="tx1"/>
                </a:solidFill>
                <a:latin typeface="Arial" panose="020B0604020202020204" pitchFamily="34" charset="0"/>
                <a:cs typeface="Arial" panose="020B0604020202020204" pitchFamily="34" charset="0"/>
                <a:sym typeface="Wingdings" panose="05000000000000000000" pitchFamily="2" charset="2"/>
              </a:rPr>
              <a:t> Accompagner les </a:t>
            </a:r>
            <a:r>
              <a:rPr lang="fr-FR" sz="1000" b="1">
                <a:solidFill>
                  <a:schemeClr val="tx1"/>
                </a:solidFill>
                <a:latin typeface="Arial" panose="020B0604020202020204" pitchFamily="34" charset="0"/>
                <a:cs typeface="Arial" panose="020B0604020202020204" pitchFamily="34" charset="0"/>
                <a:sym typeface="Wingdings" panose="05000000000000000000" pitchFamily="2" charset="2"/>
              </a:rPr>
              <a:t>directeurs d’ESMS</a:t>
            </a:r>
            <a:r>
              <a:rPr lang="fr-FR" sz="1000">
                <a:solidFill>
                  <a:schemeClr val="tx1"/>
                </a:solidFill>
                <a:latin typeface="Arial" panose="020B0604020202020204" pitchFamily="34" charset="0"/>
                <a:cs typeface="Arial" panose="020B0604020202020204" pitchFamily="34" charset="0"/>
                <a:sym typeface="Wingdings" panose="05000000000000000000" pitchFamily="2" charset="2"/>
              </a:rPr>
              <a:t> et les </a:t>
            </a:r>
            <a:r>
              <a:rPr lang="fr-FR" sz="1000" b="1">
                <a:solidFill>
                  <a:schemeClr val="tx1"/>
                </a:solidFill>
                <a:latin typeface="Arial" panose="020B0604020202020204" pitchFamily="34" charset="0"/>
                <a:cs typeface="Arial" panose="020B0604020202020204" pitchFamily="34" charset="0"/>
                <a:sym typeface="Wingdings" panose="05000000000000000000" pitchFamily="2" charset="2"/>
              </a:rPr>
              <a:t>DSI</a:t>
            </a:r>
            <a:r>
              <a:rPr lang="fr-FR" sz="1000">
                <a:solidFill>
                  <a:schemeClr val="tx1"/>
                </a:solidFill>
                <a:latin typeface="Arial" panose="020B0604020202020204" pitchFamily="34" charset="0"/>
                <a:cs typeface="Arial" panose="020B0604020202020204" pitchFamily="34" charset="0"/>
                <a:sym typeface="Wingdings" panose="05000000000000000000" pitchFamily="2" charset="2"/>
              </a:rPr>
              <a:t>/</a:t>
            </a:r>
            <a:r>
              <a:rPr lang="fr-FR" sz="1000" b="1">
                <a:solidFill>
                  <a:schemeClr val="tx1"/>
                </a:solidFill>
                <a:latin typeface="Arial" panose="020B0604020202020204" pitchFamily="34" charset="0"/>
                <a:cs typeface="Arial" panose="020B0604020202020204" pitchFamily="34" charset="0"/>
                <a:sym typeface="Wingdings" panose="05000000000000000000" pitchFamily="2" charset="2"/>
              </a:rPr>
              <a:t>RSI des structures médico-sociales </a:t>
            </a:r>
            <a:r>
              <a:rPr lang="fr-FR" sz="1000">
                <a:solidFill>
                  <a:schemeClr val="tx1"/>
                </a:solidFill>
                <a:latin typeface="Arial" panose="020B0604020202020204" pitchFamily="34" charset="0"/>
                <a:cs typeface="Arial" panose="020B0604020202020204" pitchFamily="34" charset="0"/>
                <a:sym typeface="Wingdings" panose="05000000000000000000" pitchFamily="2" charset="2"/>
              </a:rPr>
              <a:t>dans la </a:t>
            </a:r>
            <a:r>
              <a:rPr lang="fr-FR" sz="1000" b="1" u="sng">
                <a:solidFill>
                  <a:schemeClr val="tx1"/>
                </a:solidFill>
                <a:latin typeface="Arial" panose="020B0604020202020204" pitchFamily="34" charset="0"/>
                <a:cs typeface="Arial" panose="020B0604020202020204" pitchFamily="34" charset="0"/>
                <a:sym typeface="Wingdings" panose="05000000000000000000" pitchFamily="2" charset="2"/>
              </a:rPr>
              <a:t>définition des besoins en poste de travail de leur structure </a:t>
            </a:r>
            <a:r>
              <a:rPr lang="fr-FR" sz="1000">
                <a:solidFill>
                  <a:schemeClr val="tx1"/>
                </a:solidFill>
                <a:latin typeface="Arial" panose="020B0604020202020204" pitchFamily="34" charset="0"/>
                <a:cs typeface="Arial" panose="020B0604020202020204" pitchFamily="34" charset="0"/>
                <a:sym typeface="Wingdings" panose="05000000000000000000" pitchFamily="2" charset="2"/>
              </a:rPr>
              <a:t>pour atteindre les objectifs de développement des usages numériques prévus dans le social et le médico-social tout en favorisant une approche centrée sur les usages des professionnels. </a:t>
            </a:r>
            <a:endParaRPr lang="fr-FR" sz="1000"/>
          </a:p>
        </p:txBody>
      </p:sp>
      <p:sp>
        <p:nvSpPr>
          <p:cNvPr id="33" name="Ellipse 32">
            <a:extLst>
              <a:ext uri="{FF2B5EF4-FFF2-40B4-BE49-F238E27FC236}">
                <a16:creationId xmlns:a16="http://schemas.microsoft.com/office/drawing/2014/main" id="{FF83FED8-DC73-411D-A103-2043915B9E00}"/>
              </a:ext>
            </a:extLst>
          </p:cNvPr>
          <p:cNvSpPr/>
          <p:nvPr/>
        </p:nvSpPr>
        <p:spPr>
          <a:xfrm>
            <a:off x="409114" y="3711674"/>
            <a:ext cx="620294" cy="612208"/>
          </a:xfrm>
          <a:prstGeom prst="ellipse">
            <a:avLst/>
          </a:prstGeom>
          <a:solidFill>
            <a:srgbClr val="FFE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35" name="Google Shape;6606;p90">
            <a:extLst>
              <a:ext uri="{FF2B5EF4-FFF2-40B4-BE49-F238E27FC236}">
                <a16:creationId xmlns:a16="http://schemas.microsoft.com/office/drawing/2014/main" id="{3DC7034C-0BF5-413D-AE5E-8CEB00614221}"/>
              </a:ext>
            </a:extLst>
          </p:cNvPr>
          <p:cNvGrpSpPr/>
          <p:nvPr/>
        </p:nvGrpSpPr>
        <p:grpSpPr>
          <a:xfrm>
            <a:off x="465170" y="3782578"/>
            <a:ext cx="489389" cy="444556"/>
            <a:chOff x="3735388" y="4727576"/>
            <a:chExt cx="841376" cy="931862"/>
          </a:xfrm>
          <a:solidFill>
            <a:srgbClr val="FF6600"/>
          </a:solidFill>
        </p:grpSpPr>
        <p:sp>
          <p:nvSpPr>
            <p:cNvPr id="36" name="Google Shape;6607;p90">
              <a:extLst>
                <a:ext uri="{FF2B5EF4-FFF2-40B4-BE49-F238E27FC236}">
                  <a16:creationId xmlns:a16="http://schemas.microsoft.com/office/drawing/2014/main" id="{ED92A696-1358-428F-9769-B3770599B25D}"/>
                </a:ext>
              </a:extLst>
            </p:cNvPr>
            <p:cNvSpPr/>
            <p:nvPr/>
          </p:nvSpPr>
          <p:spPr>
            <a:xfrm>
              <a:off x="3735388" y="5103813"/>
              <a:ext cx="120650" cy="30163"/>
            </a:xfrm>
            <a:custGeom>
              <a:avLst/>
              <a:gdLst/>
              <a:ahLst/>
              <a:cxnLst/>
              <a:rect l="l" t="t" r="r" b="b"/>
              <a:pathLst>
                <a:path w="32" h="8" extrusionOk="0">
                  <a:moveTo>
                    <a:pt x="32" y="4"/>
                  </a:moveTo>
                  <a:cubicBezTo>
                    <a:pt x="32" y="2"/>
                    <a:pt x="30" y="0"/>
                    <a:pt x="28" y="0"/>
                  </a:cubicBezTo>
                  <a:cubicBezTo>
                    <a:pt x="4" y="0"/>
                    <a:pt x="4" y="0"/>
                    <a:pt x="4" y="0"/>
                  </a:cubicBezTo>
                  <a:cubicBezTo>
                    <a:pt x="2" y="0"/>
                    <a:pt x="0" y="2"/>
                    <a:pt x="0" y="4"/>
                  </a:cubicBezTo>
                  <a:cubicBezTo>
                    <a:pt x="0" y="6"/>
                    <a:pt x="2" y="8"/>
                    <a:pt x="4" y="8"/>
                  </a:cubicBezTo>
                  <a:cubicBezTo>
                    <a:pt x="28" y="8"/>
                    <a:pt x="28" y="8"/>
                    <a:pt x="28" y="8"/>
                  </a:cubicBezTo>
                  <a:cubicBezTo>
                    <a:pt x="30" y="8"/>
                    <a:pt x="32" y="6"/>
                    <a:pt x="32" y="4"/>
                  </a:cubicBezTo>
                  <a:close/>
                </a:path>
              </a:pathLst>
            </a:cu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38" name="Google Shape;6608;p90">
              <a:extLst>
                <a:ext uri="{FF2B5EF4-FFF2-40B4-BE49-F238E27FC236}">
                  <a16:creationId xmlns:a16="http://schemas.microsoft.com/office/drawing/2014/main" id="{8034EF8D-3BFE-497C-9E62-67742E0758A9}"/>
                </a:ext>
              </a:extLst>
            </p:cNvPr>
            <p:cNvSpPr/>
            <p:nvPr/>
          </p:nvSpPr>
          <p:spPr>
            <a:xfrm>
              <a:off x="4457701" y="5103813"/>
              <a:ext cx="119063" cy="30163"/>
            </a:xfrm>
            <a:custGeom>
              <a:avLst/>
              <a:gdLst/>
              <a:ahLst/>
              <a:cxnLst/>
              <a:rect l="l" t="t" r="r" b="b"/>
              <a:pathLst>
                <a:path w="32" h="8" extrusionOk="0">
                  <a:moveTo>
                    <a:pt x="28" y="0"/>
                  </a:moveTo>
                  <a:cubicBezTo>
                    <a:pt x="4" y="0"/>
                    <a:pt x="4" y="0"/>
                    <a:pt x="4" y="0"/>
                  </a:cubicBezTo>
                  <a:cubicBezTo>
                    <a:pt x="2" y="0"/>
                    <a:pt x="0" y="2"/>
                    <a:pt x="0" y="4"/>
                  </a:cubicBezTo>
                  <a:cubicBezTo>
                    <a:pt x="0" y="6"/>
                    <a:pt x="2" y="8"/>
                    <a:pt x="4" y="8"/>
                  </a:cubicBezTo>
                  <a:cubicBezTo>
                    <a:pt x="28" y="8"/>
                    <a:pt x="28" y="8"/>
                    <a:pt x="28" y="8"/>
                  </a:cubicBezTo>
                  <a:cubicBezTo>
                    <a:pt x="30" y="8"/>
                    <a:pt x="32" y="6"/>
                    <a:pt x="32" y="4"/>
                  </a:cubicBezTo>
                  <a:cubicBezTo>
                    <a:pt x="32" y="2"/>
                    <a:pt x="30" y="0"/>
                    <a:pt x="28" y="0"/>
                  </a:cubicBezTo>
                  <a:close/>
                </a:path>
              </a:pathLst>
            </a:cu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39" name="Google Shape;6609;p90">
              <a:extLst>
                <a:ext uri="{FF2B5EF4-FFF2-40B4-BE49-F238E27FC236}">
                  <a16:creationId xmlns:a16="http://schemas.microsoft.com/office/drawing/2014/main" id="{6DD12C74-2DF9-4CF3-9ED0-E6ED59CFFEB4}"/>
                </a:ext>
              </a:extLst>
            </p:cNvPr>
            <p:cNvSpPr/>
            <p:nvPr/>
          </p:nvSpPr>
          <p:spPr>
            <a:xfrm>
              <a:off x="4141788" y="4727576"/>
              <a:ext cx="30163" cy="90488"/>
            </a:xfrm>
            <a:custGeom>
              <a:avLst/>
              <a:gdLst/>
              <a:ahLst/>
              <a:cxnLst/>
              <a:rect l="l" t="t" r="r" b="b"/>
              <a:pathLst>
                <a:path w="8" h="24" extrusionOk="0">
                  <a:moveTo>
                    <a:pt x="4" y="24"/>
                  </a:moveTo>
                  <a:cubicBezTo>
                    <a:pt x="6" y="24"/>
                    <a:pt x="8" y="22"/>
                    <a:pt x="8" y="20"/>
                  </a:cubicBezTo>
                  <a:cubicBezTo>
                    <a:pt x="8" y="4"/>
                    <a:pt x="8" y="4"/>
                    <a:pt x="8" y="4"/>
                  </a:cubicBezTo>
                  <a:cubicBezTo>
                    <a:pt x="8" y="2"/>
                    <a:pt x="6" y="0"/>
                    <a:pt x="4" y="0"/>
                  </a:cubicBezTo>
                  <a:cubicBezTo>
                    <a:pt x="2" y="0"/>
                    <a:pt x="0" y="2"/>
                    <a:pt x="0" y="4"/>
                  </a:cubicBezTo>
                  <a:cubicBezTo>
                    <a:pt x="0" y="20"/>
                    <a:pt x="0" y="20"/>
                    <a:pt x="0" y="20"/>
                  </a:cubicBezTo>
                  <a:cubicBezTo>
                    <a:pt x="0" y="22"/>
                    <a:pt x="2" y="24"/>
                    <a:pt x="4" y="24"/>
                  </a:cubicBezTo>
                  <a:close/>
                </a:path>
              </a:pathLst>
            </a:cu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40" name="Google Shape;6610;p90">
              <a:extLst>
                <a:ext uri="{FF2B5EF4-FFF2-40B4-BE49-F238E27FC236}">
                  <a16:creationId xmlns:a16="http://schemas.microsoft.com/office/drawing/2014/main" id="{157160A0-6B6E-4676-BCD6-65025AA47429}"/>
                </a:ext>
              </a:extLst>
            </p:cNvPr>
            <p:cNvSpPr/>
            <p:nvPr/>
          </p:nvSpPr>
          <p:spPr>
            <a:xfrm>
              <a:off x="3957638" y="4787901"/>
              <a:ext cx="57150" cy="71438"/>
            </a:xfrm>
            <a:custGeom>
              <a:avLst/>
              <a:gdLst/>
              <a:ahLst/>
              <a:cxnLst/>
              <a:rect l="l" t="t" r="r" b="b"/>
              <a:pathLst>
                <a:path w="15" h="19" extrusionOk="0">
                  <a:moveTo>
                    <a:pt x="7" y="17"/>
                  </a:moveTo>
                  <a:cubicBezTo>
                    <a:pt x="8" y="19"/>
                    <a:pt x="9" y="19"/>
                    <a:pt x="11" y="19"/>
                  </a:cubicBezTo>
                  <a:cubicBezTo>
                    <a:pt x="12" y="19"/>
                    <a:pt x="12" y="19"/>
                    <a:pt x="13" y="19"/>
                  </a:cubicBezTo>
                  <a:cubicBezTo>
                    <a:pt x="15" y="18"/>
                    <a:pt x="15" y="15"/>
                    <a:pt x="14" y="13"/>
                  </a:cubicBezTo>
                  <a:cubicBezTo>
                    <a:pt x="8" y="3"/>
                    <a:pt x="8" y="3"/>
                    <a:pt x="8" y="3"/>
                  </a:cubicBezTo>
                  <a:cubicBezTo>
                    <a:pt x="7" y="1"/>
                    <a:pt x="5" y="0"/>
                    <a:pt x="3" y="1"/>
                  </a:cubicBezTo>
                  <a:cubicBezTo>
                    <a:pt x="1" y="3"/>
                    <a:pt x="0" y="5"/>
                    <a:pt x="1" y="7"/>
                  </a:cubicBezTo>
                  <a:lnTo>
                    <a:pt x="7" y="17"/>
                  </a:lnTo>
                  <a:close/>
                </a:path>
              </a:pathLst>
            </a:cu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41" name="Google Shape;6611;p90">
              <a:extLst>
                <a:ext uri="{FF2B5EF4-FFF2-40B4-BE49-F238E27FC236}">
                  <a16:creationId xmlns:a16="http://schemas.microsoft.com/office/drawing/2014/main" id="{B90E9351-6481-4FF0-8DEA-FD5926A14122}"/>
                </a:ext>
              </a:extLst>
            </p:cNvPr>
            <p:cNvSpPr/>
            <p:nvPr/>
          </p:nvSpPr>
          <p:spPr>
            <a:xfrm>
              <a:off x="4295776" y="4787901"/>
              <a:ext cx="55563" cy="71438"/>
            </a:xfrm>
            <a:custGeom>
              <a:avLst/>
              <a:gdLst/>
              <a:ahLst/>
              <a:cxnLst/>
              <a:rect l="l" t="t" r="r" b="b"/>
              <a:pathLst>
                <a:path w="15" h="19" extrusionOk="0">
                  <a:moveTo>
                    <a:pt x="3" y="19"/>
                  </a:moveTo>
                  <a:cubicBezTo>
                    <a:pt x="3" y="19"/>
                    <a:pt x="4" y="19"/>
                    <a:pt x="5" y="19"/>
                  </a:cubicBezTo>
                  <a:cubicBezTo>
                    <a:pt x="6" y="19"/>
                    <a:pt x="8" y="19"/>
                    <a:pt x="8" y="17"/>
                  </a:cubicBezTo>
                  <a:cubicBezTo>
                    <a:pt x="14" y="7"/>
                    <a:pt x="14" y="7"/>
                    <a:pt x="14" y="7"/>
                  </a:cubicBezTo>
                  <a:cubicBezTo>
                    <a:pt x="15" y="5"/>
                    <a:pt x="15" y="3"/>
                    <a:pt x="13" y="1"/>
                  </a:cubicBezTo>
                  <a:cubicBezTo>
                    <a:pt x="11" y="0"/>
                    <a:pt x="8" y="1"/>
                    <a:pt x="7" y="3"/>
                  </a:cubicBezTo>
                  <a:cubicBezTo>
                    <a:pt x="1" y="13"/>
                    <a:pt x="1" y="13"/>
                    <a:pt x="1" y="13"/>
                  </a:cubicBezTo>
                  <a:cubicBezTo>
                    <a:pt x="0" y="15"/>
                    <a:pt x="1" y="18"/>
                    <a:pt x="3" y="19"/>
                  </a:cubicBezTo>
                  <a:close/>
                </a:path>
              </a:pathLst>
            </a:cu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42" name="Google Shape;6612;p90">
              <a:extLst>
                <a:ext uri="{FF2B5EF4-FFF2-40B4-BE49-F238E27FC236}">
                  <a16:creationId xmlns:a16="http://schemas.microsoft.com/office/drawing/2014/main" id="{63E236D9-A371-4063-9772-5BBAC33CC17D}"/>
                </a:ext>
              </a:extLst>
            </p:cNvPr>
            <p:cNvSpPr/>
            <p:nvPr/>
          </p:nvSpPr>
          <p:spPr>
            <a:xfrm>
              <a:off x="3800476" y="4908551"/>
              <a:ext cx="101600" cy="66675"/>
            </a:xfrm>
            <a:custGeom>
              <a:avLst/>
              <a:gdLst/>
              <a:ahLst/>
              <a:cxnLst/>
              <a:rect l="l" t="t" r="r" b="b"/>
              <a:pathLst>
                <a:path w="27" h="18" extrusionOk="0">
                  <a:moveTo>
                    <a:pt x="3" y="8"/>
                  </a:moveTo>
                  <a:cubicBezTo>
                    <a:pt x="20" y="18"/>
                    <a:pt x="20" y="18"/>
                    <a:pt x="20" y="18"/>
                  </a:cubicBezTo>
                  <a:cubicBezTo>
                    <a:pt x="21" y="18"/>
                    <a:pt x="21" y="18"/>
                    <a:pt x="22" y="18"/>
                  </a:cubicBezTo>
                  <a:cubicBezTo>
                    <a:pt x="23" y="18"/>
                    <a:pt x="25" y="17"/>
                    <a:pt x="26" y="16"/>
                  </a:cubicBezTo>
                  <a:cubicBezTo>
                    <a:pt x="27" y="14"/>
                    <a:pt x="26" y="12"/>
                    <a:pt x="24" y="11"/>
                  </a:cubicBezTo>
                  <a:cubicBezTo>
                    <a:pt x="7" y="1"/>
                    <a:pt x="7" y="1"/>
                    <a:pt x="7" y="1"/>
                  </a:cubicBezTo>
                  <a:cubicBezTo>
                    <a:pt x="5" y="0"/>
                    <a:pt x="2" y="0"/>
                    <a:pt x="1" y="2"/>
                  </a:cubicBezTo>
                  <a:cubicBezTo>
                    <a:pt x="0" y="4"/>
                    <a:pt x="1" y="6"/>
                    <a:pt x="3" y="8"/>
                  </a:cubicBezTo>
                  <a:close/>
                </a:path>
              </a:pathLst>
            </a:cu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43" name="Google Shape;6613;p90">
              <a:extLst>
                <a:ext uri="{FF2B5EF4-FFF2-40B4-BE49-F238E27FC236}">
                  <a16:creationId xmlns:a16="http://schemas.microsoft.com/office/drawing/2014/main" id="{FB362CC2-09CF-4A58-B404-2C7A6C37B203}"/>
                </a:ext>
              </a:extLst>
            </p:cNvPr>
            <p:cNvSpPr/>
            <p:nvPr/>
          </p:nvSpPr>
          <p:spPr>
            <a:xfrm>
              <a:off x="4411663" y="5257801"/>
              <a:ext cx="98425" cy="71438"/>
            </a:xfrm>
            <a:custGeom>
              <a:avLst/>
              <a:gdLst/>
              <a:ahLst/>
              <a:cxnLst/>
              <a:rect l="l" t="t" r="r" b="b"/>
              <a:pathLst>
                <a:path w="26" h="19" extrusionOk="0">
                  <a:moveTo>
                    <a:pt x="24" y="12"/>
                  </a:moveTo>
                  <a:cubicBezTo>
                    <a:pt x="7" y="2"/>
                    <a:pt x="7" y="2"/>
                    <a:pt x="7" y="2"/>
                  </a:cubicBezTo>
                  <a:cubicBezTo>
                    <a:pt x="5" y="0"/>
                    <a:pt x="2" y="1"/>
                    <a:pt x="1" y="3"/>
                  </a:cubicBezTo>
                  <a:cubicBezTo>
                    <a:pt x="0" y="5"/>
                    <a:pt x="1" y="7"/>
                    <a:pt x="3" y="9"/>
                  </a:cubicBezTo>
                  <a:cubicBezTo>
                    <a:pt x="20" y="19"/>
                    <a:pt x="20" y="19"/>
                    <a:pt x="20" y="19"/>
                  </a:cubicBezTo>
                  <a:cubicBezTo>
                    <a:pt x="21" y="19"/>
                    <a:pt x="21" y="19"/>
                    <a:pt x="22" y="19"/>
                  </a:cubicBezTo>
                  <a:cubicBezTo>
                    <a:pt x="23" y="19"/>
                    <a:pt x="25" y="18"/>
                    <a:pt x="25" y="17"/>
                  </a:cubicBezTo>
                  <a:cubicBezTo>
                    <a:pt x="26" y="15"/>
                    <a:pt x="26" y="13"/>
                    <a:pt x="24" y="12"/>
                  </a:cubicBezTo>
                  <a:close/>
                </a:path>
              </a:pathLst>
            </a:cu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44" name="Google Shape;6614;p90">
              <a:extLst>
                <a:ext uri="{FF2B5EF4-FFF2-40B4-BE49-F238E27FC236}">
                  <a16:creationId xmlns:a16="http://schemas.microsoft.com/office/drawing/2014/main" id="{C3209FBE-B049-4A20-8687-C88317F46F11}"/>
                </a:ext>
              </a:extLst>
            </p:cNvPr>
            <p:cNvSpPr/>
            <p:nvPr/>
          </p:nvSpPr>
          <p:spPr>
            <a:xfrm>
              <a:off x="3800476" y="5257801"/>
              <a:ext cx="101600" cy="71438"/>
            </a:xfrm>
            <a:custGeom>
              <a:avLst/>
              <a:gdLst/>
              <a:ahLst/>
              <a:cxnLst/>
              <a:rect l="l" t="t" r="r" b="b"/>
              <a:pathLst>
                <a:path w="27" h="19" extrusionOk="0">
                  <a:moveTo>
                    <a:pt x="20" y="2"/>
                  </a:moveTo>
                  <a:cubicBezTo>
                    <a:pt x="3" y="12"/>
                    <a:pt x="3" y="12"/>
                    <a:pt x="3" y="12"/>
                  </a:cubicBezTo>
                  <a:cubicBezTo>
                    <a:pt x="1" y="13"/>
                    <a:pt x="0" y="15"/>
                    <a:pt x="1" y="17"/>
                  </a:cubicBezTo>
                  <a:cubicBezTo>
                    <a:pt x="2" y="18"/>
                    <a:pt x="3" y="19"/>
                    <a:pt x="5" y="19"/>
                  </a:cubicBezTo>
                  <a:cubicBezTo>
                    <a:pt x="5" y="19"/>
                    <a:pt x="6" y="19"/>
                    <a:pt x="7" y="19"/>
                  </a:cubicBezTo>
                  <a:cubicBezTo>
                    <a:pt x="24" y="9"/>
                    <a:pt x="24" y="9"/>
                    <a:pt x="24" y="9"/>
                  </a:cubicBezTo>
                  <a:cubicBezTo>
                    <a:pt x="26" y="7"/>
                    <a:pt x="27" y="5"/>
                    <a:pt x="26" y="3"/>
                  </a:cubicBezTo>
                  <a:cubicBezTo>
                    <a:pt x="24" y="1"/>
                    <a:pt x="22" y="0"/>
                    <a:pt x="20" y="2"/>
                  </a:cubicBezTo>
                  <a:close/>
                </a:path>
              </a:pathLst>
            </a:cu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45" name="Google Shape;6615;p90">
              <a:extLst>
                <a:ext uri="{FF2B5EF4-FFF2-40B4-BE49-F238E27FC236}">
                  <a16:creationId xmlns:a16="http://schemas.microsoft.com/office/drawing/2014/main" id="{778E429D-1863-422F-98BB-BDE67ECC93A9}"/>
                </a:ext>
              </a:extLst>
            </p:cNvPr>
            <p:cNvSpPr/>
            <p:nvPr/>
          </p:nvSpPr>
          <p:spPr>
            <a:xfrm>
              <a:off x="4411663" y="4908551"/>
              <a:ext cx="98425" cy="66675"/>
            </a:xfrm>
            <a:custGeom>
              <a:avLst/>
              <a:gdLst/>
              <a:ahLst/>
              <a:cxnLst/>
              <a:rect l="l" t="t" r="r" b="b"/>
              <a:pathLst>
                <a:path w="26" h="18" extrusionOk="0">
                  <a:moveTo>
                    <a:pt x="5" y="18"/>
                  </a:moveTo>
                  <a:cubicBezTo>
                    <a:pt x="5" y="18"/>
                    <a:pt x="6" y="18"/>
                    <a:pt x="7" y="18"/>
                  </a:cubicBezTo>
                  <a:cubicBezTo>
                    <a:pt x="24" y="8"/>
                    <a:pt x="24" y="8"/>
                    <a:pt x="24" y="8"/>
                  </a:cubicBezTo>
                  <a:cubicBezTo>
                    <a:pt x="26" y="6"/>
                    <a:pt x="26" y="4"/>
                    <a:pt x="25" y="2"/>
                  </a:cubicBezTo>
                  <a:cubicBezTo>
                    <a:pt x="24" y="0"/>
                    <a:pt x="22" y="0"/>
                    <a:pt x="20" y="1"/>
                  </a:cubicBezTo>
                  <a:cubicBezTo>
                    <a:pt x="3" y="11"/>
                    <a:pt x="3" y="11"/>
                    <a:pt x="3" y="11"/>
                  </a:cubicBezTo>
                  <a:cubicBezTo>
                    <a:pt x="1" y="12"/>
                    <a:pt x="0" y="14"/>
                    <a:pt x="1" y="16"/>
                  </a:cubicBezTo>
                  <a:cubicBezTo>
                    <a:pt x="2" y="17"/>
                    <a:pt x="3" y="18"/>
                    <a:pt x="5" y="18"/>
                  </a:cubicBezTo>
                  <a:close/>
                </a:path>
              </a:pathLst>
            </a:cu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46" name="Google Shape;6616;p90">
              <a:extLst>
                <a:ext uri="{FF2B5EF4-FFF2-40B4-BE49-F238E27FC236}">
                  <a16:creationId xmlns:a16="http://schemas.microsoft.com/office/drawing/2014/main" id="{EB4098A7-2166-44BD-ABBE-A5D1CF8DC8ED}"/>
                </a:ext>
              </a:extLst>
            </p:cNvPr>
            <p:cNvSpPr/>
            <p:nvPr/>
          </p:nvSpPr>
          <p:spPr>
            <a:xfrm>
              <a:off x="3902076" y="4878388"/>
              <a:ext cx="509588" cy="781050"/>
            </a:xfrm>
            <a:custGeom>
              <a:avLst/>
              <a:gdLst/>
              <a:ahLst/>
              <a:cxnLst/>
              <a:rect l="l" t="t" r="r" b="b"/>
              <a:pathLst>
                <a:path w="136" h="208" extrusionOk="0">
                  <a:moveTo>
                    <a:pt x="68" y="0"/>
                  </a:moveTo>
                  <a:cubicBezTo>
                    <a:pt x="30" y="0"/>
                    <a:pt x="0" y="31"/>
                    <a:pt x="0" y="68"/>
                  </a:cubicBezTo>
                  <a:cubicBezTo>
                    <a:pt x="0" y="83"/>
                    <a:pt x="4" y="96"/>
                    <a:pt x="13" y="108"/>
                  </a:cubicBezTo>
                  <a:cubicBezTo>
                    <a:pt x="13" y="108"/>
                    <a:pt x="13" y="109"/>
                    <a:pt x="13" y="109"/>
                  </a:cubicBezTo>
                  <a:cubicBezTo>
                    <a:pt x="17" y="114"/>
                    <a:pt x="20" y="118"/>
                    <a:pt x="22" y="121"/>
                  </a:cubicBezTo>
                  <a:cubicBezTo>
                    <a:pt x="35" y="139"/>
                    <a:pt x="36" y="140"/>
                    <a:pt x="36" y="148"/>
                  </a:cubicBezTo>
                  <a:cubicBezTo>
                    <a:pt x="36" y="151"/>
                    <a:pt x="37" y="154"/>
                    <a:pt x="39" y="156"/>
                  </a:cubicBezTo>
                  <a:cubicBezTo>
                    <a:pt x="37" y="158"/>
                    <a:pt x="36" y="162"/>
                    <a:pt x="36" y="164"/>
                  </a:cubicBezTo>
                  <a:cubicBezTo>
                    <a:pt x="36" y="192"/>
                    <a:pt x="36" y="192"/>
                    <a:pt x="36" y="192"/>
                  </a:cubicBezTo>
                  <a:cubicBezTo>
                    <a:pt x="36" y="192"/>
                    <a:pt x="36" y="192"/>
                    <a:pt x="36" y="192"/>
                  </a:cubicBezTo>
                  <a:cubicBezTo>
                    <a:pt x="36" y="193"/>
                    <a:pt x="36" y="193"/>
                    <a:pt x="36" y="193"/>
                  </a:cubicBezTo>
                  <a:cubicBezTo>
                    <a:pt x="36" y="193"/>
                    <a:pt x="36" y="193"/>
                    <a:pt x="36" y="193"/>
                  </a:cubicBezTo>
                  <a:cubicBezTo>
                    <a:pt x="36" y="193"/>
                    <a:pt x="36" y="194"/>
                    <a:pt x="36" y="194"/>
                  </a:cubicBezTo>
                  <a:cubicBezTo>
                    <a:pt x="36" y="194"/>
                    <a:pt x="36" y="194"/>
                    <a:pt x="36" y="194"/>
                  </a:cubicBezTo>
                  <a:cubicBezTo>
                    <a:pt x="37" y="194"/>
                    <a:pt x="37" y="195"/>
                    <a:pt x="37" y="195"/>
                  </a:cubicBezTo>
                  <a:cubicBezTo>
                    <a:pt x="37" y="195"/>
                    <a:pt x="37" y="195"/>
                    <a:pt x="37" y="195"/>
                  </a:cubicBezTo>
                  <a:cubicBezTo>
                    <a:pt x="38" y="195"/>
                    <a:pt x="38" y="195"/>
                    <a:pt x="38" y="195"/>
                  </a:cubicBezTo>
                  <a:cubicBezTo>
                    <a:pt x="58" y="207"/>
                    <a:pt x="58" y="207"/>
                    <a:pt x="58" y="207"/>
                  </a:cubicBezTo>
                  <a:cubicBezTo>
                    <a:pt x="58" y="208"/>
                    <a:pt x="59" y="208"/>
                    <a:pt x="60" y="208"/>
                  </a:cubicBezTo>
                  <a:cubicBezTo>
                    <a:pt x="76" y="208"/>
                    <a:pt x="76" y="208"/>
                    <a:pt x="76" y="208"/>
                  </a:cubicBezTo>
                  <a:cubicBezTo>
                    <a:pt x="77" y="208"/>
                    <a:pt x="78" y="208"/>
                    <a:pt x="79" y="207"/>
                  </a:cubicBezTo>
                  <a:cubicBezTo>
                    <a:pt x="99" y="187"/>
                    <a:pt x="99" y="187"/>
                    <a:pt x="99" y="187"/>
                  </a:cubicBezTo>
                  <a:cubicBezTo>
                    <a:pt x="99" y="187"/>
                    <a:pt x="99" y="187"/>
                    <a:pt x="99" y="187"/>
                  </a:cubicBezTo>
                  <a:cubicBezTo>
                    <a:pt x="99" y="186"/>
                    <a:pt x="99" y="186"/>
                    <a:pt x="99" y="186"/>
                  </a:cubicBezTo>
                  <a:cubicBezTo>
                    <a:pt x="99" y="186"/>
                    <a:pt x="99" y="186"/>
                    <a:pt x="100" y="185"/>
                  </a:cubicBezTo>
                  <a:cubicBezTo>
                    <a:pt x="100" y="185"/>
                    <a:pt x="100" y="185"/>
                    <a:pt x="100" y="185"/>
                  </a:cubicBezTo>
                  <a:cubicBezTo>
                    <a:pt x="100" y="184"/>
                    <a:pt x="100" y="184"/>
                    <a:pt x="100" y="184"/>
                  </a:cubicBezTo>
                  <a:cubicBezTo>
                    <a:pt x="100" y="164"/>
                    <a:pt x="100" y="164"/>
                    <a:pt x="100" y="164"/>
                  </a:cubicBezTo>
                  <a:cubicBezTo>
                    <a:pt x="100" y="163"/>
                    <a:pt x="100" y="159"/>
                    <a:pt x="97" y="156"/>
                  </a:cubicBezTo>
                  <a:cubicBezTo>
                    <a:pt x="100" y="153"/>
                    <a:pt x="100" y="148"/>
                    <a:pt x="100" y="148"/>
                  </a:cubicBezTo>
                  <a:cubicBezTo>
                    <a:pt x="100" y="140"/>
                    <a:pt x="100" y="139"/>
                    <a:pt x="113" y="121"/>
                  </a:cubicBezTo>
                  <a:cubicBezTo>
                    <a:pt x="116" y="117"/>
                    <a:pt x="119" y="113"/>
                    <a:pt x="122" y="109"/>
                  </a:cubicBezTo>
                  <a:cubicBezTo>
                    <a:pt x="122" y="109"/>
                    <a:pt x="122" y="109"/>
                    <a:pt x="122" y="108"/>
                  </a:cubicBezTo>
                  <a:cubicBezTo>
                    <a:pt x="131" y="97"/>
                    <a:pt x="136" y="83"/>
                    <a:pt x="136" y="68"/>
                  </a:cubicBezTo>
                  <a:cubicBezTo>
                    <a:pt x="136" y="31"/>
                    <a:pt x="105" y="0"/>
                    <a:pt x="68" y="0"/>
                  </a:cubicBezTo>
                  <a:close/>
                  <a:moveTo>
                    <a:pt x="74" y="200"/>
                  </a:moveTo>
                  <a:cubicBezTo>
                    <a:pt x="61" y="200"/>
                    <a:pt x="61" y="200"/>
                    <a:pt x="61" y="200"/>
                  </a:cubicBezTo>
                  <a:cubicBezTo>
                    <a:pt x="52" y="194"/>
                    <a:pt x="52" y="194"/>
                    <a:pt x="52" y="194"/>
                  </a:cubicBezTo>
                  <a:cubicBezTo>
                    <a:pt x="85" y="190"/>
                    <a:pt x="85" y="190"/>
                    <a:pt x="85" y="190"/>
                  </a:cubicBezTo>
                  <a:lnTo>
                    <a:pt x="74" y="200"/>
                  </a:lnTo>
                  <a:close/>
                  <a:moveTo>
                    <a:pt x="92" y="181"/>
                  </a:moveTo>
                  <a:cubicBezTo>
                    <a:pt x="44" y="187"/>
                    <a:pt x="44" y="187"/>
                    <a:pt x="44" y="187"/>
                  </a:cubicBezTo>
                  <a:cubicBezTo>
                    <a:pt x="44" y="180"/>
                    <a:pt x="44" y="180"/>
                    <a:pt x="44" y="180"/>
                  </a:cubicBezTo>
                  <a:cubicBezTo>
                    <a:pt x="92" y="173"/>
                    <a:pt x="92" y="173"/>
                    <a:pt x="92" y="173"/>
                  </a:cubicBezTo>
                  <a:lnTo>
                    <a:pt x="92" y="181"/>
                  </a:lnTo>
                  <a:close/>
                  <a:moveTo>
                    <a:pt x="92" y="164"/>
                  </a:moveTo>
                  <a:cubicBezTo>
                    <a:pt x="92" y="165"/>
                    <a:pt x="92" y="165"/>
                    <a:pt x="92" y="165"/>
                  </a:cubicBezTo>
                  <a:cubicBezTo>
                    <a:pt x="44" y="171"/>
                    <a:pt x="44" y="171"/>
                    <a:pt x="44" y="171"/>
                  </a:cubicBezTo>
                  <a:cubicBezTo>
                    <a:pt x="44" y="164"/>
                    <a:pt x="44" y="164"/>
                    <a:pt x="44" y="164"/>
                  </a:cubicBezTo>
                  <a:cubicBezTo>
                    <a:pt x="44" y="162"/>
                    <a:pt x="45" y="160"/>
                    <a:pt x="48" y="160"/>
                  </a:cubicBezTo>
                  <a:cubicBezTo>
                    <a:pt x="88" y="160"/>
                    <a:pt x="88" y="160"/>
                    <a:pt x="88" y="160"/>
                  </a:cubicBezTo>
                  <a:cubicBezTo>
                    <a:pt x="90" y="160"/>
                    <a:pt x="91" y="161"/>
                    <a:pt x="91" y="161"/>
                  </a:cubicBezTo>
                  <a:cubicBezTo>
                    <a:pt x="92" y="162"/>
                    <a:pt x="92" y="163"/>
                    <a:pt x="92" y="164"/>
                  </a:cubicBezTo>
                  <a:cubicBezTo>
                    <a:pt x="92" y="164"/>
                    <a:pt x="92" y="164"/>
                    <a:pt x="92" y="164"/>
                  </a:cubicBezTo>
                  <a:cubicBezTo>
                    <a:pt x="92" y="164"/>
                    <a:pt x="92" y="164"/>
                    <a:pt x="92" y="164"/>
                  </a:cubicBezTo>
                  <a:close/>
                  <a:moveTo>
                    <a:pt x="116" y="104"/>
                  </a:moveTo>
                  <a:cubicBezTo>
                    <a:pt x="116" y="104"/>
                    <a:pt x="116" y="104"/>
                    <a:pt x="116" y="104"/>
                  </a:cubicBezTo>
                  <a:cubicBezTo>
                    <a:pt x="112" y="109"/>
                    <a:pt x="109" y="113"/>
                    <a:pt x="107" y="116"/>
                  </a:cubicBezTo>
                  <a:cubicBezTo>
                    <a:pt x="94" y="134"/>
                    <a:pt x="92" y="137"/>
                    <a:pt x="92" y="148"/>
                  </a:cubicBezTo>
                  <a:cubicBezTo>
                    <a:pt x="92" y="149"/>
                    <a:pt x="92" y="150"/>
                    <a:pt x="91" y="151"/>
                  </a:cubicBezTo>
                  <a:cubicBezTo>
                    <a:pt x="91" y="151"/>
                    <a:pt x="90" y="152"/>
                    <a:pt x="88" y="152"/>
                  </a:cubicBezTo>
                  <a:cubicBezTo>
                    <a:pt x="48" y="152"/>
                    <a:pt x="48" y="152"/>
                    <a:pt x="48" y="152"/>
                  </a:cubicBezTo>
                  <a:cubicBezTo>
                    <a:pt x="45" y="152"/>
                    <a:pt x="44" y="150"/>
                    <a:pt x="44" y="148"/>
                  </a:cubicBezTo>
                  <a:cubicBezTo>
                    <a:pt x="44" y="137"/>
                    <a:pt x="42" y="134"/>
                    <a:pt x="29" y="116"/>
                  </a:cubicBezTo>
                  <a:cubicBezTo>
                    <a:pt x="26" y="113"/>
                    <a:pt x="24" y="109"/>
                    <a:pt x="20" y="105"/>
                  </a:cubicBezTo>
                  <a:cubicBezTo>
                    <a:pt x="20" y="104"/>
                    <a:pt x="20" y="104"/>
                    <a:pt x="20" y="104"/>
                  </a:cubicBezTo>
                  <a:cubicBezTo>
                    <a:pt x="12" y="94"/>
                    <a:pt x="8" y="81"/>
                    <a:pt x="8" y="68"/>
                  </a:cubicBezTo>
                  <a:cubicBezTo>
                    <a:pt x="8" y="35"/>
                    <a:pt x="35" y="8"/>
                    <a:pt x="68" y="8"/>
                  </a:cubicBezTo>
                  <a:cubicBezTo>
                    <a:pt x="101" y="8"/>
                    <a:pt x="128" y="35"/>
                    <a:pt x="128" y="68"/>
                  </a:cubicBezTo>
                  <a:cubicBezTo>
                    <a:pt x="128" y="81"/>
                    <a:pt x="124" y="94"/>
                    <a:pt x="116" y="104"/>
                  </a:cubicBezTo>
                  <a:close/>
                </a:path>
              </a:pathLst>
            </a:cu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grpSp>
      <p:sp>
        <p:nvSpPr>
          <p:cNvPr id="47" name="ZoneTexte 46">
            <a:extLst>
              <a:ext uri="{FF2B5EF4-FFF2-40B4-BE49-F238E27FC236}">
                <a16:creationId xmlns:a16="http://schemas.microsoft.com/office/drawing/2014/main" id="{E20146CE-A864-4431-9108-D5BFF26D3132}"/>
              </a:ext>
            </a:extLst>
          </p:cNvPr>
          <p:cNvSpPr txBox="1"/>
          <p:nvPr/>
        </p:nvSpPr>
        <p:spPr>
          <a:xfrm>
            <a:off x="321369" y="6146219"/>
            <a:ext cx="6925719" cy="1785104"/>
          </a:xfrm>
          <a:prstGeom prst="rect">
            <a:avLst/>
          </a:prstGeom>
          <a:noFill/>
        </p:spPr>
        <p:txBody>
          <a:bodyPr wrap="square" lIns="91440" tIns="45720" rIns="91440" bIns="45720" anchor="t">
            <a:spAutoFit/>
          </a:bodyPr>
          <a:lstStyle/>
          <a:p>
            <a:pPr marL="171450" indent="-171450">
              <a:spcAft>
                <a:spcPts val="600"/>
              </a:spcAft>
              <a:buFont typeface="Wingdings" panose="05000000000000000000" pitchFamily="2" charset="2"/>
              <a:buChar char="à"/>
            </a:pPr>
            <a:r>
              <a:rPr lang="fr-FR" sz="1000">
                <a:solidFill>
                  <a:schemeClr val="tx1"/>
                </a:solidFill>
                <a:sym typeface="Wingdings" panose="05000000000000000000" pitchFamily="2" charset="2"/>
              </a:rPr>
              <a:t>La </a:t>
            </a:r>
            <a:r>
              <a:rPr lang="fr-FR" sz="1000" b="1">
                <a:solidFill>
                  <a:schemeClr val="tx1"/>
                </a:solidFill>
                <a:sym typeface="Wingdings" panose="05000000000000000000" pitchFamily="2" charset="2"/>
              </a:rPr>
              <a:t>durée de possession maximale d’1 poste de travail professionnel est de 5 ans</a:t>
            </a:r>
            <a:r>
              <a:rPr lang="fr-FR" sz="1000">
                <a:solidFill>
                  <a:schemeClr val="tx1"/>
                </a:solidFill>
                <a:sym typeface="Wingdings" panose="05000000000000000000" pitchFamily="2" charset="2"/>
              </a:rPr>
              <a:t>. Le poste doit être remplacé avant.</a:t>
            </a:r>
          </a:p>
          <a:p>
            <a:pPr marL="171450" indent="-171450">
              <a:spcAft>
                <a:spcPts val="600"/>
              </a:spcAft>
              <a:buFont typeface="Wingdings" panose="05000000000000000000" pitchFamily="2" charset="2"/>
              <a:buChar char="à"/>
            </a:pPr>
            <a:r>
              <a:rPr lang="fr-FR" sz="1000">
                <a:solidFill>
                  <a:schemeClr val="tx1"/>
                </a:solidFill>
                <a:sym typeface="Wingdings" panose="05000000000000000000" pitchFamily="2" charset="2"/>
              </a:rPr>
              <a:t>Un professionnel exerçant son activité en mobilité ou pouvant télétravailler doit disposer </a:t>
            </a:r>
            <a:r>
              <a:rPr lang="fr-FR" sz="1000" b="1">
                <a:solidFill>
                  <a:schemeClr val="tx1"/>
                </a:solidFill>
                <a:sym typeface="Wingdings" panose="05000000000000000000" pitchFamily="2" charset="2"/>
              </a:rPr>
              <a:t>d’un poste de travail dédié</a:t>
            </a:r>
            <a:r>
              <a:rPr lang="fr-FR" sz="1000">
                <a:solidFill>
                  <a:schemeClr val="tx1"/>
                </a:solidFill>
                <a:sym typeface="Wingdings" panose="05000000000000000000" pitchFamily="2" charset="2"/>
              </a:rPr>
              <a:t>. </a:t>
            </a:r>
            <a:endParaRPr lang="fr-FR" sz="1000">
              <a:solidFill>
                <a:schemeClr val="tx1"/>
              </a:solidFill>
              <a:latin typeface="Arial" panose="020B0604020202020204" pitchFamily="34" charset="0"/>
              <a:cs typeface="Arial" panose="020B0604020202020204" pitchFamily="34" charset="0"/>
            </a:endParaRPr>
          </a:p>
          <a:p>
            <a:pPr marL="171450" indent="-171450">
              <a:spcAft>
                <a:spcPts val="600"/>
              </a:spcAft>
              <a:buFont typeface="Wingdings" panose="05000000000000000000" pitchFamily="2" charset="2"/>
              <a:buChar char="à"/>
            </a:pPr>
            <a:r>
              <a:rPr lang="fr-FR" sz="1000">
                <a:solidFill>
                  <a:schemeClr val="tx1"/>
                </a:solidFill>
                <a:sym typeface="Wingdings" panose="05000000000000000000" pitchFamily="2" charset="2"/>
              </a:rPr>
              <a:t>L'acquisition de postes de travail doivent être issus des </a:t>
            </a:r>
            <a:r>
              <a:rPr lang="fr-FR" sz="1000" b="1">
                <a:solidFill>
                  <a:schemeClr val="tx1"/>
                </a:solidFill>
                <a:sym typeface="Wingdings" panose="05000000000000000000" pitchFamily="2" charset="2"/>
              </a:rPr>
              <a:t>modèles référencés dans le catalogue de services et de produits de la structure</a:t>
            </a:r>
            <a:r>
              <a:rPr lang="fr-FR" sz="1000">
                <a:solidFill>
                  <a:schemeClr val="tx1"/>
                </a:solidFill>
                <a:sym typeface="Wingdings" panose="05000000000000000000" pitchFamily="2" charset="2"/>
              </a:rPr>
              <a:t>. </a:t>
            </a:r>
            <a:endParaRPr lang="fr-FR" sz="1000">
              <a:solidFill>
                <a:schemeClr val="tx1"/>
              </a:solidFill>
              <a:latin typeface="Arial" panose="020B0604020202020204" pitchFamily="34" charset="0"/>
              <a:cs typeface="Arial" panose="020B0604020202020204" pitchFamily="34" charset="0"/>
            </a:endParaRPr>
          </a:p>
          <a:p>
            <a:pPr marL="171450" indent="-171450">
              <a:spcAft>
                <a:spcPts val="600"/>
              </a:spcAft>
              <a:buFont typeface="Wingdings" panose="05000000000000000000" pitchFamily="2" charset="2"/>
              <a:buChar char="à"/>
            </a:pPr>
            <a:r>
              <a:rPr lang="fr-FR" sz="1000">
                <a:solidFill>
                  <a:schemeClr val="tx1"/>
                </a:solidFill>
                <a:sym typeface="Wingdings" panose="05000000000000000000" pitchFamily="2" charset="2"/>
              </a:rPr>
              <a:t>Les achats de PC « </a:t>
            </a:r>
            <a:r>
              <a:rPr lang="fr-FR" sz="1000" b="1">
                <a:solidFill>
                  <a:schemeClr val="tx1"/>
                </a:solidFill>
                <a:sym typeface="Wingdings" panose="05000000000000000000" pitchFamily="2" charset="2"/>
              </a:rPr>
              <a:t>particuliers</a:t>
            </a:r>
            <a:r>
              <a:rPr lang="fr-FR" sz="1000">
                <a:solidFill>
                  <a:schemeClr val="tx1"/>
                </a:solidFill>
                <a:sym typeface="Wingdings" panose="05000000000000000000" pitchFamily="2" charset="2"/>
              </a:rPr>
              <a:t> » en grandes surface sont à </a:t>
            </a:r>
            <a:r>
              <a:rPr lang="fr-FR" sz="1000" b="1">
                <a:solidFill>
                  <a:schemeClr val="tx1"/>
                </a:solidFill>
                <a:sym typeface="Wingdings" panose="05000000000000000000" pitchFamily="2" charset="2"/>
              </a:rPr>
              <a:t>proscrire</a:t>
            </a:r>
            <a:r>
              <a:rPr lang="fr-FR" sz="1000">
                <a:solidFill>
                  <a:schemeClr val="tx1"/>
                </a:solidFill>
                <a:sym typeface="Wingdings" panose="05000000000000000000" pitchFamily="2" charset="2"/>
              </a:rPr>
              <a:t>. </a:t>
            </a:r>
            <a:endParaRPr lang="fr-FR" sz="1000">
              <a:solidFill>
                <a:schemeClr val="tx1"/>
              </a:solidFill>
              <a:latin typeface="Arial" panose="020B0604020202020204" pitchFamily="34" charset="0"/>
              <a:cs typeface="Arial" panose="020B0604020202020204" pitchFamily="34" charset="0"/>
            </a:endParaRPr>
          </a:p>
          <a:p>
            <a:pPr marL="171450" indent="-171450">
              <a:spcAft>
                <a:spcPts val="600"/>
              </a:spcAft>
              <a:buFont typeface="Wingdings" panose="05000000000000000000" pitchFamily="2" charset="2"/>
              <a:buChar char="à"/>
            </a:pPr>
            <a:r>
              <a:rPr lang="fr-FR" sz="1000">
                <a:solidFill>
                  <a:schemeClr val="tx1"/>
                </a:solidFill>
                <a:sym typeface="Wingdings" panose="05000000000000000000" pitchFamily="2" charset="2"/>
              </a:rPr>
              <a:t>Le </a:t>
            </a:r>
            <a:r>
              <a:rPr lang="fr-FR" sz="1000" b="1">
                <a:solidFill>
                  <a:schemeClr val="tx1"/>
                </a:solidFill>
                <a:sym typeface="Wingdings" panose="05000000000000000000" pitchFamily="2" charset="2"/>
              </a:rPr>
              <a:t>coût de possession d’un poste de travail ne se limite pas à son acquisition</a:t>
            </a:r>
            <a:r>
              <a:rPr lang="fr-FR" sz="1000">
                <a:solidFill>
                  <a:schemeClr val="tx1"/>
                </a:solidFill>
                <a:sym typeface="Wingdings" panose="05000000000000000000" pitchFamily="2" charset="2"/>
              </a:rPr>
              <a:t>. En effet ce dernier se décompose comme suit:</a:t>
            </a:r>
            <a:endParaRPr lang="fr-FR" sz="1000">
              <a:solidFill>
                <a:schemeClr val="tx1"/>
              </a:solidFill>
            </a:endParaRPr>
          </a:p>
        </p:txBody>
      </p:sp>
      <p:pic>
        <p:nvPicPr>
          <p:cNvPr id="51" name="Image 50">
            <a:extLst>
              <a:ext uri="{FF2B5EF4-FFF2-40B4-BE49-F238E27FC236}">
                <a16:creationId xmlns:a16="http://schemas.microsoft.com/office/drawing/2014/main" id="{13456F3A-1210-4B4E-8E8A-1D12ECC3BC99}"/>
              </a:ext>
            </a:extLst>
          </p:cNvPr>
          <p:cNvPicPr>
            <a:picLocks noChangeAspect="1"/>
          </p:cNvPicPr>
          <p:nvPr/>
        </p:nvPicPr>
        <p:blipFill rotWithShape="1">
          <a:blip r:embed="rId4"/>
          <a:srcRect l="24967" t="27867" r="40142" b="15926"/>
          <a:stretch/>
        </p:blipFill>
        <p:spPr>
          <a:xfrm>
            <a:off x="851254" y="8979001"/>
            <a:ext cx="187073" cy="243673"/>
          </a:xfrm>
          <a:prstGeom prst="rect">
            <a:avLst/>
          </a:prstGeom>
        </p:spPr>
      </p:pic>
      <p:pic>
        <p:nvPicPr>
          <p:cNvPr id="53" name="Image 52">
            <a:extLst>
              <a:ext uri="{FF2B5EF4-FFF2-40B4-BE49-F238E27FC236}">
                <a16:creationId xmlns:a16="http://schemas.microsoft.com/office/drawing/2014/main" id="{170A6E94-9CC3-40B1-B0E4-D7AFC31F1058}"/>
              </a:ext>
            </a:extLst>
          </p:cNvPr>
          <p:cNvPicPr>
            <a:picLocks noChangeAspect="1"/>
          </p:cNvPicPr>
          <p:nvPr/>
        </p:nvPicPr>
        <p:blipFill>
          <a:blip r:embed="rId5"/>
          <a:stretch>
            <a:fillRect/>
          </a:stretch>
        </p:blipFill>
        <p:spPr>
          <a:xfrm>
            <a:off x="724635" y="9444365"/>
            <a:ext cx="241592" cy="243674"/>
          </a:xfrm>
          <a:prstGeom prst="rect">
            <a:avLst/>
          </a:prstGeom>
        </p:spPr>
      </p:pic>
      <p:pic>
        <p:nvPicPr>
          <p:cNvPr id="54" name="Image 53">
            <a:extLst>
              <a:ext uri="{FF2B5EF4-FFF2-40B4-BE49-F238E27FC236}">
                <a16:creationId xmlns:a16="http://schemas.microsoft.com/office/drawing/2014/main" id="{48D0429D-1B32-4034-A777-D6BD3D972989}"/>
              </a:ext>
            </a:extLst>
          </p:cNvPr>
          <p:cNvPicPr>
            <a:picLocks noChangeAspect="1"/>
          </p:cNvPicPr>
          <p:nvPr/>
        </p:nvPicPr>
        <p:blipFill>
          <a:blip r:embed="rId6"/>
          <a:stretch>
            <a:fillRect/>
          </a:stretch>
        </p:blipFill>
        <p:spPr>
          <a:xfrm>
            <a:off x="807527" y="8645468"/>
            <a:ext cx="280754" cy="243673"/>
          </a:xfrm>
          <a:prstGeom prst="rect">
            <a:avLst/>
          </a:prstGeom>
        </p:spPr>
      </p:pic>
      <p:sp>
        <p:nvSpPr>
          <p:cNvPr id="57" name="ZoneTexte 56">
            <a:extLst>
              <a:ext uri="{FF2B5EF4-FFF2-40B4-BE49-F238E27FC236}">
                <a16:creationId xmlns:a16="http://schemas.microsoft.com/office/drawing/2014/main" id="{50A86FFB-4492-496A-9BAD-94513272A92E}"/>
              </a:ext>
            </a:extLst>
          </p:cNvPr>
          <p:cNvSpPr txBox="1"/>
          <p:nvPr/>
        </p:nvSpPr>
        <p:spPr>
          <a:xfrm>
            <a:off x="1051841" y="8642526"/>
            <a:ext cx="1011814" cy="246221"/>
          </a:xfrm>
          <a:prstGeom prst="rect">
            <a:avLst/>
          </a:prstGeom>
          <a:noFill/>
        </p:spPr>
        <p:txBody>
          <a:bodyPr wrap="square" rtlCol="0">
            <a:spAutoFit/>
          </a:bodyPr>
          <a:lstStyle/>
          <a:p>
            <a:r>
              <a:rPr lang="fr-FR" sz="1000"/>
              <a:t>Ordinateur</a:t>
            </a:r>
          </a:p>
        </p:txBody>
      </p:sp>
      <p:sp>
        <p:nvSpPr>
          <p:cNvPr id="58" name="ZoneTexte 57">
            <a:extLst>
              <a:ext uri="{FF2B5EF4-FFF2-40B4-BE49-F238E27FC236}">
                <a16:creationId xmlns:a16="http://schemas.microsoft.com/office/drawing/2014/main" id="{88FAED33-6916-4246-9D60-11EB07319A16}"/>
              </a:ext>
            </a:extLst>
          </p:cNvPr>
          <p:cNvSpPr txBox="1"/>
          <p:nvPr/>
        </p:nvSpPr>
        <p:spPr>
          <a:xfrm>
            <a:off x="1051841" y="8991067"/>
            <a:ext cx="1093511" cy="246221"/>
          </a:xfrm>
          <a:prstGeom prst="rect">
            <a:avLst/>
          </a:prstGeom>
          <a:noFill/>
        </p:spPr>
        <p:txBody>
          <a:bodyPr wrap="square" rtlCol="0">
            <a:spAutoFit/>
          </a:bodyPr>
          <a:lstStyle/>
          <a:p>
            <a:r>
              <a:rPr lang="fr-FR" sz="1000"/>
              <a:t>Téléphone</a:t>
            </a:r>
          </a:p>
        </p:txBody>
      </p:sp>
      <p:sp>
        <p:nvSpPr>
          <p:cNvPr id="59" name="ZoneTexte 58">
            <a:extLst>
              <a:ext uri="{FF2B5EF4-FFF2-40B4-BE49-F238E27FC236}">
                <a16:creationId xmlns:a16="http://schemas.microsoft.com/office/drawing/2014/main" id="{031C6FDA-6EA8-40BE-8777-00A247834CCF}"/>
              </a:ext>
            </a:extLst>
          </p:cNvPr>
          <p:cNvSpPr txBox="1"/>
          <p:nvPr/>
        </p:nvSpPr>
        <p:spPr>
          <a:xfrm>
            <a:off x="1051841" y="9319511"/>
            <a:ext cx="1011814" cy="246221"/>
          </a:xfrm>
          <a:prstGeom prst="rect">
            <a:avLst/>
          </a:prstGeom>
          <a:noFill/>
        </p:spPr>
        <p:txBody>
          <a:bodyPr wrap="square" rtlCol="0">
            <a:spAutoFit/>
          </a:bodyPr>
          <a:lstStyle/>
          <a:p>
            <a:r>
              <a:rPr lang="fr-FR" sz="1000"/>
              <a:t>Accessoires</a:t>
            </a:r>
          </a:p>
        </p:txBody>
      </p:sp>
      <p:pic>
        <p:nvPicPr>
          <p:cNvPr id="72" name="Image 71">
            <a:extLst>
              <a:ext uri="{FF2B5EF4-FFF2-40B4-BE49-F238E27FC236}">
                <a16:creationId xmlns:a16="http://schemas.microsoft.com/office/drawing/2014/main" id="{82F36020-51D6-4455-87C1-C600F7F07579}"/>
              </a:ext>
            </a:extLst>
          </p:cNvPr>
          <p:cNvPicPr>
            <a:picLocks noChangeAspect="1"/>
          </p:cNvPicPr>
          <p:nvPr/>
        </p:nvPicPr>
        <p:blipFill>
          <a:blip r:embed="rId7"/>
          <a:stretch>
            <a:fillRect/>
          </a:stretch>
        </p:blipFill>
        <p:spPr>
          <a:xfrm>
            <a:off x="2088136" y="8645469"/>
            <a:ext cx="414723" cy="385100"/>
          </a:xfrm>
          <a:prstGeom prst="rect">
            <a:avLst/>
          </a:prstGeom>
        </p:spPr>
      </p:pic>
      <p:sp>
        <p:nvSpPr>
          <p:cNvPr id="73" name="ZoneTexte 72">
            <a:extLst>
              <a:ext uri="{FF2B5EF4-FFF2-40B4-BE49-F238E27FC236}">
                <a16:creationId xmlns:a16="http://schemas.microsoft.com/office/drawing/2014/main" id="{6C0B1CF3-1F61-4B05-B201-53B52F30A04C}"/>
              </a:ext>
            </a:extLst>
          </p:cNvPr>
          <p:cNvSpPr txBox="1"/>
          <p:nvPr/>
        </p:nvSpPr>
        <p:spPr>
          <a:xfrm>
            <a:off x="2579226" y="8651267"/>
            <a:ext cx="1280134" cy="707886"/>
          </a:xfrm>
          <a:prstGeom prst="rect">
            <a:avLst/>
          </a:prstGeom>
          <a:noFill/>
        </p:spPr>
        <p:txBody>
          <a:bodyPr wrap="square" rtlCol="0">
            <a:spAutoFit/>
          </a:bodyPr>
          <a:lstStyle/>
          <a:p>
            <a:r>
              <a:rPr lang="fr-FR" sz="1000"/>
              <a:t>Acquisition et installation de logiciels (temps homme)</a:t>
            </a:r>
          </a:p>
        </p:txBody>
      </p:sp>
      <p:pic>
        <p:nvPicPr>
          <p:cNvPr id="74" name="Image 73">
            <a:extLst>
              <a:ext uri="{FF2B5EF4-FFF2-40B4-BE49-F238E27FC236}">
                <a16:creationId xmlns:a16="http://schemas.microsoft.com/office/drawing/2014/main" id="{B3E3C20E-623E-4AA9-9F5E-17FE17A99BAA}"/>
              </a:ext>
            </a:extLst>
          </p:cNvPr>
          <p:cNvPicPr>
            <a:picLocks noChangeAspect="1"/>
          </p:cNvPicPr>
          <p:nvPr/>
        </p:nvPicPr>
        <p:blipFill>
          <a:blip r:embed="rId8"/>
          <a:stretch>
            <a:fillRect/>
          </a:stretch>
        </p:blipFill>
        <p:spPr>
          <a:xfrm>
            <a:off x="2120293" y="9393669"/>
            <a:ext cx="458934" cy="271291"/>
          </a:xfrm>
          <a:prstGeom prst="rect">
            <a:avLst/>
          </a:prstGeom>
        </p:spPr>
      </p:pic>
      <p:sp>
        <p:nvSpPr>
          <p:cNvPr id="75" name="ZoneTexte 74">
            <a:extLst>
              <a:ext uri="{FF2B5EF4-FFF2-40B4-BE49-F238E27FC236}">
                <a16:creationId xmlns:a16="http://schemas.microsoft.com/office/drawing/2014/main" id="{CAD2807F-FB7A-43B3-BB7A-D3FB2C24C0E2}"/>
              </a:ext>
            </a:extLst>
          </p:cNvPr>
          <p:cNvSpPr txBox="1"/>
          <p:nvPr/>
        </p:nvSpPr>
        <p:spPr>
          <a:xfrm>
            <a:off x="2548565" y="9399907"/>
            <a:ext cx="1264535" cy="553998"/>
          </a:xfrm>
          <a:prstGeom prst="rect">
            <a:avLst/>
          </a:prstGeom>
          <a:noFill/>
        </p:spPr>
        <p:txBody>
          <a:bodyPr wrap="square" rtlCol="0">
            <a:spAutoFit/>
          </a:bodyPr>
          <a:lstStyle/>
          <a:p>
            <a:r>
              <a:rPr lang="fr-FR" sz="1000"/>
              <a:t>Paramétrages des appareils (temps homme)</a:t>
            </a:r>
          </a:p>
        </p:txBody>
      </p:sp>
      <p:pic>
        <p:nvPicPr>
          <p:cNvPr id="76" name="Image 75">
            <a:extLst>
              <a:ext uri="{FF2B5EF4-FFF2-40B4-BE49-F238E27FC236}">
                <a16:creationId xmlns:a16="http://schemas.microsoft.com/office/drawing/2014/main" id="{387F1DC2-E350-4056-9D97-5A74C87410FD}"/>
              </a:ext>
            </a:extLst>
          </p:cNvPr>
          <p:cNvPicPr>
            <a:picLocks noChangeAspect="1"/>
          </p:cNvPicPr>
          <p:nvPr/>
        </p:nvPicPr>
        <p:blipFill rotWithShape="1">
          <a:blip r:embed="rId9"/>
          <a:srcRect l="21865"/>
          <a:stretch/>
        </p:blipFill>
        <p:spPr>
          <a:xfrm>
            <a:off x="3869096" y="8589026"/>
            <a:ext cx="418440" cy="481308"/>
          </a:xfrm>
          <a:prstGeom prst="rect">
            <a:avLst/>
          </a:prstGeom>
        </p:spPr>
      </p:pic>
      <p:sp>
        <p:nvSpPr>
          <p:cNvPr id="77" name="ZoneTexte 76">
            <a:extLst>
              <a:ext uri="{FF2B5EF4-FFF2-40B4-BE49-F238E27FC236}">
                <a16:creationId xmlns:a16="http://schemas.microsoft.com/office/drawing/2014/main" id="{D324999B-5871-4F66-B941-BCF274A73068}"/>
              </a:ext>
            </a:extLst>
          </p:cNvPr>
          <p:cNvSpPr txBox="1"/>
          <p:nvPr/>
        </p:nvSpPr>
        <p:spPr>
          <a:xfrm>
            <a:off x="4287536" y="8645468"/>
            <a:ext cx="1147281" cy="1015663"/>
          </a:xfrm>
          <a:prstGeom prst="rect">
            <a:avLst/>
          </a:prstGeom>
          <a:noFill/>
        </p:spPr>
        <p:txBody>
          <a:bodyPr wrap="square" rtlCol="0">
            <a:spAutoFit/>
          </a:bodyPr>
          <a:lstStyle/>
          <a:p>
            <a:r>
              <a:rPr lang="fr-FR" sz="1000"/>
              <a:t>Potentiel perte de productivité liée aux lenteurs du système / difficultés de prise en mains </a:t>
            </a:r>
          </a:p>
        </p:txBody>
      </p:sp>
      <p:pic>
        <p:nvPicPr>
          <p:cNvPr id="78" name="Image 77">
            <a:extLst>
              <a:ext uri="{FF2B5EF4-FFF2-40B4-BE49-F238E27FC236}">
                <a16:creationId xmlns:a16="http://schemas.microsoft.com/office/drawing/2014/main" id="{C68A2752-909C-4F9B-8756-598591818884}"/>
              </a:ext>
            </a:extLst>
          </p:cNvPr>
          <p:cNvPicPr>
            <a:picLocks noChangeAspect="1"/>
          </p:cNvPicPr>
          <p:nvPr/>
        </p:nvPicPr>
        <p:blipFill>
          <a:blip r:embed="rId10"/>
          <a:stretch>
            <a:fillRect/>
          </a:stretch>
        </p:blipFill>
        <p:spPr>
          <a:xfrm>
            <a:off x="5606890" y="8622245"/>
            <a:ext cx="293475" cy="282470"/>
          </a:xfrm>
          <a:prstGeom prst="rect">
            <a:avLst/>
          </a:prstGeom>
        </p:spPr>
      </p:pic>
      <p:sp>
        <p:nvSpPr>
          <p:cNvPr id="79" name="ZoneTexte 78">
            <a:extLst>
              <a:ext uri="{FF2B5EF4-FFF2-40B4-BE49-F238E27FC236}">
                <a16:creationId xmlns:a16="http://schemas.microsoft.com/office/drawing/2014/main" id="{3534DDDF-D8BD-4BED-8382-6100484B4706}"/>
              </a:ext>
            </a:extLst>
          </p:cNvPr>
          <p:cNvSpPr txBox="1"/>
          <p:nvPr/>
        </p:nvSpPr>
        <p:spPr>
          <a:xfrm>
            <a:off x="5911472" y="8596845"/>
            <a:ext cx="1147281" cy="400110"/>
          </a:xfrm>
          <a:prstGeom prst="rect">
            <a:avLst/>
          </a:prstGeom>
          <a:noFill/>
        </p:spPr>
        <p:txBody>
          <a:bodyPr wrap="square" rtlCol="0">
            <a:spAutoFit/>
          </a:bodyPr>
          <a:lstStyle/>
          <a:p>
            <a:r>
              <a:rPr lang="fr-FR" sz="1000"/>
              <a:t>Gestion des incidents</a:t>
            </a:r>
          </a:p>
        </p:txBody>
      </p:sp>
      <p:pic>
        <p:nvPicPr>
          <p:cNvPr id="80" name="Image 79">
            <a:extLst>
              <a:ext uri="{FF2B5EF4-FFF2-40B4-BE49-F238E27FC236}">
                <a16:creationId xmlns:a16="http://schemas.microsoft.com/office/drawing/2014/main" id="{15DCFE5F-02F0-4E14-A473-452D058E3452}"/>
              </a:ext>
            </a:extLst>
          </p:cNvPr>
          <p:cNvPicPr>
            <a:picLocks noChangeAspect="1"/>
          </p:cNvPicPr>
          <p:nvPr/>
        </p:nvPicPr>
        <p:blipFill>
          <a:blip r:embed="rId11"/>
          <a:stretch>
            <a:fillRect/>
          </a:stretch>
        </p:blipFill>
        <p:spPr>
          <a:xfrm>
            <a:off x="5631985" y="9093237"/>
            <a:ext cx="268381" cy="277700"/>
          </a:xfrm>
          <a:prstGeom prst="rect">
            <a:avLst/>
          </a:prstGeom>
        </p:spPr>
      </p:pic>
      <p:sp>
        <p:nvSpPr>
          <p:cNvPr id="81" name="ZoneTexte 80">
            <a:extLst>
              <a:ext uri="{FF2B5EF4-FFF2-40B4-BE49-F238E27FC236}">
                <a16:creationId xmlns:a16="http://schemas.microsoft.com/office/drawing/2014/main" id="{28A713A4-ABD7-4DAB-96B2-5874B6E9689B}"/>
              </a:ext>
            </a:extLst>
          </p:cNvPr>
          <p:cNvSpPr txBox="1"/>
          <p:nvPr/>
        </p:nvSpPr>
        <p:spPr>
          <a:xfrm>
            <a:off x="5902074" y="9139596"/>
            <a:ext cx="1147281" cy="246221"/>
          </a:xfrm>
          <a:prstGeom prst="rect">
            <a:avLst/>
          </a:prstGeom>
          <a:noFill/>
        </p:spPr>
        <p:txBody>
          <a:bodyPr wrap="square" rtlCol="0">
            <a:spAutoFit/>
          </a:bodyPr>
          <a:lstStyle/>
          <a:p>
            <a:r>
              <a:rPr lang="fr-FR" sz="1000"/>
              <a:t>Réparations </a:t>
            </a:r>
          </a:p>
        </p:txBody>
      </p:sp>
      <p:pic>
        <p:nvPicPr>
          <p:cNvPr id="86" name="Image 85">
            <a:extLst>
              <a:ext uri="{FF2B5EF4-FFF2-40B4-BE49-F238E27FC236}">
                <a16:creationId xmlns:a16="http://schemas.microsoft.com/office/drawing/2014/main" id="{92D91E6B-E1F5-4CEC-95F6-15A5940FD984}"/>
              </a:ext>
            </a:extLst>
          </p:cNvPr>
          <p:cNvPicPr>
            <a:picLocks noChangeAspect="1"/>
          </p:cNvPicPr>
          <p:nvPr/>
        </p:nvPicPr>
        <p:blipFill rotWithShape="1">
          <a:blip r:embed="rId12"/>
          <a:srcRect l="3810" t="18389"/>
          <a:stretch/>
        </p:blipFill>
        <p:spPr>
          <a:xfrm>
            <a:off x="5598484" y="9568616"/>
            <a:ext cx="430344" cy="407528"/>
          </a:xfrm>
          <a:prstGeom prst="rect">
            <a:avLst/>
          </a:prstGeom>
        </p:spPr>
      </p:pic>
      <p:sp>
        <p:nvSpPr>
          <p:cNvPr id="87" name="ZoneTexte 86">
            <a:extLst>
              <a:ext uri="{FF2B5EF4-FFF2-40B4-BE49-F238E27FC236}">
                <a16:creationId xmlns:a16="http://schemas.microsoft.com/office/drawing/2014/main" id="{0AA70B66-6203-484A-B3E2-27DC3CE7767E}"/>
              </a:ext>
            </a:extLst>
          </p:cNvPr>
          <p:cNvSpPr txBox="1"/>
          <p:nvPr/>
        </p:nvSpPr>
        <p:spPr>
          <a:xfrm>
            <a:off x="5956381" y="9568064"/>
            <a:ext cx="1311897" cy="861774"/>
          </a:xfrm>
          <a:prstGeom prst="rect">
            <a:avLst/>
          </a:prstGeom>
          <a:noFill/>
        </p:spPr>
        <p:txBody>
          <a:bodyPr wrap="square" rtlCol="0">
            <a:spAutoFit/>
          </a:bodyPr>
          <a:lstStyle/>
          <a:p>
            <a:r>
              <a:rPr lang="fr-FR" sz="1000"/>
              <a:t>Maintien en conditions opérationnelles (mises à jour logicielles…)</a:t>
            </a:r>
          </a:p>
        </p:txBody>
      </p:sp>
      <p:sp>
        <p:nvSpPr>
          <p:cNvPr id="4" name="Rectangle 3">
            <a:extLst>
              <a:ext uri="{FF2B5EF4-FFF2-40B4-BE49-F238E27FC236}">
                <a16:creationId xmlns:a16="http://schemas.microsoft.com/office/drawing/2014/main" id="{E8B7B34D-AA63-4D05-8A73-5FE3B21C5B13}"/>
              </a:ext>
            </a:extLst>
          </p:cNvPr>
          <p:cNvSpPr/>
          <p:nvPr/>
        </p:nvSpPr>
        <p:spPr>
          <a:xfrm>
            <a:off x="795605" y="8254592"/>
            <a:ext cx="1245055" cy="28123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accent6"/>
                </a:solidFill>
              </a:rPr>
              <a:t>Achat</a:t>
            </a:r>
          </a:p>
        </p:txBody>
      </p:sp>
      <p:sp>
        <p:nvSpPr>
          <p:cNvPr id="88" name="Rectangle 87">
            <a:extLst>
              <a:ext uri="{FF2B5EF4-FFF2-40B4-BE49-F238E27FC236}">
                <a16:creationId xmlns:a16="http://schemas.microsoft.com/office/drawing/2014/main" id="{6D81DFB9-7D8C-454F-AAB1-E9B026C37AF1}"/>
              </a:ext>
            </a:extLst>
          </p:cNvPr>
          <p:cNvSpPr/>
          <p:nvPr/>
        </p:nvSpPr>
        <p:spPr>
          <a:xfrm>
            <a:off x="2359170" y="8264146"/>
            <a:ext cx="1245055" cy="28123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accent6"/>
                </a:solidFill>
              </a:rPr>
              <a:t>Configuration</a:t>
            </a:r>
          </a:p>
        </p:txBody>
      </p:sp>
      <p:sp>
        <p:nvSpPr>
          <p:cNvPr id="89" name="Rectangle 88">
            <a:extLst>
              <a:ext uri="{FF2B5EF4-FFF2-40B4-BE49-F238E27FC236}">
                <a16:creationId xmlns:a16="http://schemas.microsoft.com/office/drawing/2014/main" id="{AB65B0E9-2C06-4C89-B225-22541477F0C2}"/>
              </a:ext>
            </a:extLst>
          </p:cNvPr>
          <p:cNvSpPr/>
          <p:nvPr/>
        </p:nvSpPr>
        <p:spPr>
          <a:xfrm>
            <a:off x="3949907" y="8254592"/>
            <a:ext cx="1245055" cy="28123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accent6"/>
                </a:solidFill>
              </a:rPr>
              <a:t>Fonctionnement</a:t>
            </a:r>
          </a:p>
        </p:txBody>
      </p:sp>
      <p:sp>
        <p:nvSpPr>
          <p:cNvPr id="90" name="Rectangle 89">
            <a:extLst>
              <a:ext uri="{FF2B5EF4-FFF2-40B4-BE49-F238E27FC236}">
                <a16:creationId xmlns:a16="http://schemas.microsoft.com/office/drawing/2014/main" id="{EDB9DDC1-61C8-4CE4-830D-E5056E576FFB}"/>
              </a:ext>
            </a:extLst>
          </p:cNvPr>
          <p:cNvSpPr/>
          <p:nvPr/>
        </p:nvSpPr>
        <p:spPr>
          <a:xfrm>
            <a:off x="5598484" y="8249929"/>
            <a:ext cx="1245055" cy="281234"/>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accent6"/>
                </a:solidFill>
              </a:rPr>
              <a:t>Maintenance</a:t>
            </a:r>
          </a:p>
        </p:txBody>
      </p:sp>
      <p:pic>
        <p:nvPicPr>
          <p:cNvPr id="52" name="Image 51">
            <a:extLst>
              <a:ext uri="{FF2B5EF4-FFF2-40B4-BE49-F238E27FC236}">
                <a16:creationId xmlns:a16="http://schemas.microsoft.com/office/drawing/2014/main" id="{FC56DFF3-AE50-49FC-AA04-D48E6E1B942D}"/>
              </a:ext>
            </a:extLst>
          </p:cNvPr>
          <p:cNvPicPr>
            <a:picLocks noChangeAspect="1"/>
          </p:cNvPicPr>
          <p:nvPr/>
        </p:nvPicPr>
        <p:blipFill>
          <a:blip r:embed="rId13">
            <a:clrChange>
              <a:clrFrom>
                <a:srgbClr val="F8FAFB"/>
              </a:clrFrom>
              <a:clrTo>
                <a:srgbClr val="F8FAFB">
                  <a:alpha val="0"/>
                </a:srgbClr>
              </a:clrTo>
            </a:clrChange>
          </a:blip>
          <a:stretch>
            <a:fillRect/>
          </a:stretch>
        </p:blipFill>
        <p:spPr>
          <a:xfrm>
            <a:off x="835573" y="9292611"/>
            <a:ext cx="241592" cy="273591"/>
          </a:xfrm>
          <a:prstGeom prst="rect">
            <a:avLst/>
          </a:prstGeom>
        </p:spPr>
      </p:pic>
      <p:sp>
        <p:nvSpPr>
          <p:cNvPr id="119" name="ZoneTexte 118">
            <a:extLst>
              <a:ext uri="{FF2B5EF4-FFF2-40B4-BE49-F238E27FC236}">
                <a16:creationId xmlns:a16="http://schemas.microsoft.com/office/drawing/2014/main" id="{075F3EE1-6226-5277-51C5-097801C757B6}"/>
              </a:ext>
            </a:extLst>
          </p:cNvPr>
          <p:cNvSpPr txBox="1"/>
          <p:nvPr/>
        </p:nvSpPr>
        <p:spPr>
          <a:xfrm>
            <a:off x="681551" y="1580570"/>
            <a:ext cx="1800368" cy="261610"/>
          </a:xfrm>
          <a:prstGeom prst="rect">
            <a:avLst/>
          </a:prstGeom>
          <a:noFill/>
        </p:spPr>
        <p:txBody>
          <a:bodyPr wrap="square" lIns="36000" rIns="36000" rtlCol="0" anchor="ctr" anchorCtr="0">
            <a:spAutoFit/>
          </a:bodyPr>
          <a:lstStyle/>
          <a:p>
            <a:pPr algn="ctr" defTabSz="457200">
              <a:buClrTx/>
              <a:buFontTx/>
              <a:buNone/>
            </a:pPr>
            <a:r>
              <a:rPr lang="fr-FR" sz="1100" b="1" kern="1200" dirty="0">
                <a:solidFill>
                  <a:schemeClr val="accent6"/>
                </a:solidFill>
                <a:latin typeface="Calibri" panose="020F0502020204030204"/>
                <a:ea typeface="+mn-ea"/>
                <a:cs typeface="+mn-cs"/>
              </a:rPr>
              <a:t>Contenu du sous-kit</a:t>
            </a:r>
          </a:p>
        </p:txBody>
      </p:sp>
      <p:sp>
        <p:nvSpPr>
          <p:cNvPr id="120" name="Rectangle : coins arrondis 119">
            <a:extLst>
              <a:ext uri="{FF2B5EF4-FFF2-40B4-BE49-F238E27FC236}">
                <a16:creationId xmlns:a16="http://schemas.microsoft.com/office/drawing/2014/main" id="{84B1544A-C94C-8DBB-565F-526F755F2C1E}"/>
              </a:ext>
            </a:extLst>
          </p:cNvPr>
          <p:cNvSpPr/>
          <p:nvPr/>
        </p:nvSpPr>
        <p:spPr>
          <a:xfrm>
            <a:off x="2235784" y="1575906"/>
            <a:ext cx="680850" cy="276029"/>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Synthèse</a:t>
            </a:r>
          </a:p>
        </p:txBody>
      </p:sp>
      <p:sp>
        <p:nvSpPr>
          <p:cNvPr id="122" name="Rectangle : coins arrondis 121">
            <a:extLst>
              <a:ext uri="{FF2B5EF4-FFF2-40B4-BE49-F238E27FC236}">
                <a16:creationId xmlns:a16="http://schemas.microsoft.com/office/drawing/2014/main" id="{6ABDF5E4-CE0E-C65F-1A15-61215A01A691}"/>
              </a:ext>
            </a:extLst>
          </p:cNvPr>
          <p:cNvSpPr/>
          <p:nvPr/>
        </p:nvSpPr>
        <p:spPr>
          <a:xfrm>
            <a:off x="378191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Méthodologie</a:t>
            </a:r>
          </a:p>
        </p:txBody>
      </p:sp>
      <p:sp>
        <p:nvSpPr>
          <p:cNvPr id="123" name="Rectangle : coins arrondis 122">
            <a:extLst>
              <a:ext uri="{FF2B5EF4-FFF2-40B4-BE49-F238E27FC236}">
                <a16:creationId xmlns:a16="http://schemas.microsoft.com/office/drawing/2014/main" id="{88AB24BD-E96F-D938-D77C-9B50AC3E4AD8}"/>
              </a:ext>
            </a:extLst>
          </p:cNvPr>
          <p:cNvSpPr/>
          <p:nvPr/>
        </p:nvSpPr>
        <p:spPr>
          <a:xfrm>
            <a:off x="3008848" y="1575906"/>
            <a:ext cx="680850"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Bonnes pratiques</a:t>
            </a:r>
          </a:p>
        </p:txBody>
      </p:sp>
      <p:sp>
        <p:nvSpPr>
          <p:cNvPr id="124" name="Rectangle : coins arrondis 123">
            <a:extLst>
              <a:ext uri="{FF2B5EF4-FFF2-40B4-BE49-F238E27FC236}">
                <a16:creationId xmlns:a16="http://schemas.microsoft.com/office/drawing/2014/main" id="{6B16AD25-E75F-6BF5-341F-47D661D8F8E2}"/>
              </a:ext>
            </a:extLst>
          </p:cNvPr>
          <p:cNvSpPr/>
          <p:nvPr/>
        </p:nvSpPr>
        <p:spPr>
          <a:xfrm>
            <a:off x="457755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Exemple</a:t>
            </a:r>
          </a:p>
        </p:txBody>
      </p:sp>
      <p:sp>
        <p:nvSpPr>
          <p:cNvPr id="125" name="Rectangle : coins arrondis 124">
            <a:extLst>
              <a:ext uri="{FF2B5EF4-FFF2-40B4-BE49-F238E27FC236}">
                <a16:creationId xmlns:a16="http://schemas.microsoft.com/office/drawing/2014/main" id="{9403F731-E34E-3054-6648-FC82EFF8098C}"/>
              </a:ext>
            </a:extLst>
          </p:cNvPr>
          <p:cNvSpPr/>
          <p:nvPr/>
        </p:nvSpPr>
        <p:spPr>
          <a:xfrm>
            <a:off x="537319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Modèle</a:t>
            </a:r>
          </a:p>
        </p:txBody>
      </p:sp>
      <p:sp>
        <p:nvSpPr>
          <p:cNvPr id="127" name="Rectangle : coins arrondis 126">
            <a:extLst>
              <a:ext uri="{FF2B5EF4-FFF2-40B4-BE49-F238E27FC236}">
                <a16:creationId xmlns:a16="http://schemas.microsoft.com/office/drawing/2014/main" id="{D0AE27AE-A7E9-5F64-82E9-C3BFC048F441}"/>
              </a:ext>
            </a:extLst>
          </p:cNvPr>
          <p:cNvSpPr/>
          <p:nvPr/>
        </p:nvSpPr>
        <p:spPr>
          <a:xfrm>
            <a:off x="616883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Annexe</a:t>
            </a:r>
          </a:p>
        </p:txBody>
      </p:sp>
    </p:spTree>
    <p:extLst>
      <p:ext uri="{BB962C8B-B14F-4D97-AF65-F5344CB8AC3E}">
        <p14:creationId xmlns:p14="http://schemas.microsoft.com/office/powerpoint/2010/main" val="269021629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9" name="Rectangle : coins arrondis 178">
            <a:extLst>
              <a:ext uri="{FF2B5EF4-FFF2-40B4-BE49-F238E27FC236}">
                <a16:creationId xmlns:a16="http://schemas.microsoft.com/office/drawing/2014/main" id="{08A7AB7E-A31F-488E-900C-C878206E745A}"/>
              </a:ext>
            </a:extLst>
          </p:cNvPr>
          <p:cNvSpPr/>
          <p:nvPr/>
        </p:nvSpPr>
        <p:spPr>
          <a:xfrm>
            <a:off x="3410368" y="6214452"/>
            <a:ext cx="4015125" cy="4520086"/>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000"/>
          </a:p>
        </p:txBody>
      </p:sp>
      <p:sp>
        <p:nvSpPr>
          <p:cNvPr id="3" name="Espace réservé du texte 2">
            <a:extLst>
              <a:ext uri="{FF2B5EF4-FFF2-40B4-BE49-F238E27FC236}">
                <a16:creationId xmlns:a16="http://schemas.microsoft.com/office/drawing/2014/main" id="{BAA57B7D-CABF-4AAF-B20D-38A302082714}"/>
              </a:ext>
            </a:extLst>
          </p:cNvPr>
          <p:cNvSpPr>
            <a:spLocks noGrp="1"/>
          </p:cNvSpPr>
          <p:nvPr>
            <p:ph type="body" idx="1"/>
          </p:nvPr>
        </p:nvSpPr>
        <p:spPr/>
        <p:txBody>
          <a:bodyPr/>
          <a:lstStyle/>
          <a:p>
            <a:endParaRPr lang="fr-FR"/>
          </a:p>
        </p:txBody>
      </p:sp>
      <p:sp>
        <p:nvSpPr>
          <p:cNvPr id="27" name="Sous-titre 4">
            <a:extLst>
              <a:ext uri="{FF2B5EF4-FFF2-40B4-BE49-F238E27FC236}">
                <a16:creationId xmlns:a16="http://schemas.microsoft.com/office/drawing/2014/main" id="{38A86CC0-A6FE-47A4-9FD1-38ED2EB2D6F4}"/>
              </a:ext>
            </a:extLst>
          </p:cNvPr>
          <p:cNvSpPr txBox="1">
            <a:spLocks/>
          </p:cNvSpPr>
          <p:nvPr/>
        </p:nvSpPr>
        <p:spPr>
          <a:xfrm>
            <a:off x="497531" y="454978"/>
            <a:ext cx="6564615" cy="191448"/>
          </a:xfrm>
          <a:prstGeom prst="rect">
            <a:avLst/>
          </a:prstGeom>
          <a:noFill/>
          <a:ln>
            <a:noFill/>
          </a:ln>
        </p:spPr>
        <p:txBody>
          <a:bodyPr spcFirstLastPara="1" wrap="square" lIns="0" tIns="0" rIns="0" bIns="0" anchor="t" anchorCtr="0">
            <a:noAutofit/>
          </a:bodyPr>
          <a:lstStyle>
            <a:defPPr marR="0" lvl="0" algn="l" rtl="0">
              <a:lnSpc>
                <a:spcPct val="100000"/>
              </a:lnSpc>
              <a:spcBef>
                <a:spcPts val="0"/>
              </a:spcBef>
              <a:spcAft>
                <a:spcPts val="0"/>
              </a:spcAft>
            </a:defPPr>
            <a:lvl1pPr marL="378018" marR="0" lvl="0" indent="-189010" algn="r" rtl="0">
              <a:lnSpc>
                <a:spcPct val="100000"/>
              </a:lnSpc>
              <a:spcBef>
                <a:spcPts val="0"/>
              </a:spcBef>
              <a:spcAft>
                <a:spcPts val="0"/>
              </a:spcAft>
              <a:buClr>
                <a:schemeClr val="dk2"/>
              </a:buClr>
              <a:buSzPts val="800"/>
              <a:buFont typeface="Arial"/>
              <a:buNone/>
              <a:defRPr sz="662" b="0" i="0" u="none" strike="noStrike" cap="none">
                <a:solidFill>
                  <a:schemeClr val="dk2"/>
                </a:solidFill>
                <a:latin typeface="Arial"/>
                <a:ea typeface="Arial"/>
                <a:cs typeface="Arial"/>
                <a:sym typeface="Arial"/>
              </a:defRPr>
            </a:lvl1pPr>
            <a:lvl2pPr marL="756035" marR="0" lvl="1"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2pPr>
            <a:lvl3pPr marL="1134053" marR="0" lvl="2"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3pPr>
            <a:lvl4pPr marL="1512070" marR="0" lvl="3"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4pPr>
            <a:lvl5pPr marL="1890088" marR="0" lvl="4"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5pPr>
            <a:lvl6pPr marL="2268106" marR="0" lvl="5"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6pPr>
            <a:lvl7pPr marL="2646124" marR="0" lvl="6"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7pPr>
            <a:lvl8pPr marL="3024142" marR="0" lvl="7"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8pPr>
            <a:lvl9pPr marL="3402159" marR="0" lvl="8" indent="-231011" algn="r" rtl="0">
              <a:lnSpc>
                <a:spcPct val="100000"/>
              </a:lnSpc>
              <a:spcBef>
                <a:spcPts val="0"/>
              </a:spcBef>
              <a:spcAft>
                <a:spcPts val="0"/>
              </a:spcAft>
              <a:buClr>
                <a:schemeClr val="dk2"/>
              </a:buClr>
              <a:buSzPts val="800"/>
              <a:buFont typeface="Arial"/>
              <a:buChar char="■"/>
              <a:defRPr sz="662" b="0" i="0" u="none" strike="noStrike" cap="none">
                <a:solidFill>
                  <a:schemeClr val="dk2"/>
                </a:solidFill>
                <a:latin typeface="Arial"/>
                <a:ea typeface="Arial"/>
                <a:cs typeface="Arial"/>
                <a:sym typeface="Arial"/>
              </a:defRPr>
            </a:lvl9pPr>
          </a:lstStyle>
          <a:p>
            <a:r>
              <a:rPr lang="fr-FR"/>
              <a:t>22/02/2022</a:t>
            </a:r>
          </a:p>
        </p:txBody>
      </p:sp>
      <p:sp>
        <p:nvSpPr>
          <p:cNvPr id="28" name="Rectangle : avec coin arrondi 27">
            <a:extLst>
              <a:ext uri="{FF2B5EF4-FFF2-40B4-BE49-F238E27FC236}">
                <a16:creationId xmlns:a16="http://schemas.microsoft.com/office/drawing/2014/main" id="{022DE8A2-5560-4D58-988D-11707D321EA8}"/>
              </a:ext>
            </a:extLst>
          </p:cNvPr>
          <p:cNvSpPr/>
          <p:nvPr/>
        </p:nvSpPr>
        <p:spPr>
          <a:xfrm rot="5400000">
            <a:off x="2834730" y="-2834730"/>
            <a:ext cx="1890211" cy="7559676"/>
          </a:xfrm>
          <a:prstGeom prst="round1Rect">
            <a:avLst>
              <a:gd name="adj" fmla="val 50000"/>
            </a:avLst>
          </a:prstGeom>
          <a:gradFill flip="none" rotWithShape="1">
            <a:gsLst>
              <a:gs pos="72000">
                <a:srgbClr val="DA0000"/>
              </a:gs>
              <a:gs pos="93000">
                <a:srgbClr val="FF6600"/>
              </a:gs>
            </a:gsLst>
            <a:lin ang="17400000" scaled="0"/>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9" name="ZoneTexte 28">
            <a:extLst>
              <a:ext uri="{FF2B5EF4-FFF2-40B4-BE49-F238E27FC236}">
                <a16:creationId xmlns:a16="http://schemas.microsoft.com/office/drawing/2014/main" id="{9BA824B1-8619-479F-9103-FD022C09C52B}"/>
              </a:ext>
            </a:extLst>
          </p:cNvPr>
          <p:cNvSpPr txBox="1"/>
          <p:nvPr/>
        </p:nvSpPr>
        <p:spPr>
          <a:xfrm>
            <a:off x="1498600" y="276472"/>
            <a:ext cx="5769678" cy="1015663"/>
          </a:xfrm>
          <a:prstGeom prst="rect">
            <a:avLst/>
          </a:prstGeom>
          <a:noFill/>
        </p:spPr>
        <p:txBody>
          <a:bodyPr wrap="square" rtlCol="0">
            <a:spAutoFit/>
          </a:bodyPr>
          <a:lstStyle/>
          <a:p>
            <a:pPr algn="r"/>
            <a:r>
              <a:rPr lang="fr-FR" sz="1200">
                <a:solidFill>
                  <a:schemeClr val="tx2"/>
                </a:solidFill>
              </a:rPr>
              <a:t>Kit d’outils</a:t>
            </a:r>
          </a:p>
          <a:p>
            <a:pPr algn="r"/>
            <a:r>
              <a:rPr lang="fr-FR" sz="1600" b="1">
                <a:solidFill>
                  <a:schemeClr val="tx2"/>
                </a:solidFill>
              </a:rPr>
              <a:t>Choisir les bons équipements de poste de travail en fonction des usages des professionnels </a:t>
            </a:r>
          </a:p>
          <a:p>
            <a:pPr algn="r"/>
            <a:endParaRPr lang="fr-FR" sz="1600">
              <a:solidFill>
                <a:schemeClr val="tx2"/>
              </a:solidFill>
            </a:endParaRPr>
          </a:p>
        </p:txBody>
      </p:sp>
      <p:sp>
        <p:nvSpPr>
          <p:cNvPr id="30" name="ZoneTexte 29">
            <a:extLst>
              <a:ext uri="{FF2B5EF4-FFF2-40B4-BE49-F238E27FC236}">
                <a16:creationId xmlns:a16="http://schemas.microsoft.com/office/drawing/2014/main" id="{21F9D38A-FF64-435D-BA0D-470F2CECDCAF}"/>
              </a:ext>
            </a:extLst>
          </p:cNvPr>
          <p:cNvSpPr txBox="1"/>
          <p:nvPr/>
        </p:nvSpPr>
        <p:spPr>
          <a:xfrm>
            <a:off x="270660" y="1051552"/>
            <a:ext cx="6997617" cy="400110"/>
          </a:xfrm>
          <a:prstGeom prst="rect">
            <a:avLst/>
          </a:prstGeom>
          <a:noFill/>
        </p:spPr>
        <p:txBody>
          <a:bodyPr wrap="square" rtlCol="0">
            <a:spAutoFit/>
          </a:bodyPr>
          <a:lstStyle/>
          <a:p>
            <a:r>
              <a:rPr lang="fr-FR" sz="2000" b="1" dirty="0">
                <a:solidFill>
                  <a:schemeClr val="tx2"/>
                </a:solidFill>
              </a:rPr>
              <a:t>Fiche 1 – Synthèse (2/2)</a:t>
            </a:r>
          </a:p>
        </p:txBody>
      </p:sp>
      <p:pic>
        <p:nvPicPr>
          <p:cNvPr id="31" name="Image 30">
            <a:extLst>
              <a:ext uri="{FF2B5EF4-FFF2-40B4-BE49-F238E27FC236}">
                <a16:creationId xmlns:a16="http://schemas.microsoft.com/office/drawing/2014/main" id="{9CE23E46-E5D5-4A7E-859E-7DF9B51B013D}"/>
              </a:ext>
            </a:extLst>
          </p:cNvPr>
          <p:cNvPicPr>
            <a:picLocks noChangeAspect="1"/>
          </p:cNvPicPr>
          <p:nvPr/>
        </p:nvPicPr>
        <p:blipFill>
          <a:blip r:embed="rId2"/>
          <a:stretch>
            <a:fillRect/>
          </a:stretch>
        </p:blipFill>
        <p:spPr>
          <a:xfrm>
            <a:off x="107305" y="128980"/>
            <a:ext cx="1961189" cy="798102"/>
          </a:xfrm>
          <a:prstGeom prst="rect">
            <a:avLst/>
          </a:prstGeom>
        </p:spPr>
      </p:pic>
      <p:sp>
        <p:nvSpPr>
          <p:cNvPr id="92" name="Rectangle : coins arrondis 91">
            <a:extLst>
              <a:ext uri="{FF2B5EF4-FFF2-40B4-BE49-F238E27FC236}">
                <a16:creationId xmlns:a16="http://schemas.microsoft.com/office/drawing/2014/main" id="{0776F515-C270-4112-86FD-1C5C80A64BDB}"/>
              </a:ext>
            </a:extLst>
          </p:cNvPr>
          <p:cNvSpPr/>
          <p:nvPr/>
        </p:nvSpPr>
        <p:spPr>
          <a:xfrm>
            <a:off x="1077192" y="6239424"/>
            <a:ext cx="2281568" cy="4496624"/>
          </a:xfrm>
          <a:prstGeom prst="round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000"/>
          </a:p>
        </p:txBody>
      </p:sp>
      <p:sp>
        <p:nvSpPr>
          <p:cNvPr id="93" name="Rectangle : coins arrondis 92">
            <a:extLst>
              <a:ext uri="{FF2B5EF4-FFF2-40B4-BE49-F238E27FC236}">
                <a16:creationId xmlns:a16="http://schemas.microsoft.com/office/drawing/2014/main" id="{C365BE08-F6D2-4274-80F5-9D815501CB6A}"/>
              </a:ext>
            </a:extLst>
          </p:cNvPr>
          <p:cNvSpPr/>
          <p:nvPr/>
        </p:nvSpPr>
        <p:spPr>
          <a:xfrm>
            <a:off x="3492107" y="6009265"/>
            <a:ext cx="3852298" cy="418553"/>
          </a:xfrm>
          <a:prstGeom prst="roundRect">
            <a:avLst/>
          </a:prstGeom>
          <a:solidFill>
            <a:schemeClr val="tx2"/>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rgbClr val="FF6600"/>
                </a:solidFill>
              </a:rPr>
              <a:t>Professionnels du soin ou de l’accompagnement</a:t>
            </a:r>
          </a:p>
        </p:txBody>
      </p:sp>
      <p:sp>
        <p:nvSpPr>
          <p:cNvPr id="97" name="Rectangle : coins arrondis 96">
            <a:extLst>
              <a:ext uri="{FF2B5EF4-FFF2-40B4-BE49-F238E27FC236}">
                <a16:creationId xmlns:a16="http://schemas.microsoft.com/office/drawing/2014/main" id="{9FD45B21-50A2-45FA-A339-928A4FA7E669}"/>
              </a:ext>
            </a:extLst>
          </p:cNvPr>
          <p:cNvSpPr/>
          <p:nvPr/>
        </p:nvSpPr>
        <p:spPr>
          <a:xfrm>
            <a:off x="161879" y="6525518"/>
            <a:ext cx="842433" cy="972488"/>
          </a:xfrm>
          <a:prstGeom prst="round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fr-FR" sz="900">
                <a:solidFill>
                  <a:schemeClr val="tx2"/>
                </a:solidFill>
              </a:rPr>
              <a:t>Usages </a:t>
            </a:r>
          </a:p>
        </p:txBody>
      </p:sp>
      <p:sp>
        <p:nvSpPr>
          <p:cNvPr id="100" name="Rectangle 99">
            <a:extLst>
              <a:ext uri="{FF2B5EF4-FFF2-40B4-BE49-F238E27FC236}">
                <a16:creationId xmlns:a16="http://schemas.microsoft.com/office/drawing/2014/main" id="{53DEEFA3-7083-4816-8880-C569F57C9B2D}"/>
              </a:ext>
            </a:extLst>
          </p:cNvPr>
          <p:cNvSpPr/>
          <p:nvPr/>
        </p:nvSpPr>
        <p:spPr>
          <a:xfrm>
            <a:off x="1188314" y="7757139"/>
            <a:ext cx="1035351" cy="788187"/>
          </a:xfrm>
          <a:prstGeom prst="rect">
            <a:avLst/>
          </a:prstGeom>
          <a:solidFill>
            <a:srgbClr val="FF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fr-FR" sz="1000"/>
              <a:t>Nomade et/ou télétravail </a:t>
            </a:r>
          </a:p>
        </p:txBody>
      </p:sp>
      <p:sp>
        <p:nvSpPr>
          <p:cNvPr id="101" name="Rectangle 100">
            <a:extLst>
              <a:ext uri="{FF2B5EF4-FFF2-40B4-BE49-F238E27FC236}">
                <a16:creationId xmlns:a16="http://schemas.microsoft.com/office/drawing/2014/main" id="{1C3AAC94-6EC1-42CA-BCF3-A21EB7C7CFCE}"/>
              </a:ext>
            </a:extLst>
          </p:cNvPr>
          <p:cNvSpPr/>
          <p:nvPr/>
        </p:nvSpPr>
        <p:spPr>
          <a:xfrm>
            <a:off x="2303774" y="7761227"/>
            <a:ext cx="935280" cy="788187"/>
          </a:xfrm>
          <a:prstGeom prst="rect">
            <a:avLst/>
          </a:prstGeom>
          <a:solidFill>
            <a:srgbClr val="FF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fr-FR" sz="1000"/>
              <a:t>Sédentaire</a:t>
            </a:r>
          </a:p>
        </p:txBody>
      </p:sp>
      <p:sp>
        <p:nvSpPr>
          <p:cNvPr id="102" name="Rectangle 101">
            <a:extLst>
              <a:ext uri="{FF2B5EF4-FFF2-40B4-BE49-F238E27FC236}">
                <a16:creationId xmlns:a16="http://schemas.microsoft.com/office/drawing/2014/main" id="{59789676-1CFE-41E0-B1DE-55194EC3AC40}"/>
              </a:ext>
            </a:extLst>
          </p:cNvPr>
          <p:cNvSpPr/>
          <p:nvPr/>
        </p:nvSpPr>
        <p:spPr>
          <a:xfrm>
            <a:off x="1188313" y="8855553"/>
            <a:ext cx="1035351" cy="589848"/>
          </a:xfrm>
          <a:prstGeom prst="rect">
            <a:avLst/>
          </a:prstGeom>
          <a:solidFill>
            <a:srgbClr val="C4E5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8900" indent="-88900">
              <a:buFont typeface="Arial" panose="020B0604020202020204" pitchFamily="34" charset="0"/>
              <a:buChar char="•"/>
            </a:pPr>
            <a:r>
              <a:rPr lang="fr-FR" sz="1000">
                <a:latin typeface="Arial" panose="020B0604020202020204" pitchFamily="34" charset="0"/>
                <a:cs typeface="Arial" panose="020B0604020202020204" pitchFamily="34" charset="0"/>
              </a:rPr>
              <a:t>PC portable   </a:t>
            </a:r>
          </a:p>
          <a:p>
            <a:pPr marL="88900" indent="-88900">
              <a:buFont typeface="Arial" panose="020B0604020202020204" pitchFamily="34" charset="0"/>
              <a:buChar char="•"/>
            </a:pPr>
            <a:r>
              <a:rPr lang="fr-FR" sz="1000">
                <a:latin typeface="Arial" panose="020B0604020202020204" pitchFamily="34" charset="0"/>
                <a:cs typeface="Arial" panose="020B0604020202020204" pitchFamily="34" charset="0"/>
              </a:rPr>
              <a:t>Accessoires</a:t>
            </a:r>
          </a:p>
        </p:txBody>
      </p:sp>
      <p:sp>
        <p:nvSpPr>
          <p:cNvPr id="104" name="Rectangle 103">
            <a:extLst>
              <a:ext uri="{FF2B5EF4-FFF2-40B4-BE49-F238E27FC236}">
                <a16:creationId xmlns:a16="http://schemas.microsoft.com/office/drawing/2014/main" id="{8CBA715D-F750-4D62-BEE3-C8F7F4638342}"/>
              </a:ext>
            </a:extLst>
          </p:cNvPr>
          <p:cNvSpPr/>
          <p:nvPr/>
        </p:nvSpPr>
        <p:spPr>
          <a:xfrm>
            <a:off x="4659464" y="7763431"/>
            <a:ext cx="1533586" cy="350430"/>
          </a:xfrm>
          <a:prstGeom prst="rect">
            <a:avLst/>
          </a:prstGeom>
          <a:solidFill>
            <a:srgbClr val="FF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fr-FR" sz="1000"/>
              <a:t>Nomade dans les murs</a:t>
            </a:r>
          </a:p>
        </p:txBody>
      </p:sp>
      <p:sp>
        <p:nvSpPr>
          <p:cNvPr id="105" name="Rectangle 104">
            <a:extLst>
              <a:ext uri="{FF2B5EF4-FFF2-40B4-BE49-F238E27FC236}">
                <a16:creationId xmlns:a16="http://schemas.microsoft.com/office/drawing/2014/main" id="{1729FD19-A1CB-4B60-93A1-71F576A2555E}"/>
              </a:ext>
            </a:extLst>
          </p:cNvPr>
          <p:cNvSpPr/>
          <p:nvPr/>
        </p:nvSpPr>
        <p:spPr>
          <a:xfrm>
            <a:off x="3399855" y="7763431"/>
            <a:ext cx="1226703" cy="350430"/>
          </a:xfrm>
          <a:prstGeom prst="rect">
            <a:avLst/>
          </a:prstGeom>
          <a:solidFill>
            <a:srgbClr val="FF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fr-FR" sz="1000"/>
              <a:t>Nomade hors les murs</a:t>
            </a:r>
          </a:p>
        </p:txBody>
      </p:sp>
      <p:sp>
        <p:nvSpPr>
          <p:cNvPr id="106" name="Rectangle 105">
            <a:extLst>
              <a:ext uri="{FF2B5EF4-FFF2-40B4-BE49-F238E27FC236}">
                <a16:creationId xmlns:a16="http://schemas.microsoft.com/office/drawing/2014/main" id="{366B48D8-0DC9-462C-878F-08557595B972}"/>
              </a:ext>
            </a:extLst>
          </p:cNvPr>
          <p:cNvSpPr/>
          <p:nvPr/>
        </p:nvSpPr>
        <p:spPr>
          <a:xfrm>
            <a:off x="6290051" y="7763216"/>
            <a:ext cx="1020627" cy="798097"/>
          </a:xfrm>
          <a:prstGeom prst="rect">
            <a:avLst/>
          </a:prstGeom>
          <a:solidFill>
            <a:srgbClr val="FF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1"/>
          <a:lstStyle/>
          <a:p>
            <a:pPr algn="ctr"/>
            <a:r>
              <a:rPr lang="fr-FR" sz="1000"/>
              <a:t>Sédentaire</a:t>
            </a:r>
          </a:p>
        </p:txBody>
      </p:sp>
      <p:sp>
        <p:nvSpPr>
          <p:cNvPr id="108" name="Rectangle 107">
            <a:extLst>
              <a:ext uri="{FF2B5EF4-FFF2-40B4-BE49-F238E27FC236}">
                <a16:creationId xmlns:a16="http://schemas.microsoft.com/office/drawing/2014/main" id="{4D2D80A0-712E-43DF-A206-C40C4714147E}"/>
              </a:ext>
            </a:extLst>
          </p:cNvPr>
          <p:cNvSpPr/>
          <p:nvPr/>
        </p:nvSpPr>
        <p:spPr>
          <a:xfrm>
            <a:off x="3399855" y="8196185"/>
            <a:ext cx="1478873" cy="350720"/>
          </a:xfrm>
          <a:prstGeom prst="rect">
            <a:avLst/>
          </a:prstGeom>
          <a:solidFill>
            <a:schemeClr val="tx2"/>
          </a:solidFill>
          <a:ln>
            <a:solidFill>
              <a:srgbClr val="FFB7B7"/>
            </a:solid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algn="ctr"/>
            <a:r>
              <a:rPr lang="fr-FR" sz="1000"/>
              <a:t>Grand nomade</a:t>
            </a:r>
          </a:p>
        </p:txBody>
      </p:sp>
      <p:sp>
        <p:nvSpPr>
          <p:cNvPr id="111" name="Rectangle 110">
            <a:extLst>
              <a:ext uri="{FF2B5EF4-FFF2-40B4-BE49-F238E27FC236}">
                <a16:creationId xmlns:a16="http://schemas.microsoft.com/office/drawing/2014/main" id="{BE56572C-5B42-4A63-90BB-A57D4ED5F85F}"/>
              </a:ext>
            </a:extLst>
          </p:cNvPr>
          <p:cNvSpPr/>
          <p:nvPr/>
        </p:nvSpPr>
        <p:spPr>
          <a:xfrm>
            <a:off x="4971935" y="8196185"/>
            <a:ext cx="1200172" cy="357025"/>
          </a:xfrm>
          <a:prstGeom prst="rect">
            <a:avLst/>
          </a:prstGeom>
          <a:solidFill>
            <a:schemeClr val="tx2"/>
          </a:solidFill>
          <a:ln>
            <a:solidFill>
              <a:srgbClr val="FFB7B7"/>
            </a:solid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algn="ctr"/>
            <a:r>
              <a:rPr lang="fr-FR" sz="1000"/>
              <a:t>Nomade occasionnel</a:t>
            </a:r>
          </a:p>
        </p:txBody>
      </p:sp>
      <p:sp>
        <p:nvSpPr>
          <p:cNvPr id="113" name="Rectangle 112">
            <a:extLst>
              <a:ext uri="{FF2B5EF4-FFF2-40B4-BE49-F238E27FC236}">
                <a16:creationId xmlns:a16="http://schemas.microsoft.com/office/drawing/2014/main" id="{0E78895D-B0B3-4040-981D-DB0C476D0DC9}"/>
              </a:ext>
            </a:extLst>
          </p:cNvPr>
          <p:cNvSpPr/>
          <p:nvPr/>
        </p:nvSpPr>
        <p:spPr>
          <a:xfrm>
            <a:off x="2314414" y="8868187"/>
            <a:ext cx="913999" cy="589848"/>
          </a:xfrm>
          <a:prstGeom prst="rect">
            <a:avLst/>
          </a:prstGeom>
          <a:solidFill>
            <a:srgbClr val="C4E5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8900" indent="-88900">
              <a:buFont typeface="Arial" panose="020B0604020202020204" pitchFamily="34" charset="0"/>
              <a:buChar char="•"/>
            </a:pPr>
            <a:r>
              <a:rPr lang="fr-FR" sz="1000">
                <a:latin typeface="Arial" panose="020B0604020202020204" pitchFamily="34" charset="0"/>
                <a:cs typeface="Arial" panose="020B0604020202020204" pitchFamily="34" charset="0"/>
              </a:rPr>
              <a:t>PC fixe</a:t>
            </a:r>
          </a:p>
        </p:txBody>
      </p:sp>
      <p:sp>
        <p:nvSpPr>
          <p:cNvPr id="114" name="Rectangle 113">
            <a:extLst>
              <a:ext uri="{FF2B5EF4-FFF2-40B4-BE49-F238E27FC236}">
                <a16:creationId xmlns:a16="http://schemas.microsoft.com/office/drawing/2014/main" id="{989B5F54-3032-4498-B773-DAEE90A7D747}"/>
              </a:ext>
            </a:extLst>
          </p:cNvPr>
          <p:cNvSpPr/>
          <p:nvPr/>
        </p:nvSpPr>
        <p:spPr>
          <a:xfrm>
            <a:off x="1188314" y="9502108"/>
            <a:ext cx="2045178" cy="901596"/>
          </a:xfrm>
          <a:prstGeom prst="rect">
            <a:avLst/>
          </a:prstGeom>
          <a:solidFill>
            <a:srgbClr val="C4E5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1450" indent="-171450" algn="ctr">
              <a:buFont typeface="Arial" panose="020B0604020202020204" pitchFamily="34" charset="0"/>
              <a:buChar char="•"/>
            </a:pPr>
            <a:r>
              <a:rPr lang="fr-FR" sz="1000"/>
              <a:t>Double écran si besoin</a:t>
            </a:r>
          </a:p>
        </p:txBody>
      </p:sp>
      <p:sp>
        <p:nvSpPr>
          <p:cNvPr id="115" name="Rectangle 114">
            <a:extLst>
              <a:ext uri="{FF2B5EF4-FFF2-40B4-BE49-F238E27FC236}">
                <a16:creationId xmlns:a16="http://schemas.microsoft.com/office/drawing/2014/main" id="{F221976A-8D45-4B47-A700-CBB32A36942B}"/>
              </a:ext>
            </a:extLst>
          </p:cNvPr>
          <p:cNvSpPr/>
          <p:nvPr/>
        </p:nvSpPr>
        <p:spPr>
          <a:xfrm>
            <a:off x="4987189" y="8855553"/>
            <a:ext cx="1171853" cy="601974"/>
          </a:xfrm>
          <a:prstGeom prst="rect">
            <a:avLst/>
          </a:prstGeom>
          <a:solidFill>
            <a:srgbClr val="C4E5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8900" indent="-88900">
              <a:buFont typeface="Arial" panose="020B0604020202020204" pitchFamily="34" charset="0"/>
              <a:buChar char="•"/>
            </a:pPr>
            <a:r>
              <a:rPr lang="fr-FR" sz="1000">
                <a:latin typeface="Arial" panose="020B0604020202020204" pitchFamily="34" charset="0"/>
                <a:cs typeface="Arial" panose="020B0604020202020204" pitchFamily="34" charset="0"/>
              </a:rPr>
              <a:t>PC portable 15’</a:t>
            </a:r>
          </a:p>
          <a:p>
            <a:pPr marL="88900" indent="-88900">
              <a:buFont typeface="Arial" panose="020B0604020202020204" pitchFamily="34" charset="0"/>
              <a:buChar char="•"/>
            </a:pPr>
            <a:r>
              <a:rPr lang="fr-FR" sz="1000">
                <a:latin typeface="Arial" panose="020B0604020202020204" pitchFamily="34" charset="0"/>
                <a:cs typeface="Arial" panose="020B0604020202020204" pitchFamily="34" charset="0"/>
              </a:rPr>
              <a:t>Accessoires</a:t>
            </a:r>
          </a:p>
        </p:txBody>
      </p:sp>
      <p:sp>
        <p:nvSpPr>
          <p:cNvPr id="116" name="Rectangle 115">
            <a:extLst>
              <a:ext uri="{FF2B5EF4-FFF2-40B4-BE49-F238E27FC236}">
                <a16:creationId xmlns:a16="http://schemas.microsoft.com/office/drawing/2014/main" id="{1A0355C4-32B7-4823-9C83-6360A6D6FDCA}"/>
              </a:ext>
            </a:extLst>
          </p:cNvPr>
          <p:cNvSpPr/>
          <p:nvPr/>
        </p:nvSpPr>
        <p:spPr>
          <a:xfrm>
            <a:off x="6290051" y="8855553"/>
            <a:ext cx="999685" cy="587294"/>
          </a:xfrm>
          <a:prstGeom prst="rect">
            <a:avLst/>
          </a:prstGeom>
          <a:solidFill>
            <a:srgbClr val="C4E5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8900" indent="-88900">
              <a:buFont typeface="Arial" panose="020B0604020202020204" pitchFamily="34" charset="0"/>
              <a:buChar char="•"/>
            </a:pPr>
            <a:r>
              <a:rPr lang="fr-FR" sz="1000">
                <a:latin typeface="Arial" panose="020B0604020202020204" pitchFamily="34" charset="0"/>
                <a:cs typeface="Arial" panose="020B0604020202020204" pitchFamily="34" charset="0"/>
              </a:rPr>
              <a:t>PC fixe</a:t>
            </a:r>
          </a:p>
          <a:p>
            <a:pPr marL="88900" indent="-88900">
              <a:buFont typeface="Arial" panose="020B0604020202020204" pitchFamily="34" charset="0"/>
              <a:buChar char="•"/>
            </a:pPr>
            <a:r>
              <a:rPr lang="fr-FR" sz="1000">
                <a:latin typeface="Arial" panose="020B0604020202020204" pitchFamily="34" charset="0"/>
                <a:cs typeface="Arial" panose="020B0604020202020204" pitchFamily="34" charset="0"/>
              </a:rPr>
              <a:t>Accessoires</a:t>
            </a:r>
          </a:p>
        </p:txBody>
      </p:sp>
      <p:sp>
        <p:nvSpPr>
          <p:cNvPr id="117" name="Rectangle 116">
            <a:extLst>
              <a:ext uri="{FF2B5EF4-FFF2-40B4-BE49-F238E27FC236}">
                <a16:creationId xmlns:a16="http://schemas.microsoft.com/office/drawing/2014/main" id="{E4CF8071-D56A-4AFF-95B1-CD2005204011}"/>
              </a:ext>
            </a:extLst>
          </p:cNvPr>
          <p:cNvSpPr/>
          <p:nvPr/>
        </p:nvSpPr>
        <p:spPr>
          <a:xfrm>
            <a:off x="6307863" y="9504766"/>
            <a:ext cx="981871" cy="898938"/>
          </a:xfrm>
          <a:prstGeom prst="rect">
            <a:avLst/>
          </a:prstGeom>
          <a:solidFill>
            <a:srgbClr val="C4E5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88900" indent="-88900">
              <a:buFont typeface="Arial" panose="020B0604020202020204" pitchFamily="34" charset="0"/>
              <a:buChar char="•"/>
            </a:pPr>
            <a:r>
              <a:rPr lang="fr-FR" sz="1000">
                <a:latin typeface="Arial" panose="020B0604020202020204" pitchFamily="34" charset="0"/>
                <a:cs typeface="Arial" panose="020B0604020202020204" pitchFamily="34" charset="0"/>
              </a:rPr>
              <a:t>Double écran si besoin</a:t>
            </a:r>
          </a:p>
        </p:txBody>
      </p:sp>
      <p:sp>
        <p:nvSpPr>
          <p:cNvPr id="118" name="Rectangle 117">
            <a:extLst>
              <a:ext uri="{FF2B5EF4-FFF2-40B4-BE49-F238E27FC236}">
                <a16:creationId xmlns:a16="http://schemas.microsoft.com/office/drawing/2014/main" id="{57A76ECC-4817-4F21-AA0D-ECADDD4E1255}"/>
              </a:ext>
            </a:extLst>
          </p:cNvPr>
          <p:cNvSpPr/>
          <p:nvPr/>
        </p:nvSpPr>
        <p:spPr>
          <a:xfrm>
            <a:off x="3414370" y="8875187"/>
            <a:ext cx="1473262" cy="601974"/>
          </a:xfrm>
          <a:prstGeom prst="rect">
            <a:avLst/>
          </a:prstGeom>
          <a:solidFill>
            <a:srgbClr val="C4E5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8900" indent="-88900">
              <a:buFont typeface="Arial" panose="020B0604020202020204" pitchFamily="34" charset="0"/>
              <a:buChar char="•"/>
            </a:pPr>
            <a:r>
              <a:rPr lang="fr-FR" sz="1000">
                <a:latin typeface="Arial" panose="020B0604020202020204" pitchFamily="34" charset="0"/>
                <a:cs typeface="Arial" panose="020B0604020202020204" pitchFamily="34" charset="0"/>
              </a:rPr>
              <a:t>PC portable 13’</a:t>
            </a:r>
          </a:p>
          <a:p>
            <a:pPr marL="88900" indent="-88900">
              <a:buFont typeface="Arial" panose="020B0604020202020204" pitchFamily="34" charset="0"/>
              <a:buChar char="•"/>
            </a:pPr>
            <a:r>
              <a:rPr lang="fr-FR" sz="1000">
                <a:latin typeface="Arial" panose="020B0604020202020204" pitchFamily="34" charset="0"/>
                <a:cs typeface="Arial" panose="020B0604020202020204" pitchFamily="34" charset="0"/>
              </a:rPr>
              <a:t>Accessoires</a:t>
            </a:r>
          </a:p>
          <a:p>
            <a:pPr marL="88900" indent="-88900">
              <a:buFont typeface="Arial" panose="020B0604020202020204" pitchFamily="34" charset="0"/>
              <a:buChar char="•"/>
            </a:pPr>
            <a:r>
              <a:rPr lang="fr-FR" sz="1000">
                <a:latin typeface="Arial" panose="020B0604020202020204" pitchFamily="34" charset="0"/>
                <a:cs typeface="Arial" panose="020B0604020202020204" pitchFamily="34" charset="0"/>
              </a:rPr>
              <a:t>Clavier</a:t>
            </a:r>
          </a:p>
        </p:txBody>
      </p:sp>
      <p:sp>
        <p:nvSpPr>
          <p:cNvPr id="120" name="Rectangle 119">
            <a:extLst>
              <a:ext uri="{FF2B5EF4-FFF2-40B4-BE49-F238E27FC236}">
                <a16:creationId xmlns:a16="http://schemas.microsoft.com/office/drawing/2014/main" id="{D92EEA32-5D25-4DAE-B14F-2B990F118520}"/>
              </a:ext>
            </a:extLst>
          </p:cNvPr>
          <p:cNvSpPr/>
          <p:nvPr/>
        </p:nvSpPr>
        <p:spPr>
          <a:xfrm>
            <a:off x="3414370" y="9521742"/>
            <a:ext cx="1473262" cy="901596"/>
          </a:xfrm>
          <a:prstGeom prst="rect">
            <a:avLst/>
          </a:prstGeom>
          <a:solidFill>
            <a:srgbClr val="C4E5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88900" indent="-88900">
              <a:spcAft>
                <a:spcPts val="600"/>
              </a:spcAft>
              <a:buFont typeface="Arial" panose="020B0604020202020204" pitchFamily="34" charset="0"/>
              <a:buChar char="•"/>
            </a:pPr>
            <a:r>
              <a:rPr lang="fr-FR" sz="1000">
                <a:latin typeface="Arial" panose="020B0604020202020204" pitchFamily="34" charset="0"/>
                <a:cs typeface="Arial" panose="020B0604020202020204" pitchFamily="34" charset="0"/>
              </a:rPr>
              <a:t>Smartphone</a:t>
            </a:r>
          </a:p>
          <a:p>
            <a:pPr marL="88900" indent="-88900">
              <a:spcAft>
                <a:spcPts val="600"/>
              </a:spcAft>
              <a:buFont typeface="Arial" panose="020B0604020202020204" pitchFamily="34" charset="0"/>
              <a:buChar char="•"/>
            </a:pPr>
            <a:r>
              <a:rPr lang="fr-FR" sz="900">
                <a:solidFill>
                  <a:schemeClr val="tx1"/>
                </a:solidFill>
                <a:latin typeface="Arial" panose="020B0604020202020204" pitchFamily="34" charset="0"/>
                <a:cs typeface="Arial" panose="020B0604020202020204" pitchFamily="34" charset="0"/>
              </a:rPr>
              <a:t>La tablette peut être envisagée dans des usages précis hors écrits professionnels. </a:t>
            </a:r>
          </a:p>
          <a:p>
            <a:pPr marL="88900" indent="-88900">
              <a:buFont typeface="Arial" panose="020B0604020202020204" pitchFamily="34" charset="0"/>
              <a:buChar char="•"/>
            </a:pPr>
            <a:endParaRPr lang="fr-FR" sz="900">
              <a:latin typeface="Arial" panose="020B0604020202020204" pitchFamily="34" charset="0"/>
              <a:cs typeface="Arial" panose="020B0604020202020204" pitchFamily="34" charset="0"/>
            </a:endParaRPr>
          </a:p>
          <a:p>
            <a:pPr marL="88900" indent="-88900">
              <a:buFont typeface="Arial" panose="020B0604020202020204" pitchFamily="34" charset="0"/>
              <a:buChar char="•"/>
            </a:pPr>
            <a:endParaRPr lang="fr-FR" sz="1000">
              <a:latin typeface="Arial" panose="020B0604020202020204" pitchFamily="34" charset="0"/>
              <a:cs typeface="Arial" panose="020B0604020202020204" pitchFamily="34" charset="0"/>
            </a:endParaRPr>
          </a:p>
        </p:txBody>
      </p:sp>
      <p:sp>
        <p:nvSpPr>
          <p:cNvPr id="172" name="Rectangle : coins arrondis 171">
            <a:extLst>
              <a:ext uri="{FF2B5EF4-FFF2-40B4-BE49-F238E27FC236}">
                <a16:creationId xmlns:a16="http://schemas.microsoft.com/office/drawing/2014/main" id="{38BB9675-8189-43E3-ACDB-E9F0B09D5288}"/>
              </a:ext>
            </a:extLst>
          </p:cNvPr>
          <p:cNvSpPr/>
          <p:nvPr/>
        </p:nvSpPr>
        <p:spPr>
          <a:xfrm>
            <a:off x="1070119" y="6016446"/>
            <a:ext cx="2281568" cy="383188"/>
          </a:xfrm>
          <a:prstGeom prst="roundRect">
            <a:avLst/>
          </a:prstGeom>
          <a:solidFill>
            <a:schemeClr val="tx2"/>
          </a:solidFill>
          <a:ln w="19050">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200">
                <a:solidFill>
                  <a:srgbClr val="FF6600"/>
                </a:solidFill>
              </a:rPr>
              <a:t>Professionnels administratifs</a:t>
            </a:r>
          </a:p>
        </p:txBody>
      </p:sp>
      <p:sp>
        <p:nvSpPr>
          <p:cNvPr id="98" name="Rectangle 97">
            <a:extLst>
              <a:ext uri="{FF2B5EF4-FFF2-40B4-BE49-F238E27FC236}">
                <a16:creationId xmlns:a16="http://schemas.microsoft.com/office/drawing/2014/main" id="{7B1B28FB-B5B9-419E-BA0B-B53A46771173}"/>
              </a:ext>
            </a:extLst>
          </p:cNvPr>
          <p:cNvSpPr/>
          <p:nvPr/>
        </p:nvSpPr>
        <p:spPr>
          <a:xfrm>
            <a:off x="3615113" y="6525518"/>
            <a:ext cx="3362710" cy="972488"/>
          </a:xfrm>
          <a:prstGeom prst="rect">
            <a:avLst/>
          </a:prstGeom>
          <a:solidFill>
            <a:srgbClr val="FFE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pPr marL="174625" indent="-174625">
              <a:buFont typeface="Arial" panose="020B0604020202020204" pitchFamily="34" charset="0"/>
              <a:buChar char="•"/>
            </a:pPr>
            <a:endParaRPr lang="fr-FR" sz="1000"/>
          </a:p>
        </p:txBody>
      </p:sp>
      <p:sp>
        <p:nvSpPr>
          <p:cNvPr id="228" name="Rectangle : coins arrondis 227">
            <a:extLst>
              <a:ext uri="{FF2B5EF4-FFF2-40B4-BE49-F238E27FC236}">
                <a16:creationId xmlns:a16="http://schemas.microsoft.com/office/drawing/2014/main" id="{0CA462B3-6FED-4C18-83BC-2F3042935D6C}"/>
              </a:ext>
            </a:extLst>
          </p:cNvPr>
          <p:cNvSpPr/>
          <p:nvPr/>
        </p:nvSpPr>
        <p:spPr>
          <a:xfrm>
            <a:off x="144486" y="7747728"/>
            <a:ext cx="875848" cy="805482"/>
          </a:xfrm>
          <a:prstGeom prst="round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fr-FR" sz="900">
                <a:solidFill>
                  <a:schemeClr val="tx2"/>
                </a:solidFill>
              </a:rPr>
              <a:t>Profil d’activité</a:t>
            </a:r>
          </a:p>
        </p:txBody>
      </p:sp>
      <p:sp>
        <p:nvSpPr>
          <p:cNvPr id="229" name="Rectangle : coins arrondis 228">
            <a:extLst>
              <a:ext uri="{FF2B5EF4-FFF2-40B4-BE49-F238E27FC236}">
                <a16:creationId xmlns:a16="http://schemas.microsoft.com/office/drawing/2014/main" id="{F0B4CB27-B430-40F2-A7C8-533201DEC693}"/>
              </a:ext>
            </a:extLst>
          </p:cNvPr>
          <p:cNvSpPr/>
          <p:nvPr/>
        </p:nvSpPr>
        <p:spPr>
          <a:xfrm>
            <a:off x="1177540" y="6493725"/>
            <a:ext cx="2080873" cy="986019"/>
          </a:xfrm>
          <a:prstGeom prst="roundRect">
            <a:avLst/>
          </a:prstGeom>
          <a:solidFill>
            <a:schemeClr val="tx2"/>
          </a:solidFill>
          <a:ln w="9525">
            <a:solidFill>
              <a:srgbClr val="FF66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4625" indent="-174625">
              <a:buFont typeface="Arial" panose="020B0604020202020204" pitchFamily="34" charset="0"/>
              <a:buChar char="•"/>
            </a:pPr>
            <a:r>
              <a:rPr lang="fr-FR" sz="1000"/>
              <a:t>Utiliser le DUI</a:t>
            </a:r>
          </a:p>
          <a:p>
            <a:pPr marL="174625" indent="-174625">
              <a:buFont typeface="Arial" panose="020B0604020202020204" pitchFamily="34" charset="0"/>
              <a:buChar char="•"/>
            </a:pPr>
            <a:r>
              <a:rPr lang="fr-FR" sz="1000"/>
              <a:t>Accéder à internet</a:t>
            </a:r>
          </a:p>
          <a:p>
            <a:pPr marL="174625" indent="-174625">
              <a:buFont typeface="Arial" panose="020B0604020202020204" pitchFamily="34" charset="0"/>
              <a:buChar char="•"/>
            </a:pPr>
            <a:r>
              <a:rPr lang="fr-FR" sz="1000"/>
              <a:t>Utiliser les outils bureautiques et des logiciels des fonctions supports</a:t>
            </a:r>
          </a:p>
          <a:p>
            <a:pPr marL="174625" indent="-174625">
              <a:buFont typeface="Arial" panose="020B0604020202020204" pitchFamily="34" charset="0"/>
              <a:buChar char="•"/>
            </a:pPr>
            <a:r>
              <a:rPr lang="fr-FR" sz="1000"/>
              <a:t>Numériser des documents</a:t>
            </a:r>
          </a:p>
        </p:txBody>
      </p:sp>
      <p:sp>
        <p:nvSpPr>
          <p:cNvPr id="232" name="Rectangle : coins arrondis 231">
            <a:extLst>
              <a:ext uri="{FF2B5EF4-FFF2-40B4-BE49-F238E27FC236}">
                <a16:creationId xmlns:a16="http://schemas.microsoft.com/office/drawing/2014/main" id="{56D25839-1651-4F16-A187-08EEADAD46B7}"/>
              </a:ext>
            </a:extLst>
          </p:cNvPr>
          <p:cNvSpPr/>
          <p:nvPr/>
        </p:nvSpPr>
        <p:spPr>
          <a:xfrm>
            <a:off x="3499067" y="6515749"/>
            <a:ext cx="3837727" cy="967863"/>
          </a:xfrm>
          <a:prstGeom prst="roundRect">
            <a:avLst/>
          </a:prstGeom>
          <a:solidFill>
            <a:schemeClr val="tx2"/>
          </a:solidFill>
          <a:ln w="9525">
            <a:solidFill>
              <a:srgbClr val="FF660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74625" indent="-174625">
              <a:buFont typeface="Arial" panose="020B0604020202020204" pitchFamily="34" charset="0"/>
              <a:buChar char="•"/>
            </a:pPr>
            <a:endParaRPr lang="fr-FR" sz="1000"/>
          </a:p>
          <a:p>
            <a:pPr marL="174625" indent="-174625">
              <a:buFont typeface="Arial" panose="020B0604020202020204" pitchFamily="34" charset="0"/>
              <a:buChar char="•"/>
            </a:pPr>
            <a:r>
              <a:rPr lang="fr-FR" sz="1000"/>
              <a:t>Utiliser le DUI</a:t>
            </a:r>
          </a:p>
          <a:p>
            <a:pPr marL="174625" indent="-174625">
              <a:buFont typeface="Arial" panose="020B0604020202020204" pitchFamily="34" charset="0"/>
              <a:buChar char="•"/>
            </a:pPr>
            <a:r>
              <a:rPr lang="fr-FR" sz="1000"/>
              <a:t>Accéder à internet en mobilité si besoin</a:t>
            </a:r>
          </a:p>
          <a:p>
            <a:pPr marL="174625" indent="-174625">
              <a:buFont typeface="Arial" panose="020B0604020202020204" pitchFamily="34" charset="0"/>
              <a:buChar char="•"/>
            </a:pPr>
            <a:r>
              <a:rPr lang="fr-FR" sz="1000"/>
              <a:t>Utiliser les outils bureautiques et des logiciels administratifs</a:t>
            </a:r>
          </a:p>
          <a:p>
            <a:pPr marL="174625" indent="-174625">
              <a:buFont typeface="Arial" panose="020B0604020202020204" pitchFamily="34" charset="0"/>
              <a:buChar char="•"/>
            </a:pPr>
            <a:r>
              <a:rPr lang="fr-FR" sz="1000"/>
              <a:t>Numériser des documents au domicile des usagers</a:t>
            </a:r>
          </a:p>
          <a:p>
            <a:pPr marL="174625" indent="-174625">
              <a:buFont typeface="Arial" panose="020B0604020202020204" pitchFamily="34" charset="0"/>
              <a:buChar char="•"/>
            </a:pPr>
            <a:r>
              <a:rPr lang="fr-FR" sz="1000"/>
              <a:t>Suivre les activités </a:t>
            </a:r>
          </a:p>
          <a:p>
            <a:pPr algn="ctr"/>
            <a:endParaRPr lang="fr-FR" sz="1000"/>
          </a:p>
        </p:txBody>
      </p:sp>
      <p:sp>
        <p:nvSpPr>
          <p:cNvPr id="257" name="Rectangle : coins arrondis 256">
            <a:extLst>
              <a:ext uri="{FF2B5EF4-FFF2-40B4-BE49-F238E27FC236}">
                <a16:creationId xmlns:a16="http://schemas.microsoft.com/office/drawing/2014/main" id="{11B2851B-56A4-482B-8CCF-C82490D739CF}"/>
              </a:ext>
            </a:extLst>
          </p:cNvPr>
          <p:cNvSpPr/>
          <p:nvPr/>
        </p:nvSpPr>
        <p:spPr>
          <a:xfrm>
            <a:off x="134182" y="8841033"/>
            <a:ext cx="898224" cy="1600772"/>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lstStyle/>
          <a:p>
            <a:pPr algn="ctr"/>
            <a:r>
              <a:rPr lang="fr-FR" sz="900">
                <a:solidFill>
                  <a:schemeClr val="tx2"/>
                </a:solidFill>
              </a:rPr>
              <a:t>Equipements préconisés</a:t>
            </a:r>
          </a:p>
        </p:txBody>
      </p:sp>
      <p:sp>
        <p:nvSpPr>
          <p:cNvPr id="264" name="Signe Plus 263">
            <a:extLst>
              <a:ext uri="{FF2B5EF4-FFF2-40B4-BE49-F238E27FC236}">
                <a16:creationId xmlns:a16="http://schemas.microsoft.com/office/drawing/2014/main" id="{FEE78497-AE61-4AC0-B295-4618E71E7A67}"/>
              </a:ext>
            </a:extLst>
          </p:cNvPr>
          <p:cNvSpPr/>
          <p:nvPr/>
        </p:nvSpPr>
        <p:spPr>
          <a:xfrm>
            <a:off x="2084940" y="7488509"/>
            <a:ext cx="266073" cy="251654"/>
          </a:xfrm>
          <a:prstGeom prst="mathPlus">
            <a:avLst>
              <a:gd name="adj1" fmla="val 1291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5" name="Signe Plus 264">
            <a:extLst>
              <a:ext uri="{FF2B5EF4-FFF2-40B4-BE49-F238E27FC236}">
                <a16:creationId xmlns:a16="http://schemas.microsoft.com/office/drawing/2014/main" id="{37651A6D-7292-4275-874B-D9936D6063E0}"/>
              </a:ext>
            </a:extLst>
          </p:cNvPr>
          <p:cNvSpPr/>
          <p:nvPr/>
        </p:nvSpPr>
        <p:spPr>
          <a:xfrm>
            <a:off x="5284894" y="7513300"/>
            <a:ext cx="266073" cy="251654"/>
          </a:xfrm>
          <a:prstGeom prst="mathPlus">
            <a:avLst>
              <a:gd name="adj1" fmla="val 12910"/>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6" name="Est égal à 265">
            <a:extLst>
              <a:ext uri="{FF2B5EF4-FFF2-40B4-BE49-F238E27FC236}">
                <a16:creationId xmlns:a16="http://schemas.microsoft.com/office/drawing/2014/main" id="{08DA17A7-4F53-4724-B87E-283356C3C208}"/>
              </a:ext>
            </a:extLst>
          </p:cNvPr>
          <p:cNvSpPr/>
          <p:nvPr/>
        </p:nvSpPr>
        <p:spPr>
          <a:xfrm>
            <a:off x="2091267" y="8577073"/>
            <a:ext cx="253418" cy="254565"/>
          </a:xfrm>
          <a:prstGeom prst="mathEqual">
            <a:avLst>
              <a:gd name="adj1" fmla="val 15476"/>
              <a:gd name="adj2" fmla="val 17123"/>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67" name="Est égal à 266">
            <a:extLst>
              <a:ext uri="{FF2B5EF4-FFF2-40B4-BE49-F238E27FC236}">
                <a16:creationId xmlns:a16="http://schemas.microsoft.com/office/drawing/2014/main" id="{09841FDE-F64B-4200-B825-542C662CAA1C}"/>
              </a:ext>
            </a:extLst>
          </p:cNvPr>
          <p:cNvSpPr/>
          <p:nvPr/>
        </p:nvSpPr>
        <p:spPr>
          <a:xfrm>
            <a:off x="5291221" y="8577073"/>
            <a:ext cx="253418" cy="254565"/>
          </a:xfrm>
          <a:prstGeom prst="mathEqual">
            <a:avLst>
              <a:gd name="adj1" fmla="val 15476"/>
              <a:gd name="adj2" fmla="val 17123"/>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solidFill>
                <a:schemeClr val="tx1"/>
              </a:solidFill>
            </a:endParaRPr>
          </a:p>
        </p:txBody>
      </p:sp>
      <p:sp>
        <p:nvSpPr>
          <p:cNvPr id="268" name="ZoneTexte 267">
            <a:extLst>
              <a:ext uri="{FF2B5EF4-FFF2-40B4-BE49-F238E27FC236}">
                <a16:creationId xmlns:a16="http://schemas.microsoft.com/office/drawing/2014/main" id="{BE3C7B28-DC04-401C-84C7-02399E9411B1}"/>
              </a:ext>
            </a:extLst>
          </p:cNvPr>
          <p:cNvSpPr txBox="1"/>
          <p:nvPr/>
        </p:nvSpPr>
        <p:spPr>
          <a:xfrm>
            <a:off x="161879" y="5452848"/>
            <a:ext cx="7237100" cy="430887"/>
          </a:xfrm>
          <a:prstGeom prst="rect">
            <a:avLst/>
          </a:prstGeom>
          <a:noFill/>
        </p:spPr>
        <p:txBody>
          <a:bodyPr wrap="square" rtlCol="0">
            <a:spAutoFit/>
          </a:bodyPr>
          <a:lstStyle/>
          <a:p>
            <a:r>
              <a:rPr lang="fr-FR" sz="1100" b="1">
                <a:solidFill>
                  <a:schemeClr val="tx1"/>
                </a:solidFill>
              </a:rPr>
              <a:t>Tableau 2 - </a:t>
            </a:r>
            <a:r>
              <a:rPr lang="fr-FR" sz="1100">
                <a:solidFill>
                  <a:schemeClr val="tx1"/>
                </a:solidFill>
              </a:rPr>
              <a:t>équipements nécessaires en fonction de la catégorie de professionnels, des usages, et du profil d’activité (cf. étape 2.2 de la fiche « </a:t>
            </a:r>
            <a:r>
              <a:rPr lang="fr-FR" sz="1100" i="1">
                <a:solidFill>
                  <a:schemeClr val="tx1"/>
                </a:solidFill>
              </a:rPr>
              <a:t>Méthodologie</a:t>
            </a:r>
            <a:r>
              <a:rPr lang="fr-FR" sz="1100">
                <a:solidFill>
                  <a:schemeClr val="tx1"/>
                </a:solidFill>
              </a:rPr>
              <a:t> »).</a:t>
            </a:r>
          </a:p>
        </p:txBody>
      </p:sp>
      <p:sp>
        <p:nvSpPr>
          <p:cNvPr id="39" name="Rectangle 38">
            <a:extLst>
              <a:ext uri="{FF2B5EF4-FFF2-40B4-BE49-F238E27FC236}">
                <a16:creationId xmlns:a16="http://schemas.microsoft.com/office/drawing/2014/main" id="{3C8C6BBC-CE07-4067-9F1C-68ADDC5B6CA2}"/>
              </a:ext>
            </a:extLst>
          </p:cNvPr>
          <p:cNvSpPr/>
          <p:nvPr/>
        </p:nvSpPr>
        <p:spPr>
          <a:xfrm>
            <a:off x="4984634" y="9502108"/>
            <a:ext cx="1200172" cy="901596"/>
          </a:xfrm>
          <a:prstGeom prst="rect">
            <a:avLst/>
          </a:prstGeom>
          <a:solidFill>
            <a:srgbClr val="C4E59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chorCtr="0"/>
          <a:lstStyle/>
          <a:p>
            <a:pPr marL="88900" indent="-88900">
              <a:buFont typeface="Arial" panose="020B0604020202020204" pitchFamily="34" charset="0"/>
              <a:buChar char="•"/>
            </a:pPr>
            <a:r>
              <a:rPr lang="fr-FR" sz="1000">
                <a:latin typeface="Arial" panose="020B0604020202020204" pitchFamily="34" charset="0"/>
                <a:cs typeface="Arial" panose="020B0604020202020204" pitchFamily="34" charset="0"/>
              </a:rPr>
              <a:t>Smartphone si besoin</a:t>
            </a:r>
          </a:p>
        </p:txBody>
      </p:sp>
      <p:sp>
        <p:nvSpPr>
          <p:cNvPr id="42" name="Flèche : droite 41">
            <a:extLst>
              <a:ext uri="{FF2B5EF4-FFF2-40B4-BE49-F238E27FC236}">
                <a16:creationId xmlns:a16="http://schemas.microsoft.com/office/drawing/2014/main" id="{9C321942-F9DD-4528-869C-6139B4BBAF12}"/>
              </a:ext>
            </a:extLst>
          </p:cNvPr>
          <p:cNvSpPr/>
          <p:nvPr/>
        </p:nvSpPr>
        <p:spPr>
          <a:xfrm>
            <a:off x="156360" y="2949149"/>
            <a:ext cx="6834198" cy="701802"/>
          </a:xfrm>
          <a:prstGeom prst="rightArrow">
            <a:avLst>
              <a:gd name="adj1" fmla="val 50000"/>
              <a:gd name="adj2" fmla="val 16057"/>
            </a:avLst>
          </a:prstGeom>
          <a:solidFill>
            <a:srgbClr val="FFE389"/>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a:p>
        </p:txBody>
      </p:sp>
      <p:sp>
        <p:nvSpPr>
          <p:cNvPr id="43" name="ZoneTexte 42">
            <a:extLst>
              <a:ext uri="{FF2B5EF4-FFF2-40B4-BE49-F238E27FC236}">
                <a16:creationId xmlns:a16="http://schemas.microsoft.com/office/drawing/2014/main" id="{E5290136-7301-4D19-B7B6-37CD33ED7AFE}"/>
              </a:ext>
            </a:extLst>
          </p:cNvPr>
          <p:cNvSpPr txBox="1"/>
          <p:nvPr/>
        </p:nvSpPr>
        <p:spPr>
          <a:xfrm>
            <a:off x="1196984" y="2235104"/>
            <a:ext cx="5280016" cy="523220"/>
          </a:xfrm>
          <a:prstGeom prst="rect">
            <a:avLst/>
          </a:prstGeom>
          <a:noFill/>
        </p:spPr>
        <p:txBody>
          <a:bodyPr wrap="square">
            <a:spAutoFit/>
          </a:bodyPr>
          <a:lstStyle/>
          <a:p>
            <a:r>
              <a:rPr lang="fr-FR" b="1">
                <a:solidFill>
                  <a:srgbClr val="DA0000"/>
                </a:solidFill>
              </a:rPr>
              <a:t>Méthodologie de définition des besoins en poste de travail (cf. fiche 3 « </a:t>
            </a:r>
            <a:r>
              <a:rPr lang="fr-FR" b="1" i="1">
                <a:solidFill>
                  <a:srgbClr val="DA0000"/>
                </a:solidFill>
              </a:rPr>
              <a:t>Méthodologie</a:t>
            </a:r>
            <a:r>
              <a:rPr lang="fr-FR" b="1">
                <a:solidFill>
                  <a:srgbClr val="DA0000"/>
                </a:solidFill>
              </a:rPr>
              <a:t> »)</a:t>
            </a:r>
          </a:p>
        </p:txBody>
      </p:sp>
      <p:sp>
        <p:nvSpPr>
          <p:cNvPr id="44" name="Rectangle 43">
            <a:extLst>
              <a:ext uri="{FF2B5EF4-FFF2-40B4-BE49-F238E27FC236}">
                <a16:creationId xmlns:a16="http://schemas.microsoft.com/office/drawing/2014/main" id="{E2947481-A5C9-4B0A-BD15-896C1C0E285E}"/>
              </a:ext>
            </a:extLst>
          </p:cNvPr>
          <p:cNvSpPr/>
          <p:nvPr/>
        </p:nvSpPr>
        <p:spPr>
          <a:xfrm>
            <a:off x="368301" y="3705429"/>
            <a:ext cx="1989286" cy="73721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171450" indent="-171450">
              <a:buFont typeface="Arial" panose="020B0604020202020204" pitchFamily="34" charset="0"/>
              <a:buChar char="•"/>
            </a:pPr>
            <a:r>
              <a:rPr lang="fr-FR" sz="1000"/>
              <a:t>Définir les effectifs par catégorie de professionnels :  </a:t>
            </a:r>
          </a:p>
          <a:p>
            <a:pPr marL="171450" indent="95250">
              <a:buFont typeface="Arial" panose="020B0604020202020204" pitchFamily="34" charset="0"/>
              <a:buChar char="•"/>
            </a:pPr>
            <a:r>
              <a:rPr lang="fr-FR" sz="1000"/>
              <a:t>Professionnels administratifs </a:t>
            </a:r>
          </a:p>
          <a:p>
            <a:pPr marL="171450" indent="95250">
              <a:buFont typeface="Arial" panose="020B0604020202020204" pitchFamily="34" charset="0"/>
              <a:buChar char="•"/>
            </a:pPr>
            <a:r>
              <a:rPr lang="fr-FR" sz="1000"/>
              <a:t>Professionnels de soins ou d’accompagnement </a:t>
            </a:r>
          </a:p>
        </p:txBody>
      </p:sp>
      <p:sp>
        <p:nvSpPr>
          <p:cNvPr id="45" name="Rectangle 44">
            <a:extLst>
              <a:ext uri="{FF2B5EF4-FFF2-40B4-BE49-F238E27FC236}">
                <a16:creationId xmlns:a16="http://schemas.microsoft.com/office/drawing/2014/main" id="{3EAF6831-30BE-4AD5-A52C-E22CEA4ADE29}"/>
              </a:ext>
            </a:extLst>
          </p:cNvPr>
          <p:cNvSpPr/>
          <p:nvPr/>
        </p:nvSpPr>
        <p:spPr>
          <a:xfrm>
            <a:off x="2487306" y="3694872"/>
            <a:ext cx="1985662" cy="138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171450" indent="-171450">
              <a:buFont typeface="Arial" panose="020B0604020202020204" pitchFamily="34" charset="0"/>
              <a:buChar char="•"/>
            </a:pPr>
            <a:r>
              <a:rPr lang="fr-FR" sz="1000">
                <a:solidFill>
                  <a:schemeClr val="tx1"/>
                </a:solidFill>
              </a:rPr>
              <a:t>Pour chaque catégorie de professionnels, répartir les effectifs entre les différents profils d’activité</a:t>
            </a:r>
          </a:p>
          <a:p>
            <a:pPr marL="171450" indent="-171450">
              <a:buFont typeface="Arial" panose="020B0604020202020204" pitchFamily="34" charset="0"/>
              <a:buChar char="•"/>
            </a:pPr>
            <a:r>
              <a:rPr lang="fr-FR" sz="1000">
                <a:solidFill>
                  <a:schemeClr val="tx1"/>
                </a:solidFill>
              </a:rPr>
              <a:t>Pour chaque profil d’activité, identifier les équipements nécessaires (Cf tableau 2)</a:t>
            </a:r>
          </a:p>
        </p:txBody>
      </p:sp>
      <p:sp>
        <p:nvSpPr>
          <p:cNvPr id="46" name="Rectangle 45">
            <a:extLst>
              <a:ext uri="{FF2B5EF4-FFF2-40B4-BE49-F238E27FC236}">
                <a16:creationId xmlns:a16="http://schemas.microsoft.com/office/drawing/2014/main" id="{D350BE8D-3591-4F85-B5EC-D04566782EB1}"/>
              </a:ext>
            </a:extLst>
          </p:cNvPr>
          <p:cNvSpPr/>
          <p:nvPr/>
        </p:nvSpPr>
        <p:spPr>
          <a:xfrm>
            <a:off x="4659463" y="3726582"/>
            <a:ext cx="2651729" cy="13843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t" anchorCtr="0"/>
          <a:lstStyle/>
          <a:p>
            <a:pPr marL="171450" indent="-171450">
              <a:buFont typeface="Arial" panose="020B0604020202020204" pitchFamily="34" charset="0"/>
              <a:buChar char="•"/>
            </a:pPr>
            <a:r>
              <a:rPr lang="fr-FR" sz="1000">
                <a:solidFill>
                  <a:schemeClr val="tx1"/>
                </a:solidFill>
              </a:rPr>
              <a:t>Déterminer le nombre de PC nécessaires à ma structure (Cf tableaux 1 et 2)</a:t>
            </a:r>
          </a:p>
          <a:p>
            <a:pPr marL="171450" indent="-171450">
              <a:buFont typeface="Arial" panose="020B0604020202020204" pitchFamily="34" charset="0"/>
              <a:buChar char="•"/>
            </a:pPr>
            <a:r>
              <a:rPr lang="fr-FR" sz="1000">
                <a:solidFill>
                  <a:schemeClr val="tx1"/>
                </a:solidFill>
              </a:rPr>
              <a:t>Déduire les commandes de PC : </a:t>
            </a:r>
          </a:p>
          <a:p>
            <a:pPr marL="171450" indent="-171450">
              <a:buFont typeface="Arial" panose="020B0604020202020204" pitchFamily="34" charset="0"/>
              <a:buChar char="•"/>
            </a:pPr>
            <a:r>
              <a:rPr lang="fr-FR" sz="1000">
                <a:solidFill>
                  <a:schemeClr val="tx1"/>
                </a:solidFill>
              </a:rPr>
              <a:t>Nombre de PC à commander = PC nécessaires – PC de moins de 5 ans.</a:t>
            </a:r>
          </a:p>
          <a:p>
            <a:pPr marL="171450" indent="-171450">
              <a:buFont typeface="Arial" panose="020B0604020202020204" pitchFamily="34" charset="0"/>
              <a:buChar char="•"/>
            </a:pPr>
            <a:r>
              <a:rPr lang="fr-FR" sz="1000">
                <a:solidFill>
                  <a:schemeClr val="tx1"/>
                </a:solidFill>
              </a:rPr>
              <a:t>Déterminer les commandes des autres équipements (Cf tableau 2)</a:t>
            </a:r>
          </a:p>
        </p:txBody>
      </p:sp>
      <p:sp>
        <p:nvSpPr>
          <p:cNvPr id="47" name="Rectangle : coins arrondis 46">
            <a:extLst>
              <a:ext uri="{FF2B5EF4-FFF2-40B4-BE49-F238E27FC236}">
                <a16:creationId xmlns:a16="http://schemas.microsoft.com/office/drawing/2014/main" id="{73CAB873-2022-4905-A512-DBB23DC2358D}"/>
              </a:ext>
            </a:extLst>
          </p:cNvPr>
          <p:cNvSpPr/>
          <p:nvPr/>
        </p:nvSpPr>
        <p:spPr>
          <a:xfrm>
            <a:off x="364427" y="2815514"/>
            <a:ext cx="1985662" cy="851905"/>
          </a:xfrm>
          <a:prstGeom prst="round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tx2"/>
                </a:solidFill>
              </a:rPr>
              <a:t>1/ Classifier les professionnels par catégorie </a:t>
            </a:r>
          </a:p>
        </p:txBody>
      </p:sp>
      <p:sp>
        <p:nvSpPr>
          <p:cNvPr id="48" name="Rectangle : coins arrondis 47">
            <a:extLst>
              <a:ext uri="{FF2B5EF4-FFF2-40B4-BE49-F238E27FC236}">
                <a16:creationId xmlns:a16="http://schemas.microsoft.com/office/drawing/2014/main" id="{C7360E6F-EB6E-4202-B1FD-00536F8395CD}"/>
              </a:ext>
            </a:extLst>
          </p:cNvPr>
          <p:cNvSpPr/>
          <p:nvPr/>
        </p:nvSpPr>
        <p:spPr>
          <a:xfrm>
            <a:off x="2511945" y="2815514"/>
            <a:ext cx="1985662" cy="851905"/>
          </a:xfrm>
          <a:prstGeom prst="round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1100">
                <a:solidFill>
                  <a:schemeClr val="tx2"/>
                </a:solidFill>
              </a:rPr>
              <a:t>2/ Pour chaque professionnel, lui attribuer les équipements adéquats (cf. fiche 3 </a:t>
            </a:r>
          </a:p>
        </p:txBody>
      </p:sp>
      <p:sp>
        <p:nvSpPr>
          <p:cNvPr id="49" name="Rectangle : coins arrondis 48">
            <a:extLst>
              <a:ext uri="{FF2B5EF4-FFF2-40B4-BE49-F238E27FC236}">
                <a16:creationId xmlns:a16="http://schemas.microsoft.com/office/drawing/2014/main" id="{7ED2477A-3E9E-4F8A-B900-B5E6998F9B39}"/>
              </a:ext>
            </a:extLst>
          </p:cNvPr>
          <p:cNvSpPr/>
          <p:nvPr/>
        </p:nvSpPr>
        <p:spPr>
          <a:xfrm>
            <a:off x="4659463" y="2799047"/>
            <a:ext cx="1985662" cy="851904"/>
          </a:xfrm>
          <a:prstGeom prst="roundRect">
            <a:avLst/>
          </a:prstGeom>
          <a:solidFill>
            <a:srgbClr val="FF66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100">
              <a:solidFill>
                <a:schemeClr val="tx2"/>
              </a:solidFill>
            </a:endParaRPr>
          </a:p>
          <a:p>
            <a:pPr algn="ctr"/>
            <a:r>
              <a:rPr lang="fr-FR" sz="1100">
                <a:solidFill>
                  <a:schemeClr val="tx2"/>
                </a:solidFill>
              </a:rPr>
              <a:t>3/ Estimer les commandes nécessaires en croisant les besoins avec l’obsolescence du parc informatique</a:t>
            </a:r>
          </a:p>
          <a:p>
            <a:pPr algn="ctr"/>
            <a:endParaRPr lang="fr-FR" sz="1100">
              <a:solidFill>
                <a:schemeClr val="tx2"/>
              </a:solidFill>
            </a:endParaRPr>
          </a:p>
        </p:txBody>
      </p:sp>
      <p:sp>
        <p:nvSpPr>
          <p:cNvPr id="50" name="Ellipse 49">
            <a:extLst>
              <a:ext uri="{FF2B5EF4-FFF2-40B4-BE49-F238E27FC236}">
                <a16:creationId xmlns:a16="http://schemas.microsoft.com/office/drawing/2014/main" id="{0AEC73C2-9705-4DF0-9684-845708D8CAB3}"/>
              </a:ext>
            </a:extLst>
          </p:cNvPr>
          <p:cNvSpPr/>
          <p:nvPr/>
        </p:nvSpPr>
        <p:spPr>
          <a:xfrm>
            <a:off x="409114" y="2065330"/>
            <a:ext cx="620294" cy="612208"/>
          </a:xfrm>
          <a:prstGeom prst="ellipse">
            <a:avLst/>
          </a:prstGeom>
          <a:solidFill>
            <a:srgbClr val="FF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51" name="Google Shape;1043;p64">
            <a:extLst>
              <a:ext uri="{FF2B5EF4-FFF2-40B4-BE49-F238E27FC236}">
                <a16:creationId xmlns:a16="http://schemas.microsoft.com/office/drawing/2014/main" id="{A7FCA0F3-5D0F-46A4-842C-528FADB3BDF3}"/>
              </a:ext>
            </a:extLst>
          </p:cNvPr>
          <p:cNvGrpSpPr/>
          <p:nvPr/>
        </p:nvGrpSpPr>
        <p:grpSpPr>
          <a:xfrm>
            <a:off x="483877" y="2069681"/>
            <a:ext cx="459993" cy="468093"/>
            <a:chOff x="9472613" y="3543875"/>
            <a:chExt cx="265113" cy="246063"/>
          </a:xfrm>
          <a:solidFill>
            <a:srgbClr val="DA0000"/>
          </a:solidFill>
        </p:grpSpPr>
        <p:sp>
          <p:nvSpPr>
            <p:cNvPr id="52" name="Google Shape;1044;p64">
              <a:extLst>
                <a:ext uri="{FF2B5EF4-FFF2-40B4-BE49-F238E27FC236}">
                  <a16:creationId xmlns:a16="http://schemas.microsoft.com/office/drawing/2014/main" id="{75ABFF27-933E-4342-BC00-695069EFA95F}"/>
                </a:ext>
              </a:extLst>
            </p:cNvPr>
            <p:cNvSpPr/>
            <p:nvPr/>
          </p:nvSpPr>
          <p:spPr>
            <a:xfrm>
              <a:off x="9486901" y="3734375"/>
              <a:ext cx="44400" cy="7800"/>
            </a:xfrm>
            <a:prstGeom prst="rect">
              <a:avLst/>
            </a:pr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53" name="Google Shape;1045;p64">
              <a:extLst>
                <a:ext uri="{FF2B5EF4-FFF2-40B4-BE49-F238E27FC236}">
                  <a16:creationId xmlns:a16="http://schemas.microsoft.com/office/drawing/2014/main" id="{97B0F737-09B8-4C85-A3F5-220BEE01F8BD}"/>
                </a:ext>
              </a:extLst>
            </p:cNvPr>
            <p:cNvSpPr/>
            <p:nvPr/>
          </p:nvSpPr>
          <p:spPr>
            <a:xfrm>
              <a:off x="9486901" y="3748662"/>
              <a:ext cx="44400" cy="9600"/>
            </a:xfrm>
            <a:prstGeom prst="rect">
              <a:avLst/>
            </a:pr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54" name="Google Shape;1046;p64">
              <a:extLst>
                <a:ext uri="{FF2B5EF4-FFF2-40B4-BE49-F238E27FC236}">
                  <a16:creationId xmlns:a16="http://schemas.microsoft.com/office/drawing/2014/main" id="{336A8086-924B-4915-9BC5-884A7CEB135D}"/>
                </a:ext>
              </a:extLst>
            </p:cNvPr>
            <p:cNvSpPr/>
            <p:nvPr/>
          </p:nvSpPr>
          <p:spPr>
            <a:xfrm>
              <a:off x="9486901" y="3762950"/>
              <a:ext cx="44400" cy="9600"/>
            </a:xfrm>
            <a:prstGeom prst="rect">
              <a:avLst/>
            </a:pr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55" name="Google Shape;1047;p64">
              <a:extLst>
                <a:ext uri="{FF2B5EF4-FFF2-40B4-BE49-F238E27FC236}">
                  <a16:creationId xmlns:a16="http://schemas.microsoft.com/office/drawing/2014/main" id="{DBBAC99C-A889-4CA5-816E-2E38ABBF961A}"/>
                </a:ext>
              </a:extLst>
            </p:cNvPr>
            <p:cNvSpPr/>
            <p:nvPr/>
          </p:nvSpPr>
          <p:spPr>
            <a:xfrm>
              <a:off x="9583738" y="3734375"/>
              <a:ext cx="42900" cy="7800"/>
            </a:xfrm>
            <a:prstGeom prst="rect">
              <a:avLst/>
            </a:pr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56" name="Google Shape;1048;p64">
              <a:extLst>
                <a:ext uri="{FF2B5EF4-FFF2-40B4-BE49-F238E27FC236}">
                  <a16:creationId xmlns:a16="http://schemas.microsoft.com/office/drawing/2014/main" id="{8A254242-6CBF-4EBD-913F-8BEF673AA707}"/>
                </a:ext>
              </a:extLst>
            </p:cNvPr>
            <p:cNvSpPr/>
            <p:nvPr/>
          </p:nvSpPr>
          <p:spPr>
            <a:xfrm>
              <a:off x="9583738" y="3748662"/>
              <a:ext cx="42900" cy="9600"/>
            </a:xfrm>
            <a:prstGeom prst="rect">
              <a:avLst/>
            </a:pr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57" name="Google Shape;1049;p64">
              <a:extLst>
                <a:ext uri="{FF2B5EF4-FFF2-40B4-BE49-F238E27FC236}">
                  <a16:creationId xmlns:a16="http://schemas.microsoft.com/office/drawing/2014/main" id="{70D09BF2-7A38-4912-BF67-78A36949B0B0}"/>
                </a:ext>
              </a:extLst>
            </p:cNvPr>
            <p:cNvSpPr/>
            <p:nvPr/>
          </p:nvSpPr>
          <p:spPr>
            <a:xfrm>
              <a:off x="9583738" y="3762950"/>
              <a:ext cx="42900" cy="9600"/>
            </a:xfrm>
            <a:prstGeom prst="rect">
              <a:avLst/>
            </a:pr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58" name="Google Shape;1050;p64">
              <a:extLst>
                <a:ext uri="{FF2B5EF4-FFF2-40B4-BE49-F238E27FC236}">
                  <a16:creationId xmlns:a16="http://schemas.microsoft.com/office/drawing/2014/main" id="{6AA19EA2-FCCF-4327-BC33-EC2FF1ACEFB2}"/>
                </a:ext>
              </a:extLst>
            </p:cNvPr>
            <p:cNvSpPr/>
            <p:nvPr/>
          </p:nvSpPr>
          <p:spPr>
            <a:xfrm>
              <a:off x="9472613" y="3543875"/>
              <a:ext cx="265113" cy="246063"/>
            </a:xfrm>
            <a:custGeom>
              <a:avLst/>
              <a:gdLst/>
              <a:ahLst/>
              <a:cxnLst/>
              <a:rect l="l" t="t" r="r" b="b"/>
              <a:pathLst>
                <a:path w="264" h="244" extrusionOk="0">
                  <a:moveTo>
                    <a:pt x="244" y="158"/>
                  </a:moveTo>
                  <a:cubicBezTo>
                    <a:pt x="233" y="158"/>
                    <a:pt x="233" y="158"/>
                    <a:pt x="233" y="158"/>
                  </a:cubicBezTo>
                  <a:cubicBezTo>
                    <a:pt x="233" y="113"/>
                    <a:pt x="233" y="113"/>
                    <a:pt x="233" y="113"/>
                  </a:cubicBezTo>
                  <a:cubicBezTo>
                    <a:pt x="205" y="113"/>
                    <a:pt x="205" y="113"/>
                    <a:pt x="205" y="113"/>
                  </a:cubicBezTo>
                  <a:cubicBezTo>
                    <a:pt x="205" y="92"/>
                    <a:pt x="205" y="92"/>
                    <a:pt x="205" y="92"/>
                  </a:cubicBezTo>
                  <a:cubicBezTo>
                    <a:pt x="137" y="92"/>
                    <a:pt x="137" y="92"/>
                    <a:pt x="137" y="92"/>
                  </a:cubicBezTo>
                  <a:cubicBezTo>
                    <a:pt x="137" y="71"/>
                    <a:pt x="137" y="71"/>
                    <a:pt x="137" y="71"/>
                  </a:cubicBezTo>
                  <a:cubicBezTo>
                    <a:pt x="154" y="68"/>
                    <a:pt x="168" y="54"/>
                    <a:pt x="168" y="36"/>
                  </a:cubicBezTo>
                  <a:cubicBezTo>
                    <a:pt x="168" y="16"/>
                    <a:pt x="152" y="0"/>
                    <a:pt x="132" y="0"/>
                  </a:cubicBezTo>
                  <a:cubicBezTo>
                    <a:pt x="112" y="0"/>
                    <a:pt x="97" y="16"/>
                    <a:pt x="97" y="36"/>
                  </a:cubicBezTo>
                  <a:cubicBezTo>
                    <a:pt x="97" y="54"/>
                    <a:pt x="110" y="68"/>
                    <a:pt x="127" y="71"/>
                  </a:cubicBezTo>
                  <a:cubicBezTo>
                    <a:pt x="127" y="92"/>
                    <a:pt x="127" y="92"/>
                    <a:pt x="127" y="92"/>
                  </a:cubicBezTo>
                  <a:cubicBezTo>
                    <a:pt x="59" y="92"/>
                    <a:pt x="59" y="92"/>
                    <a:pt x="59" y="92"/>
                  </a:cubicBezTo>
                  <a:cubicBezTo>
                    <a:pt x="59" y="113"/>
                    <a:pt x="59" y="113"/>
                    <a:pt x="59" y="113"/>
                  </a:cubicBezTo>
                  <a:cubicBezTo>
                    <a:pt x="31" y="113"/>
                    <a:pt x="31" y="113"/>
                    <a:pt x="31" y="113"/>
                  </a:cubicBezTo>
                  <a:cubicBezTo>
                    <a:pt x="31" y="158"/>
                    <a:pt x="31" y="158"/>
                    <a:pt x="31" y="158"/>
                  </a:cubicBezTo>
                  <a:cubicBezTo>
                    <a:pt x="0" y="158"/>
                    <a:pt x="0" y="158"/>
                    <a:pt x="0" y="158"/>
                  </a:cubicBezTo>
                  <a:cubicBezTo>
                    <a:pt x="0" y="244"/>
                    <a:pt x="0" y="244"/>
                    <a:pt x="0" y="244"/>
                  </a:cubicBezTo>
                  <a:cubicBezTo>
                    <a:pt x="72" y="244"/>
                    <a:pt x="72" y="244"/>
                    <a:pt x="72" y="244"/>
                  </a:cubicBezTo>
                  <a:cubicBezTo>
                    <a:pt x="72" y="178"/>
                    <a:pt x="72" y="178"/>
                    <a:pt x="72" y="178"/>
                  </a:cubicBezTo>
                  <a:cubicBezTo>
                    <a:pt x="52" y="158"/>
                    <a:pt x="52" y="158"/>
                    <a:pt x="52" y="158"/>
                  </a:cubicBezTo>
                  <a:cubicBezTo>
                    <a:pt x="41" y="158"/>
                    <a:pt x="41" y="158"/>
                    <a:pt x="41" y="158"/>
                  </a:cubicBezTo>
                  <a:cubicBezTo>
                    <a:pt x="41" y="123"/>
                    <a:pt x="41" y="123"/>
                    <a:pt x="41" y="123"/>
                  </a:cubicBezTo>
                  <a:cubicBezTo>
                    <a:pt x="59" y="123"/>
                    <a:pt x="59" y="123"/>
                    <a:pt x="59" y="123"/>
                  </a:cubicBezTo>
                  <a:cubicBezTo>
                    <a:pt x="59" y="144"/>
                    <a:pt x="59" y="144"/>
                    <a:pt x="59" y="144"/>
                  </a:cubicBezTo>
                  <a:cubicBezTo>
                    <a:pt x="127" y="144"/>
                    <a:pt x="127" y="144"/>
                    <a:pt x="127" y="144"/>
                  </a:cubicBezTo>
                  <a:cubicBezTo>
                    <a:pt x="127" y="158"/>
                    <a:pt x="127" y="158"/>
                    <a:pt x="127" y="158"/>
                  </a:cubicBezTo>
                  <a:cubicBezTo>
                    <a:pt x="97" y="158"/>
                    <a:pt x="97" y="158"/>
                    <a:pt x="97" y="158"/>
                  </a:cubicBezTo>
                  <a:cubicBezTo>
                    <a:pt x="97" y="244"/>
                    <a:pt x="97" y="244"/>
                    <a:pt x="97" y="244"/>
                  </a:cubicBezTo>
                  <a:cubicBezTo>
                    <a:pt x="168" y="244"/>
                    <a:pt x="168" y="244"/>
                    <a:pt x="168" y="244"/>
                  </a:cubicBezTo>
                  <a:cubicBezTo>
                    <a:pt x="168" y="178"/>
                    <a:pt x="168" y="178"/>
                    <a:pt x="168" y="178"/>
                  </a:cubicBezTo>
                  <a:cubicBezTo>
                    <a:pt x="148" y="158"/>
                    <a:pt x="148" y="158"/>
                    <a:pt x="148" y="158"/>
                  </a:cubicBezTo>
                  <a:cubicBezTo>
                    <a:pt x="137" y="158"/>
                    <a:pt x="137" y="158"/>
                    <a:pt x="137" y="158"/>
                  </a:cubicBezTo>
                  <a:cubicBezTo>
                    <a:pt x="137" y="144"/>
                    <a:pt x="137" y="144"/>
                    <a:pt x="137" y="144"/>
                  </a:cubicBezTo>
                  <a:cubicBezTo>
                    <a:pt x="205" y="144"/>
                    <a:pt x="205" y="144"/>
                    <a:pt x="205" y="144"/>
                  </a:cubicBezTo>
                  <a:cubicBezTo>
                    <a:pt x="205" y="123"/>
                    <a:pt x="205" y="123"/>
                    <a:pt x="205" y="123"/>
                  </a:cubicBezTo>
                  <a:cubicBezTo>
                    <a:pt x="223" y="123"/>
                    <a:pt x="223" y="123"/>
                    <a:pt x="223" y="123"/>
                  </a:cubicBezTo>
                  <a:cubicBezTo>
                    <a:pt x="223" y="158"/>
                    <a:pt x="223" y="158"/>
                    <a:pt x="223" y="158"/>
                  </a:cubicBezTo>
                  <a:cubicBezTo>
                    <a:pt x="193" y="158"/>
                    <a:pt x="193" y="158"/>
                    <a:pt x="193" y="158"/>
                  </a:cubicBezTo>
                  <a:cubicBezTo>
                    <a:pt x="193" y="244"/>
                    <a:pt x="193" y="244"/>
                    <a:pt x="193" y="244"/>
                  </a:cubicBezTo>
                  <a:cubicBezTo>
                    <a:pt x="264" y="244"/>
                    <a:pt x="264" y="244"/>
                    <a:pt x="264" y="244"/>
                  </a:cubicBezTo>
                  <a:cubicBezTo>
                    <a:pt x="264" y="178"/>
                    <a:pt x="264" y="178"/>
                    <a:pt x="264" y="178"/>
                  </a:cubicBezTo>
                  <a:lnTo>
                    <a:pt x="244" y="158"/>
                  </a:lnTo>
                  <a:close/>
                  <a:moveTo>
                    <a:pt x="202" y="235"/>
                  </a:moveTo>
                  <a:cubicBezTo>
                    <a:pt x="202" y="168"/>
                    <a:pt x="202" y="168"/>
                    <a:pt x="202" y="168"/>
                  </a:cubicBezTo>
                  <a:cubicBezTo>
                    <a:pt x="240" y="168"/>
                    <a:pt x="240" y="168"/>
                    <a:pt x="240" y="168"/>
                  </a:cubicBezTo>
                  <a:cubicBezTo>
                    <a:pt x="254" y="182"/>
                    <a:pt x="254" y="182"/>
                    <a:pt x="254" y="182"/>
                  </a:cubicBezTo>
                  <a:cubicBezTo>
                    <a:pt x="254" y="235"/>
                    <a:pt x="254" y="235"/>
                    <a:pt x="254" y="235"/>
                  </a:cubicBezTo>
                  <a:lnTo>
                    <a:pt x="202" y="235"/>
                  </a:lnTo>
                  <a:close/>
                  <a:moveTo>
                    <a:pt x="196" y="102"/>
                  </a:moveTo>
                  <a:cubicBezTo>
                    <a:pt x="196" y="134"/>
                    <a:pt x="196" y="134"/>
                    <a:pt x="196" y="134"/>
                  </a:cubicBezTo>
                  <a:cubicBezTo>
                    <a:pt x="69" y="134"/>
                    <a:pt x="69" y="134"/>
                    <a:pt x="69" y="134"/>
                  </a:cubicBezTo>
                  <a:cubicBezTo>
                    <a:pt x="69" y="102"/>
                    <a:pt x="69" y="102"/>
                    <a:pt x="69" y="102"/>
                  </a:cubicBezTo>
                  <a:lnTo>
                    <a:pt x="196" y="102"/>
                  </a:lnTo>
                  <a:close/>
                  <a:moveTo>
                    <a:pt x="132" y="61"/>
                  </a:moveTo>
                  <a:cubicBezTo>
                    <a:pt x="118" y="61"/>
                    <a:pt x="106" y="50"/>
                    <a:pt x="106" y="36"/>
                  </a:cubicBezTo>
                  <a:cubicBezTo>
                    <a:pt x="106" y="21"/>
                    <a:pt x="118" y="10"/>
                    <a:pt x="132" y="10"/>
                  </a:cubicBezTo>
                  <a:cubicBezTo>
                    <a:pt x="146" y="10"/>
                    <a:pt x="158" y="21"/>
                    <a:pt x="158" y="36"/>
                  </a:cubicBezTo>
                  <a:cubicBezTo>
                    <a:pt x="158" y="50"/>
                    <a:pt x="146" y="61"/>
                    <a:pt x="132" y="61"/>
                  </a:cubicBezTo>
                  <a:close/>
                  <a:moveTo>
                    <a:pt x="10" y="235"/>
                  </a:moveTo>
                  <a:cubicBezTo>
                    <a:pt x="10" y="168"/>
                    <a:pt x="10" y="168"/>
                    <a:pt x="10" y="168"/>
                  </a:cubicBezTo>
                  <a:cubicBezTo>
                    <a:pt x="48" y="168"/>
                    <a:pt x="48" y="168"/>
                    <a:pt x="48" y="168"/>
                  </a:cubicBezTo>
                  <a:cubicBezTo>
                    <a:pt x="62" y="182"/>
                    <a:pt x="62" y="182"/>
                    <a:pt x="62" y="182"/>
                  </a:cubicBezTo>
                  <a:cubicBezTo>
                    <a:pt x="62" y="235"/>
                    <a:pt x="62" y="235"/>
                    <a:pt x="62" y="235"/>
                  </a:cubicBezTo>
                  <a:lnTo>
                    <a:pt x="10" y="235"/>
                  </a:lnTo>
                  <a:close/>
                  <a:moveTo>
                    <a:pt x="106" y="235"/>
                  </a:moveTo>
                  <a:cubicBezTo>
                    <a:pt x="106" y="168"/>
                    <a:pt x="106" y="168"/>
                    <a:pt x="106" y="168"/>
                  </a:cubicBezTo>
                  <a:cubicBezTo>
                    <a:pt x="144" y="168"/>
                    <a:pt x="144" y="168"/>
                    <a:pt x="144" y="168"/>
                  </a:cubicBezTo>
                  <a:cubicBezTo>
                    <a:pt x="158" y="182"/>
                    <a:pt x="158" y="182"/>
                    <a:pt x="158" y="182"/>
                  </a:cubicBezTo>
                  <a:cubicBezTo>
                    <a:pt x="158" y="235"/>
                    <a:pt x="158" y="235"/>
                    <a:pt x="158" y="235"/>
                  </a:cubicBezTo>
                  <a:lnTo>
                    <a:pt x="106" y="235"/>
                  </a:lnTo>
                  <a:close/>
                </a:path>
              </a:pathLst>
            </a:cu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59" name="Google Shape;1051;p64">
              <a:extLst>
                <a:ext uri="{FF2B5EF4-FFF2-40B4-BE49-F238E27FC236}">
                  <a16:creationId xmlns:a16="http://schemas.microsoft.com/office/drawing/2014/main" id="{8E842E0C-8516-4907-A63A-8ACA16AD40E6}"/>
                </a:ext>
              </a:extLst>
            </p:cNvPr>
            <p:cNvSpPr/>
            <p:nvPr/>
          </p:nvSpPr>
          <p:spPr>
            <a:xfrm>
              <a:off x="9680576" y="3734375"/>
              <a:ext cx="42900" cy="7800"/>
            </a:xfrm>
            <a:prstGeom prst="rect">
              <a:avLst/>
            </a:pr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60" name="Google Shape;1052;p64">
              <a:extLst>
                <a:ext uri="{FF2B5EF4-FFF2-40B4-BE49-F238E27FC236}">
                  <a16:creationId xmlns:a16="http://schemas.microsoft.com/office/drawing/2014/main" id="{FE23FBB8-EB43-4C18-BF38-27494D6BA79E}"/>
                </a:ext>
              </a:extLst>
            </p:cNvPr>
            <p:cNvSpPr/>
            <p:nvPr/>
          </p:nvSpPr>
          <p:spPr>
            <a:xfrm>
              <a:off x="9680576" y="3748662"/>
              <a:ext cx="42900" cy="9600"/>
            </a:xfrm>
            <a:prstGeom prst="rect">
              <a:avLst/>
            </a:pr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61" name="Google Shape;1053;p64">
              <a:extLst>
                <a:ext uri="{FF2B5EF4-FFF2-40B4-BE49-F238E27FC236}">
                  <a16:creationId xmlns:a16="http://schemas.microsoft.com/office/drawing/2014/main" id="{2A3C9262-30FB-4B7B-B3E6-752A8870336B}"/>
                </a:ext>
              </a:extLst>
            </p:cNvPr>
            <p:cNvSpPr/>
            <p:nvPr/>
          </p:nvSpPr>
          <p:spPr>
            <a:xfrm>
              <a:off x="9680576" y="3762950"/>
              <a:ext cx="42900" cy="9600"/>
            </a:xfrm>
            <a:prstGeom prst="rect">
              <a:avLst/>
            </a:pr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grpSp>
      <p:grpSp>
        <p:nvGrpSpPr>
          <p:cNvPr id="2" name="Groupe 1">
            <a:extLst>
              <a:ext uri="{FF2B5EF4-FFF2-40B4-BE49-F238E27FC236}">
                <a16:creationId xmlns:a16="http://schemas.microsoft.com/office/drawing/2014/main" id="{45920DD0-0D80-4510-8E34-0923F667BDF7}"/>
              </a:ext>
            </a:extLst>
          </p:cNvPr>
          <p:cNvGrpSpPr/>
          <p:nvPr/>
        </p:nvGrpSpPr>
        <p:grpSpPr>
          <a:xfrm>
            <a:off x="385736" y="4789412"/>
            <a:ext cx="620294" cy="612208"/>
            <a:chOff x="218632" y="4840640"/>
            <a:chExt cx="620294" cy="612208"/>
          </a:xfrm>
        </p:grpSpPr>
        <p:sp>
          <p:nvSpPr>
            <p:cNvPr id="73" name="Ellipse 72">
              <a:extLst>
                <a:ext uri="{FF2B5EF4-FFF2-40B4-BE49-F238E27FC236}">
                  <a16:creationId xmlns:a16="http://schemas.microsoft.com/office/drawing/2014/main" id="{7836F71A-38D1-48AE-AE09-570AAF5A256F}"/>
                </a:ext>
              </a:extLst>
            </p:cNvPr>
            <p:cNvSpPr/>
            <p:nvPr/>
          </p:nvSpPr>
          <p:spPr>
            <a:xfrm>
              <a:off x="218632" y="4840640"/>
              <a:ext cx="620294" cy="612208"/>
            </a:xfrm>
            <a:prstGeom prst="ellipse">
              <a:avLst/>
            </a:prstGeom>
            <a:solidFill>
              <a:srgbClr val="FFB7B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62" name="Google Shape;1043;p64">
              <a:extLst>
                <a:ext uri="{FF2B5EF4-FFF2-40B4-BE49-F238E27FC236}">
                  <a16:creationId xmlns:a16="http://schemas.microsoft.com/office/drawing/2014/main" id="{A5A9E553-3003-4AD8-8CC0-0BAC33B1E941}"/>
                </a:ext>
              </a:extLst>
            </p:cNvPr>
            <p:cNvGrpSpPr/>
            <p:nvPr/>
          </p:nvGrpSpPr>
          <p:grpSpPr>
            <a:xfrm>
              <a:off x="283907" y="4858179"/>
              <a:ext cx="459993" cy="468093"/>
              <a:chOff x="9472613" y="3543875"/>
              <a:chExt cx="265113" cy="246063"/>
            </a:xfrm>
            <a:solidFill>
              <a:srgbClr val="DA0000"/>
            </a:solidFill>
          </p:grpSpPr>
          <p:sp>
            <p:nvSpPr>
              <p:cNvPr id="63" name="Google Shape;1044;p64">
                <a:extLst>
                  <a:ext uri="{FF2B5EF4-FFF2-40B4-BE49-F238E27FC236}">
                    <a16:creationId xmlns:a16="http://schemas.microsoft.com/office/drawing/2014/main" id="{AC3548F0-C052-4DC8-8477-D54DA880CEB2}"/>
                  </a:ext>
                </a:extLst>
              </p:cNvPr>
              <p:cNvSpPr/>
              <p:nvPr/>
            </p:nvSpPr>
            <p:spPr>
              <a:xfrm>
                <a:off x="9486901" y="3734375"/>
                <a:ext cx="44400" cy="7800"/>
              </a:xfrm>
              <a:prstGeom prst="rect">
                <a:avLst/>
              </a:pr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64" name="Google Shape;1045;p64">
                <a:extLst>
                  <a:ext uri="{FF2B5EF4-FFF2-40B4-BE49-F238E27FC236}">
                    <a16:creationId xmlns:a16="http://schemas.microsoft.com/office/drawing/2014/main" id="{2F767BB9-B443-432E-94CA-58812C565DD1}"/>
                  </a:ext>
                </a:extLst>
              </p:cNvPr>
              <p:cNvSpPr/>
              <p:nvPr/>
            </p:nvSpPr>
            <p:spPr>
              <a:xfrm>
                <a:off x="9486901" y="3748662"/>
                <a:ext cx="44400" cy="9600"/>
              </a:xfrm>
              <a:prstGeom prst="rect">
                <a:avLst/>
              </a:pr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65" name="Google Shape;1046;p64">
                <a:extLst>
                  <a:ext uri="{FF2B5EF4-FFF2-40B4-BE49-F238E27FC236}">
                    <a16:creationId xmlns:a16="http://schemas.microsoft.com/office/drawing/2014/main" id="{F729D78D-C292-4762-B203-1A7DC25E0B9C}"/>
                  </a:ext>
                </a:extLst>
              </p:cNvPr>
              <p:cNvSpPr/>
              <p:nvPr/>
            </p:nvSpPr>
            <p:spPr>
              <a:xfrm>
                <a:off x="9486901" y="3762950"/>
                <a:ext cx="44400" cy="9600"/>
              </a:xfrm>
              <a:prstGeom prst="rect">
                <a:avLst/>
              </a:pr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66" name="Google Shape;1047;p64">
                <a:extLst>
                  <a:ext uri="{FF2B5EF4-FFF2-40B4-BE49-F238E27FC236}">
                    <a16:creationId xmlns:a16="http://schemas.microsoft.com/office/drawing/2014/main" id="{B033F889-8BA8-4465-A93D-B469D0BBC354}"/>
                  </a:ext>
                </a:extLst>
              </p:cNvPr>
              <p:cNvSpPr/>
              <p:nvPr/>
            </p:nvSpPr>
            <p:spPr>
              <a:xfrm>
                <a:off x="9583738" y="3734375"/>
                <a:ext cx="42900" cy="7800"/>
              </a:xfrm>
              <a:prstGeom prst="rect">
                <a:avLst/>
              </a:pr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67" name="Google Shape;1048;p64">
                <a:extLst>
                  <a:ext uri="{FF2B5EF4-FFF2-40B4-BE49-F238E27FC236}">
                    <a16:creationId xmlns:a16="http://schemas.microsoft.com/office/drawing/2014/main" id="{453D41BD-EEB8-4143-8A68-9B5271C742BD}"/>
                  </a:ext>
                </a:extLst>
              </p:cNvPr>
              <p:cNvSpPr/>
              <p:nvPr/>
            </p:nvSpPr>
            <p:spPr>
              <a:xfrm>
                <a:off x="9583738" y="3748662"/>
                <a:ext cx="42900" cy="9600"/>
              </a:xfrm>
              <a:prstGeom prst="rect">
                <a:avLst/>
              </a:pr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68" name="Google Shape;1049;p64">
                <a:extLst>
                  <a:ext uri="{FF2B5EF4-FFF2-40B4-BE49-F238E27FC236}">
                    <a16:creationId xmlns:a16="http://schemas.microsoft.com/office/drawing/2014/main" id="{9708F6F1-3547-4F21-A293-32EBA2309633}"/>
                  </a:ext>
                </a:extLst>
              </p:cNvPr>
              <p:cNvSpPr/>
              <p:nvPr/>
            </p:nvSpPr>
            <p:spPr>
              <a:xfrm>
                <a:off x="9583738" y="3762950"/>
                <a:ext cx="42900" cy="9600"/>
              </a:xfrm>
              <a:prstGeom prst="rect">
                <a:avLst/>
              </a:pr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69" name="Google Shape;1050;p64">
                <a:extLst>
                  <a:ext uri="{FF2B5EF4-FFF2-40B4-BE49-F238E27FC236}">
                    <a16:creationId xmlns:a16="http://schemas.microsoft.com/office/drawing/2014/main" id="{1755238E-AE68-4BDF-B0C2-FA521B124D98}"/>
                  </a:ext>
                </a:extLst>
              </p:cNvPr>
              <p:cNvSpPr/>
              <p:nvPr/>
            </p:nvSpPr>
            <p:spPr>
              <a:xfrm>
                <a:off x="9472613" y="3543875"/>
                <a:ext cx="265113" cy="246063"/>
              </a:xfrm>
              <a:custGeom>
                <a:avLst/>
                <a:gdLst/>
                <a:ahLst/>
                <a:cxnLst/>
                <a:rect l="l" t="t" r="r" b="b"/>
                <a:pathLst>
                  <a:path w="264" h="244" extrusionOk="0">
                    <a:moveTo>
                      <a:pt x="244" y="158"/>
                    </a:moveTo>
                    <a:cubicBezTo>
                      <a:pt x="233" y="158"/>
                      <a:pt x="233" y="158"/>
                      <a:pt x="233" y="158"/>
                    </a:cubicBezTo>
                    <a:cubicBezTo>
                      <a:pt x="233" y="113"/>
                      <a:pt x="233" y="113"/>
                      <a:pt x="233" y="113"/>
                    </a:cubicBezTo>
                    <a:cubicBezTo>
                      <a:pt x="205" y="113"/>
                      <a:pt x="205" y="113"/>
                      <a:pt x="205" y="113"/>
                    </a:cubicBezTo>
                    <a:cubicBezTo>
                      <a:pt x="205" y="92"/>
                      <a:pt x="205" y="92"/>
                      <a:pt x="205" y="92"/>
                    </a:cubicBezTo>
                    <a:cubicBezTo>
                      <a:pt x="137" y="92"/>
                      <a:pt x="137" y="92"/>
                      <a:pt x="137" y="92"/>
                    </a:cubicBezTo>
                    <a:cubicBezTo>
                      <a:pt x="137" y="71"/>
                      <a:pt x="137" y="71"/>
                      <a:pt x="137" y="71"/>
                    </a:cubicBezTo>
                    <a:cubicBezTo>
                      <a:pt x="154" y="68"/>
                      <a:pt x="168" y="54"/>
                      <a:pt x="168" y="36"/>
                    </a:cubicBezTo>
                    <a:cubicBezTo>
                      <a:pt x="168" y="16"/>
                      <a:pt x="152" y="0"/>
                      <a:pt x="132" y="0"/>
                    </a:cubicBezTo>
                    <a:cubicBezTo>
                      <a:pt x="112" y="0"/>
                      <a:pt x="97" y="16"/>
                      <a:pt x="97" y="36"/>
                    </a:cubicBezTo>
                    <a:cubicBezTo>
                      <a:pt x="97" y="54"/>
                      <a:pt x="110" y="68"/>
                      <a:pt x="127" y="71"/>
                    </a:cubicBezTo>
                    <a:cubicBezTo>
                      <a:pt x="127" y="92"/>
                      <a:pt x="127" y="92"/>
                      <a:pt x="127" y="92"/>
                    </a:cubicBezTo>
                    <a:cubicBezTo>
                      <a:pt x="59" y="92"/>
                      <a:pt x="59" y="92"/>
                      <a:pt x="59" y="92"/>
                    </a:cubicBezTo>
                    <a:cubicBezTo>
                      <a:pt x="59" y="113"/>
                      <a:pt x="59" y="113"/>
                      <a:pt x="59" y="113"/>
                    </a:cubicBezTo>
                    <a:cubicBezTo>
                      <a:pt x="31" y="113"/>
                      <a:pt x="31" y="113"/>
                      <a:pt x="31" y="113"/>
                    </a:cubicBezTo>
                    <a:cubicBezTo>
                      <a:pt x="31" y="158"/>
                      <a:pt x="31" y="158"/>
                      <a:pt x="31" y="158"/>
                    </a:cubicBezTo>
                    <a:cubicBezTo>
                      <a:pt x="0" y="158"/>
                      <a:pt x="0" y="158"/>
                      <a:pt x="0" y="158"/>
                    </a:cubicBezTo>
                    <a:cubicBezTo>
                      <a:pt x="0" y="244"/>
                      <a:pt x="0" y="244"/>
                      <a:pt x="0" y="244"/>
                    </a:cubicBezTo>
                    <a:cubicBezTo>
                      <a:pt x="72" y="244"/>
                      <a:pt x="72" y="244"/>
                      <a:pt x="72" y="244"/>
                    </a:cubicBezTo>
                    <a:cubicBezTo>
                      <a:pt x="72" y="178"/>
                      <a:pt x="72" y="178"/>
                      <a:pt x="72" y="178"/>
                    </a:cubicBezTo>
                    <a:cubicBezTo>
                      <a:pt x="52" y="158"/>
                      <a:pt x="52" y="158"/>
                      <a:pt x="52" y="158"/>
                    </a:cubicBezTo>
                    <a:cubicBezTo>
                      <a:pt x="41" y="158"/>
                      <a:pt x="41" y="158"/>
                      <a:pt x="41" y="158"/>
                    </a:cubicBezTo>
                    <a:cubicBezTo>
                      <a:pt x="41" y="123"/>
                      <a:pt x="41" y="123"/>
                      <a:pt x="41" y="123"/>
                    </a:cubicBezTo>
                    <a:cubicBezTo>
                      <a:pt x="59" y="123"/>
                      <a:pt x="59" y="123"/>
                      <a:pt x="59" y="123"/>
                    </a:cubicBezTo>
                    <a:cubicBezTo>
                      <a:pt x="59" y="144"/>
                      <a:pt x="59" y="144"/>
                      <a:pt x="59" y="144"/>
                    </a:cubicBezTo>
                    <a:cubicBezTo>
                      <a:pt x="127" y="144"/>
                      <a:pt x="127" y="144"/>
                      <a:pt x="127" y="144"/>
                    </a:cubicBezTo>
                    <a:cubicBezTo>
                      <a:pt x="127" y="158"/>
                      <a:pt x="127" y="158"/>
                      <a:pt x="127" y="158"/>
                    </a:cubicBezTo>
                    <a:cubicBezTo>
                      <a:pt x="97" y="158"/>
                      <a:pt x="97" y="158"/>
                      <a:pt x="97" y="158"/>
                    </a:cubicBezTo>
                    <a:cubicBezTo>
                      <a:pt x="97" y="244"/>
                      <a:pt x="97" y="244"/>
                      <a:pt x="97" y="244"/>
                    </a:cubicBezTo>
                    <a:cubicBezTo>
                      <a:pt x="168" y="244"/>
                      <a:pt x="168" y="244"/>
                      <a:pt x="168" y="244"/>
                    </a:cubicBezTo>
                    <a:cubicBezTo>
                      <a:pt x="168" y="178"/>
                      <a:pt x="168" y="178"/>
                      <a:pt x="168" y="178"/>
                    </a:cubicBezTo>
                    <a:cubicBezTo>
                      <a:pt x="148" y="158"/>
                      <a:pt x="148" y="158"/>
                      <a:pt x="148" y="158"/>
                    </a:cubicBezTo>
                    <a:cubicBezTo>
                      <a:pt x="137" y="158"/>
                      <a:pt x="137" y="158"/>
                      <a:pt x="137" y="158"/>
                    </a:cubicBezTo>
                    <a:cubicBezTo>
                      <a:pt x="137" y="144"/>
                      <a:pt x="137" y="144"/>
                      <a:pt x="137" y="144"/>
                    </a:cubicBezTo>
                    <a:cubicBezTo>
                      <a:pt x="205" y="144"/>
                      <a:pt x="205" y="144"/>
                      <a:pt x="205" y="144"/>
                    </a:cubicBezTo>
                    <a:cubicBezTo>
                      <a:pt x="205" y="123"/>
                      <a:pt x="205" y="123"/>
                      <a:pt x="205" y="123"/>
                    </a:cubicBezTo>
                    <a:cubicBezTo>
                      <a:pt x="223" y="123"/>
                      <a:pt x="223" y="123"/>
                      <a:pt x="223" y="123"/>
                    </a:cubicBezTo>
                    <a:cubicBezTo>
                      <a:pt x="223" y="158"/>
                      <a:pt x="223" y="158"/>
                      <a:pt x="223" y="158"/>
                    </a:cubicBezTo>
                    <a:cubicBezTo>
                      <a:pt x="193" y="158"/>
                      <a:pt x="193" y="158"/>
                      <a:pt x="193" y="158"/>
                    </a:cubicBezTo>
                    <a:cubicBezTo>
                      <a:pt x="193" y="244"/>
                      <a:pt x="193" y="244"/>
                      <a:pt x="193" y="244"/>
                    </a:cubicBezTo>
                    <a:cubicBezTo>
                      <a:pt x="264" y="244"/>
                      <a:pt x="264" y="244"/>
                      <a:pt x="264" y="244"/>
                    </a:cubicBezTo>
                    <a:cubicBezTo>
                      <a:pt x="264" y="178"/>
                      <a:pt x="264" y="178"/>
                      <a:pt x="264" y="178"/>
                    </a:cubicBezTo>
                    <a:lnTo>
                      <a:pt x="244" y="158"/>
                    </a:lnTo>
                    <a:close/>
                    <a:moveTo>
                      <a:pt x="202" y="235"/>
                    </a:moveTo>
                    <a:cubicBezTo>
                      <a:pt x="202" y="168"/>
                      <a:pt x="202" y="168"/>
                      <a:pt x="202" y="168"/>
                    </a:cubicBezTo>
                    <a:cubicBezTo>
                      <a:pt x="240" y="168"/>
                      <a:pt x="240" y="168"/>
                      <a:pt x="240" y="168"/>
                    </a:cubicBezTo>
                    <a:cubicBezTo>
                      <a:pt x="254" y="182"/>
                      <a:pt x="254" y="182"/>
                      <a:pt x="254" y="182"/>
                    </a:cubicBezTo>
                    <a:cubicBezTo>
                      <a:pt x="254" y="235"/>
                      <a:pt x="254" y="235"/>
                      <a:pt x="254" y="235"/>
                    </a:cubicBezTo>
                    <a:lnTo>
                      <a:pt x="202" y="235"/>
                    </a:lnTo>
                    <a:close/>
                    <a:moveTo>
                      <a:pt x="196" y="102"/>
                    </a:moveTo>
                    <a:cubicBezTo>
                      <a:pt x="196" y="134"/>
                      <a:pt x="196" y="134"/>
                      <a:pt x="196" y="134"/>
                    </a:cubicBezTo>
                    <a:cubicBezTo>
                      <a:pt x="69" y="134"/>
                      <a:pt x="69" y="134"/>
                      <a:pt x="69" y="134"/>
                    </a:cubicBezTo>
                    <a:cubicBezTo>
                      <a:pt x="69" y="102"/>
                      <a:pt x="69" y="102"/>
                      <a:pt x="69" y="102"/>
                    </a:cubicBezTo>
                    <a:lnTo>
                      <a:pt x="196" y="102"/>
                    </a:lnTo>
                    <a:close/>
                    <a:moveTo>
                      <a:pt x="132" y="61"/>
                    </a:moveTo>
                    <a:cubicBezTo>
                      <a:pt x="118" y="61"/>
                      <a:pt x="106" y="50"/>
                      <a:pt x="106" y="36"/>
                    </a:cubicBezTo>
                    <a:cubicBezTo>
                      <a:pt x="106" y="21"/>
                      <a:pt x="118" y="10"/>
                      <a:pt x="132" y="10"/>
                    </a:cubicBezTo>
                    <a:cubicBezTo>
                      <a:pt x="146" y="10"/>
                      <a:pt x="158" y="21"/>
                      <a:pt x="158" y="36"/>
                    </a:cubicBezTo>
                    <a:cubicBezTo>
                      <a:pt x="158" y="50"/>
                      <a:pt x="146" y="61"/>
                      <a:pt x="132" y="61"/>
                    </a:cubicBezTo>
                    <a:close/>
                    <a:moveTo>
                      <a:pt x="10" y="235"/>
                    </a:moveTo>
                    <a:cubicBezTo>
                      <a:pt x="10" y="168"/>
                      <a:pt x="10" y="168"/>
                      <a:pt x="10" y="168"/>
                    </a:cubicBezTo>
                    <a:cubicBezTo>
                      <a:pt x="48" y="168"/>
                      <a:pt x="48" y="168"/>
                      <a:pt x="48" y="168"/>
                    </a:cubicBezTo>
                    <a:cubicBezTo>
                      <a:pt x="62" y="182"/>
                      <a:pt x="62" y="182"/>
                      <a:pt x="62" y="182"/>
                    </a:cubicBezTo>
                    <a:cubicBezTo>
                      <a:pt x="62" y="235"/>
                      <a:pt x="62" y="235"/>
                      <a:pt x="62" y="235"/>
                    </a:cubicBezTo>
                    <a:lnTo>
                      <a:pt x="10" y="235"/>
                    </a:lnTo>
                    <a:close/>
                    <a:moveTo>
                      <a:pt x="106" y="235"/>
                    </a:moveTo>
                    <a:cubicBezTo>
                      <a:pt x="106" y="168"/>
                      <a:pt x="106" y="168"/>
                      <a:pt x="106" y="168"/>
                    </a:cubicBezTo>
                    <a:cubicBezTo>
                      <a:pt x="144" y="168"/>
                      <a:pt x="144" y="168"/>
                      <a:pt x="144" y="168"/>
                    </a:cubicBezTo>
                    <a:cubicBezTo>
                      <a:pt x="158" y="182"/>
                      <a:pt x="158" y="182"/>
                      <a:pt x="158" y="182"/>
                    </a:cubicBezTo>
                    <a:cubicBezTo>
                      <a:pt x="158" y="235"/>
                      <a:pt x="158" y="235"/>
                      <a:pt x="158" y="235"/>
                    </a:cubicBezTo>
                    <a:lnTo>
                      <a:pt x="106" y="235"/>
                    </a:lnTo>
                    <a:close/>
                  </a:path>
                </a:pathLst>
              </a:cu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70" name="Google Shape;1051;p64">
                <a:extLst>
                  <a:ext uri="{FF2B5EF4-FFF2-40B4-BE49-F238E27FC236}">
                    <a16:creationId xmlns:a16="http://schemas.microsoft.com/office/drawing/2014/main" id="{89A5103F-3A34-4792-9DE8-3BF90DE853BC}"/>
                  </a:ext>
                </a:extLst>
              </p:cNvPr>
              <p:cNvSpPr/>
              <p:nvPr/>
            </p:nvSpPr>
            <p:spPr>
              <a:xfrm>
                <a:off x="9680576" y="3734375"/>
                <a:ext cx="42900" cy="7800"/>
              </a:xfrm>
              <a:prstGeom prst="rect">
                <a:avLst/>
              </a:pr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71" name="Google Shape;1052;p64">
                <a:extLst>
                  <a:ext uri="{FF2B5EF4-FFF2-40B4-BE49-F238E27FC236}">
                    <a16:creationId xmlns:a16="http://schemas.microsoft.com/office/drawing/2014/main" id="{AE19A935-255F-426A-AFCA-ACCBCB7210EE}"/>
                  </a:ext>
                </a:extLst>
              </p:cNvPr>
              <p:cNvSpPr/>
              <p:nvPr/>
            </p:nvSpPr>
            <p:spPr>
              <a:xfrm>
                <a:off x="9680576" y="3748662"/>
                <a:ext cx="42900" cy="9600"/>
              </a:xfrm>
              <a:prstGeom prst="rect">
                <a:avLst/>
              </a:pr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sp>
            <p:nvSpPr>
              <p:cNvPr id="72" name="Google Shape;1053;p64">
                <a:extLst>
                  <a:ext uri="{FF2B5EF4-FFF2-40B4-BE49-F238E27FC236}">
                    <a16:creationId xmlns:a16="http://schemas.microsoft.com/office/drawing/2014/main" id="{60DCD2CE-0BEE-4EBA-8880-82A6CE105EBF}"/>
                  </a:ext>
                </a:extLst>
              </p:cNvPr>
              <p:cNvSpPr/>
              <p:nvPr/>
            </p:nvSpPr>
            <p:spPr>
              <a:xfrm>
                <a:off x="9680576" y="3762950"/>
                <a:ext cx="42900" cy="9600"/>
              </a:xfrm>
              <a:prstGeom prst="rect">
                <a:avLst/>
              </a:prstGeom>
              <a:grpFill/>
              <a:ln>
                <a:noFill/>
              </a:ln>
            </p:spPr>
            <p:txBody>
              <a:bodyPr spcFirstLastPara="1" wrap="square" lIns="79125" tIns="39550" rIns="79125" bIns="39550" anchor="t" anchorCtr="0">
                <a:noAutofit/>
              </a:bodyPr>
              <a:lstStyle/>
              <a:p>
                <a:pPr marL="0" marR="0" lvl="0" indent="0" algn="l" rtl="0">
                  <a:lnSpc>
                    <a:spcPct val="100000"/>
                  </a:lnSpc>
                  <a:spcBef>
                    <a:spcPts val="0"/>
                  </a:spcBef>
                  <a:spcAft>
                    <a:spcPts val="0"/>
                  </a:spcAft>
                  <a:buClr>
                    <a:srgbClr val="000000"/>
                  </a:buClr>
                  <a:buSzPts val="1600"/>
                  <a:buFont typeface="Arial"/>
                  <a:buNone/>
                </a:pPr>
                <a:endParaRPr sz="1600" b="0" i="0" u="none" strike="noStrike" cap="none">
                  <a:solidFill>
                    <a:schemeClr val="dk1"/>
                  </a:solidFill>
                  <a:latin typeface="Arial"/>
                  <a:ea typeface="Arial"/>
                  <a:cs typeface="Arial"/>
                  <a:sym typeface="Arial"/>
                </a:endParaRPr>
              </a:p>
            </p:txBody>
          </p:sp>
        </p:grpSp>
      </p:grpSp>
      <p:sp>
        <p:nvSpPr>
          <p:cNvPr id="74" name="ZoneTexte 73">
            <a:extLst>
              <a:ext uri="{FF2B5EF4-FFF2-40B4-BE49-F238E27FC236}">
                <a16:creationId xmlns:a16="http://schemas.microsoft.com/office/drawing/2014/main" id="{1018171A-3D6E-44AC-AECD-CC5C828B7ED8}"/>
              </a:ext>
            </a:extLst>
          </p:cNvPr>
          <p:cNvSpPr txBox="1"/>
          <p:nvPr/>
        </p:nvSpPr>
        <p:spPr>
          <a:xfrm>
            <a:off x="1164074" y="4888641"/>
            <a:ext cx="6157521" cy="523220"/>
          </a:xfrm>
          <a:prstGeom prst="rect">
            <a:avLst/>
          </a:prstGeom>
          <a:noFill/>
        </p:spPr>
        <p:txBody>
          <a:bodyPr wrap="square">
            <a:spAutoFit/>
          </a:bodyPr>
          <a:lstStyle/>
          <a:p>
            <a:r>
              <a:rPr lang="fr-FR" b="1">
                <a:solidFill>
                  <a:srgbClr val="DA0000"/>
                </a:solidFill>
              </a:rPr>
              <a:t>Méthodologie de calcul des besoins en équipement (cf. fiche 3 « </a:t>
            </a:r>
            <a:r>
              <a:rPr lang="fr-FR" b="1" i="1">
                <a:solidFill>
                  <a:srgbClr val="DA0000"/>
                </a:solidFill>
              </a:rPr>
              <a:t>Méthodologie</a:t>
            </a:r>
            <a:r>
              <a:rPr lang="fr-FR" b="1">
                <a:solidFill>
                  <a:srgbClr val="DA0000"/>
                </a:solidFill>
              </a:rPr>
              <a:t> »)</a:t>
            </a:r>
          </a:p>
        </p:txBody>
      </p:sp>
      <p:sp>
        <p:nvSpPr>
          <p:cNvPr id="5" name="ZoneTexte 4">
            <a:extLst>
              <a:ext uri="{FF2B5EF4-FFF2-40B4-BE49-F238E27FC236}">
                <a16:creationId xmlns:a16="http://schemas.microsoft.com/office/drawing/2014/main" id="{9E4F1760-7AB3-9622-6292-09C2F1DF0F0E}"/>
              </a:ext>
            </a:extLst>
          </p:cNvPr>
          <p:cNvSpPr txBox="1"/>
          <p:nvPr/>
        </p:nvSpPr>
        <p:spPr>
          <a:xfrm>
            <a:off x="1196984" y="10429278"/>
            <a:ext cx="6092750" cy="230832"/>
          </a:xfrm>
          <a:prstGeom prst="rect">
            <a:avLst/>
          </a:prstGeom>
          <a:noFill/>
        </p:spPr>
        <p:txBody>
          <a:bodyPr wrap="square" rtlCol="0">
            <a:spAutoFit/>
          </a:bodyPr>
          <a:lstStyle/>
          <a:p>
            <a:r>
              <a:rPr lang="fr-FR" sz="900" i="1" u="sng"/>
              <a:t>Accessoires</a:t>
            </a:r>
            <a:r>
              <a:rPr lang="fr-FR" sz="900" i="1"/>
              <a:t> : casque audio, souris, webcam… </a:t>
            </a:r>
          </a:p>
        </p:txBody>
      </p:sp>
      <p:sp>
        <p:nvSpPr>
          <p:cNvPr id="75" name="ZoneTexte 74">
            <a:extLst>
              <a:ext uri="{FF2B5EF4-FFF2-40B4-BE49-F238E27FC236}">
                <a16:creationId xmlns:a16="http://schemas.microsoft.com/office/drawing/2014/main" id="{31BD2FDF-7156-DDDA-DA05-B26BB4FEF9BE}"/>
              </a:ext>
            </a:extLst>
          </p:cNvPr>
          <p:cNvSpPr txBox="1"/>
          <p:nvPr/>
        </p:nvSpPr>
        <p:spPr>
          <a:xfrm>
            <a:off x="681551" y="1580570"/>
            <a:ext cx="1800368" cy="261610"/>
          </a:xfrm>
          <a:prstGeom prst="rect">
            <a:avLst/>
          </a:prstGeom>
          <a:noFill/>
        </p:spPr>
        <p:txBody>
          <a:bodyPr wrap="square" lIns="36000" rIns="36000" rtlCol="0" anchor="ctr" anchorCtr="0">
            <a:spAutoFit/>
          </a:bodyPr>
          <a:lstStyle/>
          <a:p>
            <a:pPr algn="ctr" defTabSz="457200">
              <a:buClrTx/>
              <a:buFontTx/>
              <a:buNone/>
            </a:pPr>
            <a:r>
              <a:rPr lang="fr-FR" sz="1100" b="1" kern="1200" dirty="0">
                <a:solidFill>
                  <a:schemeClr val="accent6"/>
                </a:solidFill>
                <a:latin typeface="Calibri" panose="020F0502020204030204"/>
                <a:ea typeface="+mn-ea"/>
                <a:cs typeface="+mn-cs"/>
              </a:rPr>
              <a:t>Contenu du sous-kit</a:t>
            </a:r>
          </a:p>
        </p:txBody>
      </p:sp>
      <p:sp>
        <p:nvSpPr>
          <p:cNvPr id="76" name="Rectangle : coins arrondis 75">
            <a:extLst>
              <a:ext uri="{FF2B5EF4-FFF2-40B4-BE49-F238E27FC236}">
                <a16:creationId xmlns:a16="http://schemas.microsoft.com/office/drawing/2014/main" id="{6EB23E0C-4126-DE64-1162-70997F876ECA}"/>
              </a:ext>
            </a:extLst>
          </p:cNvPr>
          <p:cNvSpPr/>
          <p:nvPr/>
        </p:nvSpPr>
        <p:spPr>
          <a:xfrm>
            <a:off x="2235784" y="1575906"/>
            <a:ext cx="680850" cy="276029"/>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Synthèse</a:t>
            </a:r>
          </a:p>
        </p:txBody>
      </p:sp>
      <p:sp>
        <p:nvSpPr>
          <p:cNvPr id="77" name="Rectangle : coins arrondis 76">
            <a:extLst>
              <a:ext uri="{FF2B5EF4-FFF2-40B4-BE49-F238E27FC236}">
                <a16:creationId xmlns:a16="http://schemas.microsoft.com/office/drawing/2014/main" id="{1DA02770-9BF5-A4E7-91B8-9FE7945CC1DE}"/>
              </a:ext>
            </a:extLst>
          </p:cNvPr>
          <p:cNvSpPr/>
          <p:nvPr/>
        </p:nvSpPr>
        <p:spPr>
          <a:xfrm>
            <a:off x="378191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Méthodologie</a:t>
            </a:r>
          </a:p>
        </p:txBody>
      </p:sp>
      <p:sp>
        <p:nvSpPr>
          <p:cNvPr id="78" name="Rectangle : coins arrondis 77">
            <a:extLst>
              <a:ext uri="{FF2B5EF4-FFF2-40B4-BE49-F238E27FC236}">
                <a16:creationId xmlns:a16="http://schemas.microsoft.com/office/drawing/2014/main" id="{1CA5F590-7DD4-BFF9-6483-769B4AA342B2}"/>
              </a:ext>
            </a:extLst>
          </p:cNvPr>
          <p:cNvSpPr/>
          <p:nvPr/>
        </p:nvSpPr>
        <p:spPr>
          <a:xfrm>
            <a:off x="3008848" y="1575906"/>
            <a:ext cx="680850"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Bonnes pratiques</a:t>
            </a:r>
          </a:p>
        </p:txBody>
      </p:sp>
      <p:sp>
        <p:nvSpPr>
          <p:cNvPr id="79" name="Rectangle : coins arrondis 78">
            <a:extLst>
              <a:ext uri="{FF2B5EF4-FFF2-40B4-BE49-F238E27FC236}">
                <a16:creationId xmlns:a16="http://schemas.microsoft.com/office/drawing/2014/main" id="{79749E1F-7A6B-F1A9-4209-6B4DAAE3B5D8}"/>
              </a:ext>
            </a:extLst>
          </p:cNvPr>
          <p:cNvSpPr/>
          <p:nvPr/>
        </p:nvSpPr>
        <p:spPr>
          <a:xfrm>
            <a:off x="457755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Exemple</a:t>
            </a:r>
          </a:p>
        </p:txBody>
      </p:sp>
      <p:sp>
        <p:nvSpPr>
          <p:cNvPr id="80" name="Rectangle : coins arrondis 79">
            <a:extLst>
              <a:ext uri="{FF2B5EF4-FFF2-40B4-BE49-F238E27FC236}">
                <a16:creationId xmlns:a16="http://schemas.microsoft.com/office/drawing/2014/main" id="{13897948-701F-2313-C82A-3FAB92349359}"/>
              </a:ext>
            </a:extLst>
          </p:cNvPr>
          <p:cNvSpPr/>
          <p:nvPr/>
        </p:nvSpPr>
        <p:spPr>
          <a:xfrm>
            <a:off x="537319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Modèle</a:t>
            </a:r>
          </a:p>
        </p:txBody>
      </p:sp>
      <p:sp>
        <p:nvSpPr>
          <p:cNvPr id="81" name="Rectangle : coins arrondis 80">
            <a:extLst>
              <a:ext uri="{FF2B5EF4-FFF2-40B4-BE49-F238E27FC236}">
                <a16:creationId xmlns:a16="http://schemas.microsoft.com/office/drawing/2014/main" id="{1674A844-5A55-D51D-9FAC-1038B2BA66C3}"/>
              </a:ext>
            </a:extLst>
          </p:cNvPr>
          <p:cNvSpPr/>
          <p:nvPr/>
        </p:nvSpPr>
        <p:spPr>
          <a:xfrm>
            <a:off x="6168832" y="1575906"/>
            <a:ext cx="703426" cy="263944"/>
          </a:xfrm>
          <a:prstGeom prst="roundRect">
            <a:avLst/>
          </a:prstGeom>
          <a:noFill/>
          <a:ln w="12700" cap="flat" cmpd="sng" algn="ctr">
            <a:solidFill>
              <a:schemeClr val="accent6"/>
            </a:solidFill>
            <a:prstDash val="solid"/>
            <a:miter lim="800000"/>
          </a:ln>
          <a:effectLst/>
        </p:spPr>
        <p:txBody>
          <a:bodyPr lIns="0" rIns="0" rtlCol="0" anchor="ctr"/>
          <a:lstStyle/>
          <a:p>
            <a:pPr marL="0" marR="0" lvl="0" indent="0" algn="ctr" defTabSz="457200" eaLnBrk="1" fontAlgn="auto" latinLnBrk="0" hangingPunct="1">
              <a:lnSpc>
                <a:spcPct val="100000"/>
              </a:lnSpc>
              <a:spcBef>
                <a:spcPts val="0"/>
              </a:spcBef>
              <a:spcAft>
                <a:spcPts val="0"/>
              </a:spcAft>
              <a:buClrTx/>
              <a:buSzTx/>
              <a:buFontTx/>
              <a:buNone/>
              <a:tabLst/>
              <a:defRPr/>
            </a:pPr>
            <a:r>
              <a:rPr kumimoji="0" lang="fr-FR" sz="900" b="0" i="0" u="none" strike="noStrike" kern="1200" cap="none" spc="0" normalizeH="0" baseline="0" noProof="0" dirty="0">
                <a:ln>
                  <a:noFill/>
                </a:ln>
                <a:solidFill>
                  <a:schemeClr val="accent6"/>
                </a:solidFill>
                <a:effectLst/>
                <a:uLnTx/>
                <a:uFillTx/>
                <a:latin typeface="Calibri" panose="020F0502020204030204"/>
                <a:ea typeface="+mn-ea"/>
                <a:cs typeface="+mn-cs"/>
              </a:rPr>
              <a:t>Annexe</a:t>
            </a:r>
          </a:p>
        </p:txBody>
      </p:sp>
    </p:spTree>
    <p:extLst>
      <p:ext uri="{BB962C8B-B14F-4D97-AF65-F5344CB8AC3E}">
        <p14:creationId xmlns:p14="http://schemas.microsoft.com/office/powerpoint/2010/main" val="3876855456"/>
      </p:ext>
    </p:extLst>
  </p:cSld>
  <p:clrMapOvr>
    <a:masterClrMapping/>
  </p:clrMapOvr>
</p:sld>
</file>

<file path=ppt/theme/theme1.xml><?xml version="1.0" encoding="utf-8"?>
<a:theme xmlns:a="http://schemas.openxmlformats.org/drawingml/2006/main" name="SIA PARTNERS TEMPLATE">
  <a:themeElements>
    <a:clrScheme name="Personnalisé 2">
      <a:dk1>
        <a:srgbClr val="1A1A1A"/>
      </a:dk1>
      <a:lt1>
        <a:srgbClr val="383838"/>
      </a:lt1>
      <a:dk2>
        <a:srgbClr val="6A6A6A"/>
      </a:dk2>
      <a:lt2>
        <a:srgbClr val="FFFFFF"/>
      </a:lt2>
      <a:accent1>
        <a:srgbClr val="1DE9B6"/>
      </a:accent1>
      <a:accent2>
        <a:srgbClr val="383838"/>
      </a:accent2>
      <a:accent3>
        <a:srgbClr val="6A6A6A"/>
      </a:accent3>
      <a:accent4>
        <a:srgbClr val="E0E0E0"/>
      </a:accent4>
      <a:accent5>
        <a:srgbClr val="F4F4F4"/>
      </a:accent5>
      <a:accent6>
        <a:srgbClr val="FFFFFF"/>
      </a:accent6>
      <a:hlink>
        <a:srgbClr val="383838"/>
      </a:hlink>
      <a:folHlink>
        <a:srgbClr val="1A1A1A"/>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39B8A83F61210409507184A192A40E5" ma:contentTypeVersion="12" ma:contentTypeDescription="Crée un document." ma:contentTypeScope="" ma:versionID="8ddb0999927c1e888dea8de49b7151f1">
  <xsd:schema xmlns:xsd="http://www.w3.org/2001/XMLSchema" xmlns:xs="http://www.w3.org/2001/XMLSchema" xmlns:p="http://schemas.microsoft.com/office/2006/metadata/properties" xmlns:ns2="6b68d814-c90d-4550-b50f-68c8c7009f7a" xmlns:ns3="ddf79568-5661-4015-b649-30dc7dfe1abf" targetNamespace="http://schemas.microsoft.com/office/2006/metadata/properties" ma:root="true" ma:fieldsID="1f5be68f83e572c2b7f2ce6c7a74a540" ns2:_="" ns3:_="">
    <xsd:import namespace="6b68d814-c90d-4550-b50f-68c8c7009f7a"/>
    <xsd:import namespace="ddf79568-5661-4015-b649-30dc7dfe1abf"/>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element ref="ns3:SharedWithUsers" minOccurs="0"/>
                <xsd:element ref="ns3:SharedWithDetails" minOccurs="0"/>
                <xsd:element ref="ns2:MediaServiceAutoTags" minOccurs="0"/>
                <xsd:element ref="ns2:MediaServiceOCR" minOccurs="0"/>
                <xsd:element ref="ns2:MediaServiceGenerationTime" minOccurs="0"/>
                <xsd:element ref="ns2:MediaServiceEventHashCode" minOccurs="0"/>
                <xsd:element ref="ns2:MediaServiceDateTaken"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6b68d814-c90d-4550-b50f-68c8c7009f7a"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DateTaken" ma:index="18" nillable="true" ma:displayName="MediaServiceDateTaken" ma:hidden="true" ma:internalName="MediaServiceDateTaken" ma:readOnly="true">
      <xsd:simpleType>
        <xsd:restriction base="dms:Text"/>
      </xsd:simpleType>
    </xsd:element>
    <xsd:element name="MediaLengthInSeconds" ma:index="19"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ddf79568-5661-4015-b649-30dc7dfe1abf" elementFormDefault="qualified">
    <xsd:import namespace="http://schemas.microsoft.com/office/2006/documentManagement/types"/>
    <xsd:import namespace="http://schemas.microsoft.com/office/infopath/2007/PartnerControls"/>
    <xsd:element name="SharedWithUsers" ma:index="12"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BFCEE7D6-3390-4848-8112-5C385CAA02B9}">
  <ds:schemaRefs>
    <ds:schemaRef ds:uri="http://schemas.microsoft.com/office/2006/metadata/properties"/>
    <ds:schemaRef ds:uri="http://schemas.microsoft.com/office/2006/documentManagement/types"/>
    <ds:schemaRef ds:uri="6b68d814-c90d-4550-b50f-68c8c7009f7a"/>
    <ds:schemaRef ds:uri="http://schemas.microsoft.com/office/infopath/2007/PartnerControls"/>
    <ds:schemaRef ds:uri="http://purl.org/dc/terms/"/>
    <ds:schemaRef ds:uri="http://www.w3.org/XML/1998/namespace"/>
    <ds:schemaRef ds:uri="http://purl.org/dc/elements/1.1/"/>
    <ds:schemaRef ds:uri="http://schemas.openxmlformats.org/package/2006/metadata/core-properties"/>
    <ds:schemaRef ds:uri="ddf79568-5661-4015-b649-30dc7dfe1abf"/>
    <ds:schemaRef ds:uri="http://purl.org/dc/dcmitype/"/>
  </ds:schemaRefs>
</ds:datastoreItem>
</file>

<file path=customXml/itemProps2.xml><?xml version="1.0" encoding="utf-8"?>
<ds:datastoreItem xmlns:ds="http://schemas.openxmlformats.org/officeDocument/2006/customXml" ds:itemID="{FD97D623-98C3-4090-9417-6E18DE99D5A3}">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6b68d814-c90d-4550-b50f-68c8c7009f7a"/>
    <ds:schemaRef ds:uri="ddf79568-5661-4015-b649-30dc7dfe1ab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AAA12C68-562B-480D-A7CC-0E28F76D4EF3}">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13</TotalTime>
  <Words>681</Words>
  <Application>Microsoft Office PowerPoint</Application>
  <PresentationFormat>Personnalisé</PresentationFormat>
  <Paragraphs>108</Paragraphs>
  <Slides>2</Slides>
  <Notes>1</Notes>
  <HiddenSlides>0</HiddenSlides>
  <MMClips>0</MMClips>
  <ScaleCrop>false</ScaleCrop>
  <HeadingPairs>
    <vt:vector size="6" baseType="variant">
      <vt:variant>
        <vt:lpstr>Polices utilisées</vt:lpstr>
      </vt:variant>
      <vt:variant>
        <vt:i4>3</vt:i4>
      </vt:variant>
      <vt:variant>
        <vt:lpstr>Thème</vt:lpstr>
      </vt:variant>
      <vt:variant>
        <vt:i4>1</vt:i4>
      </vt:variant>
      <vt:variant>
        <vt:lpstr>Titres des diapositives</vt:lpstr>
      </vt:variant>
      <vt:variant>
        <vt:i4>2</vt:i4>
      </vt:variant>
    </vt:vector>
  </HeadingPairs>
  <TitlesOfParts>
    <vt:vector size="6" baseType="lpstr">
      <vt:lpstr>Arial</vt:lpstr>
      <vt:lpstr>Calibri</vt:lpstr>
      <vt:lpstr>Wingdings</vt:lpstr>
      <vt:lpstr>SIA PARTNERS TEMPLATE</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Johanna BENSOUSSAN</dc:creator>
  <cp:lastModifiedBy>Benoit Huet</cp:lastModifiedBy>
  <cp:revision>2</cp:revision>
  <cp:lastPrinted>2022-04-12T08:24:00Z</cp:lastPrinted>
  <dcterms:modified xsi:type="dcterms:W3CDTF">2022-05-31T09:31:13Z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0x010100239B8A83F61210409507184A192A40E5</vt:lpwstr>
  </property>
</Properties>
</file>