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6"/>
  </p:notesMasterIdLst>
  <p:sldIdLst>
    <p:sldId id="300" r:id="rId5"/>
  </p:sldIdLst>
  <p:sldSz cx="7559675" cy="10691813"/>
  <p:notesSz cx="6797675" cy="9926638"/>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1" roundtripDataSignature="AMtx7mjhdtC4RR4uzdI7OebLCnXsUm/0Bg=="/>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FDEAF38-6B34-76F1-D60B-C0D86DD21F6C}" name="Laurent Corbin" initials="LC" userId="S::laurent.corbin@anap.fr::dd7e927a-0f34-4f22-816e-cda78229783f" providerId="AD"/>
  <p188:author id="{A27B3F41-D71B-59E1-EAE9-C7EF4B413AF5}" name="Arnaud HAVE" initials="AH" userId="S-1-5-21-3010591805-147995467-422279899-8785" providerId="AD"/>
  <p188:author id="{F65299B8-493D-732A-F34F-B4318530B8F7}" name="Benoit Huet" initials="BH" userId="S::benoit.huet@anap.fr::207d5114-70bf-413b-b594-d30a0ad99509" providerId="AD"/>
  <p188:author id="{3AE262DC-B20D-0F3F-42A7-3D56C97A5FB2}" name="Soizic Peris Y Saborit" initials="SPYS" userId="S::soizic.peris-y-saborit@anap.fr::9d99d59a-e3bf-438f-941b-3b7ef1001871" providerId="AD"/>
  <p188:author id="{DEB608EB-47EC-0F31-43BC-F21503AB802D}" name="Olivier Musseau" initials="OM" userId="S::olivier.musseau@gcsms-isi.fr::96f69d4e-fcb6-4b99-a526-eebca7c8d195" providerId="AD"/>
  <p188:author id="{2C8E28F5-4EB6-DD71-DC01-C483D7196EB2}" name="Nelsa Louro" initials="NL" userId="S::nelsa.louro@anap.fr::537645f8-9c3b-46a7-b592-ed0c8751105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0000"/>
    <a:srgbClr val="760000"/>
    <a:srgbClr val="FF6600"/>
    <a:srgbClr val="FFB7B7"/>
    <a:srgbClr val="C4E59F"/>
    <a:srgbClr val="FFE389"/>
    <a:srgbClr val="F7F5A1"/>
    <a:srgbClr val="000000"/>
    <a:srgbClr val="FFA7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46F890A9-2807-4EBB-B81D-B2AA78EC7F39}" styleName="Style foncé 2 - Accentuation 5/Accentuation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5202B0CA-FC54-4496-8BCA-5EF66A818D29}" styleName="Style foncé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775DCB02-9BB8-47FD-8907-85C794F793BA}" styleName="Style à thème 1 - Accentuation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6D9F66E-5EB9-4882-86FB-DCBF35E3C3E4}" styleName="Style moyen 4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E8B1032C-EA38-4F05-BA0D-38AFFFC7BED3}" styleName="Style léger 3 - Accentuation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08FB837D-C827-4EFA-A057-4D05807E0F7C}" styleName="Style à thème 1 - Accentuation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38B1855-1B75-4FBE-930C-398BA8C253C6}" styleName="Style à thème 2 - Accentuation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3" d="100"/>
          <a:sy n="73" d="100"/>
        </p:scale>
        <p:origin x="306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microsoft.com/office/2016/11/relationships/changesInfo" Target="changesInfos/changesInfo1.xml"/><Relationship Id="rId3" Type="http://schemas.openxmlformats.org/officeDocument/2006/relationships/customXml" Target="../customXml/item3.xml"/><Relationship Id="rId21" Type="http://customschemas.google.com/relationships/presentationmetadata" Target="metadata"/><Relationship Id="rId25"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24" Type="http://schemas.openxmlformats.org/officeDocument/2006/relationships/theme" Target="theme/theme1.xml"/><Relationship Id="rId5" Type="http://schemas.openxmlformats.org/officeDocument/2006/relationships/slide" Target="slides/slide1.xml"/><Relationship Id="rId23" Type="http://schemas.openxmlformats.org/officeDocument/2006/relationships/viewProps" Target="viewProps.xml"/><Relationship Id="rId4" Type="http://schemas.openxmlformats.org/officeDocument/2006/relationships/slideMaster" Target="slideMasters/slideMaster1.xml"/><Relationship Id="rId22" Type="http://schemas.openxmlformats.org/officeDocument/2006/relationships/presProps" Target="pres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ent Corbin" userId="dd7e927a-0f34-4f22-816e-cda78229783f" providerId="ADAL" clId="{3D4A123D-5925-4101-959E-C217A94EAC02}"/>
    <pc:docChg chg="custSel modSld">
      <pc:chgData name="Laurent Corbin" userId="dd7e927a-0f34-4f22-816e-cda78229783f" providerId="ADAL" clId="{3D4A123D-5925-4101-959E-C217A94EAC02}" dt="2022-05-25T13:43:32.133" v="76"/>
      <pc:docMkLst>
        <pc:docMk/>
      </pc:docMkLst>
      <pc:sldChg chg="delCm">
        <pc:chgData name="Laurent Corbin" userId="dd7e927a-0f34-4f22-816e-cda78229783f" providerId="ADAL" clId="{3D4A123D-5925-4101-959E-C217A94EAC02}" dt="2022-05-25T13:41:27.999" v="6"/>
        <pc:sldMkLst>
          <pc:docMk/>
          <pc:sldMk cId="613424268" sldId="299"/>
        </pc:sldMkLst>
      </pc:sldChg>
      <pc:sldChg chg="delCm">
        <pc:chgData name="Laurent Corbin" userId="dd7e927a-0f34-4f22-816e-cda78229783f" providerId="ADAL" clId="{3D4A123D-5925-4101-959E-C217A94EAC02}" dt="2022-05-25T13:43:32.133" v="76"/>
        <pc:sldMkLst>
          <pc:docMk/>
          <pc:sldMk cId="3105881671" sldId="301"/>
        </pc:sldMkLst>
      </pc:sldChg>
      <pc:sldChg chg="delCm">
        <pc:chgData name="Laurent Corbin" userId="dd7e927a-0f34-4f22-816e-cda78229783f" providerId="ADAL" clId="{3D4A123D-5925-4101-959E-C217A94EAC02}" dt="2022-05-25T13:43:22.545" v="75"/>
        <pc:sldMkLst>
          <pc:docMk/>
          <pc:sldMk cId="2724417898" sldId="309"/>
        </pc:sldMkLst>
      </pc:sldChg>
      <pc:sldChg chg="delCm">
        <pc:chgData name="Laurent Corbin" userId="dd7e927a-0f34-4f22-816e-cda78229783f" providerId="ADAL" clId="{3D4A123D-5925-4101-959E-C217A94EAC02}" dt="2022-05-25T13:41:08.107" v="2"/>
        <pc:sldMkLst>
          <pc:docMk/>
          <pc:sldMk cId="3876855456" sldId="319"/>
        </pc:sldMkLst>
      </pc:sldChg>
      <pc:sldChg chg="modSp mod delCm modCm">
        <pc:chgData name="Laurent Corbin" userId="dd7e927a-0f34-4f22-816e-cda78229783f" providerId="ADAL" clId="{3D4A123D-5925-4101-959E-C217A94EAC02}" dt="2022-05-25T13:43:01.289" v="70"/>
        <pc:sldMkLst>
          <pc:docMk/>
          <pc:sldMk cId="3930343806" sldId="321"/>
        </pc:sldMkLst>
        <pc:spChg chg="mod">
          <ac:chgData name="Laurent Corbin" userId="dd7e927a-0f34-4f22-816e-cda78229783f" providerId="ADAL" clId="{3D4A123D-5925-4101-959E-C217A94EAC02}" dt="2022-05-25T13:42:47.363" v="67" actId="20577"/>
          <ac:spMkLst>
            <pc:docMk/>
            <pc:sldMk cId="3930343806" sldId="321"/>
            <ac:spMk id="25" creationId="{9FF09C02-C440-4B02-85C1-00D16556109D}"/>
          </ac:spMkLst>
        </pc:spChg>
      </pc:sldChg>
      <pc:sldChg chg="delCm">
        <pc:chgData name="Laurent Corbin" userId="dd7e927a-0f34-4f22-816e-cda78229783f" providerId="ADAL" clId="{3D4A123D-5925-4101-959E-C217A94EAC02}" dt="2022-05-25T13:43:12.833" v="73"/>
        <pc:sldMkLst>
          <pc:docMk/>
          <pc:sldMk cId="133827571" sldId="322"/>
        </pc:sldMkLst>
      </pc:sldChg>
      <pc:sldChg chg="delCm">
        <pc:chgData name="Laurent Corbin" userId="dd7e927a-0f34-4f22-816e-cda78229783f" providerId="ADAL" clId="{3D4A123D-5925-4101-959E-C217A94EAC02}" dt="2022-05-25T13:40:57.766" v="1"/>
        <pc:sldMkLst>
          <pc:docMk/>
          <pc:sldMk cId="2690216292" sldId="323"/>
        </pc:sldMkLst>
      </pc:sldChg>
      <pc:sldChg chg="delCm modCm">
        <pc:chgData name="Laurent Corbin" userId="dd7e927a-0f34-4f22-816e-cda78229783f" providerId="ADAL" clId="{3D4A123D-5925-4101-959E-C217A94EAC02}" dt="2022-05-25T13:41:17.687" v="4"/>
        <pc:sldMkLst>
          <pc:docMk/>
          <pc:sldMk cId="2545017246" sldId="325"/>
        </pc:sldMkLst>
      </pc:sldChg>
    </pc:docChg>
  </pc:docChgLst>
  <pc:docChgLst>
    <pc:chgData name="Laurent Corbin" userId="S::laurent.corbin@anap.fr::dd7e927a-0f34-4f22-816e-cda78229783f" providerId="AD" clId="Web-{E98FD1EC-1706-26AB-8D36-B7F8E918CEA6}"/>
    <pc:docChg chg="modSld">
      <pc:chgData name="Laurent Corbin" userId="S::laurent.corbin@anap.fr::dd7e927a-0f34-4f22-816e-cda78229783f" providerId="AD" clId="Web-{E98FD1EC-1706-26AB-8D36-B7F8E918CEA6}" dt="2022-05-23T14:39:10.954" v="61"/>
      <pc:docMkLst>
        <pc:docMk/>
      </pc:docMkLst>
      <pc:sldChg chg="modCm">
        <pc:chgData name="Laurent Corbin" userId="S::laurent.corbin@anap.fr::dd7e927a-0f34-4f22-816e-cda78229783f" providerId="AD" clId="Web-{E98FD1EC-1706-26AB-8D36-B7F8E918CEA6}" dt="2022-05-23T14:29:12.608" v="29"/>
        <pc:sldMkLst>
          <pc:docMk/>
          <pc:sldMk cId="613424268" sldId="299"/>
        </pc:sldMkLst>
      </pc:sldChg>
      <pc:sldChg chg="modCm">
        <pc:chgData name="Laurent Corbin" userId="S::laurent.corbin@anap.fr::dd7e927a-0f34-4f22-816e-cda78229783f" providerId="AD" clId="Web-{E98FD1EC-1706-26AB-8D36-B7F8E918CEA6}" dt="2022-05-23T14:37:38.577" v="53"/>
        <pc:sldMkLst>
          <pc:docMk/>
          <pc:sldMk cId="3105881671" sldId="301"/>
        </pc:sldMkLst>
      </pc:sldChg>
      <pc:sldChg chg="modCm">
        <pc:chgData name="Laurent Corbin" userId="S::laurent.corbin@anap.fr::dd7e927a-0f34-4f22-816e-cda78229783f" providerId="AD" clId="Web-{E98FD1EC-1706-26AB-8D36-B7F8E918CEA6}" dt="2022-05-23T14:37:02.654" v="52"/>
        <pc:sldMkLst>
          <pc:docMk/>
          <pc:sldMk cId="2724417898" sldId="309"/>
        </pc:sldMkLst>
      </pc:sldChg>
      <pc:sldChg chg="modCm">
        <pc:chgData name="Laurent Corbin" userId="S::laurent.corbin@anap.fr::dd7e927a-0f34-4f22-816e-cda78229783f" providerId="AD" clId="Web-{E98FD1EC-1706-26AB-8D36-B7F8E918CEA6}" dt="2022-05-23T14:19:17.138" v="26"/>
        <pc:sldMkLst>
          <pc:docMk/>
          <pc:sldMk cId="3876855456" sldId="319"/>
        </pc:sldMkLst>
      </pc:sldChg>
      <pc:sldChg chg="modSp modCm">
        <pc:chgData name="Laurent Corbin" userId="S::laurent.corbin@anap.fr::dd7e927a-0f34-4f22-816e-cda78229783f" providerId="AD" clId="Web-{E98FD1EC-1706-26AB-8D36-B7F8E918CEA6}" dt="2022-05-23T14:37:57.077" v="58"/>
        <pc:sldMkLst>
          <pc:docMk/>
          <pc:sldMk cId="2670494370" sldId="320"/>
        </pc:sldMkLst>
        <pc:graphicFrameChg chg="mod modGraphic">
          <ac:chgData name="Laurent Corbin" userId="S::laurent.corbin@anap.fr::dd7e927a-0f34-4f22-816e-cda78229783f" providerId="AD" clId="Web-{E98FD1EC-1706-26AB-8D36-B7F8E918CEA6}" dt="2022-05-23T14:37:53.171" v="57"/>
          <ac:graphicFrameMkLst>
            <pc:docMk/>
            <pc:sldMk cId="2670494370" sldId="320"/>
            <ac:graphicFrameMk id="37" creationId="{8CD90D8D-0507-46CE-8A83-B0D002899571}"/>
          </ac:graphicFrameMkLst>
        </pc:graphicFrameChg>
      </pc:sldChg>
      <pc:sldChg chg="modSp addCm modCm">
        <pc:chgData name="Laurent Corbin" userId="S::laurent.corbin@anap.fr::dd7e927a-0f34-4f22-816e-cda78229783f" providerId="AD" clId="Web-{E98FD1EC-1706-26AB-8D36-B7F8E918CEA6}" dt="2022-05-23T14:39:10.954" v="61"/>
        <pc:sldMkLst>
          <pc:docMk/>
          <pc:sldMk cId="3930343806" sldId="321"/>
        </pc:sldMkLst>
        <pc:spChg chg="mod">
          <ac:chgData name="Laurent Corbin" userId="S::laurent.corbin@anap.fr::dd7e927a-0f34-4f22-816e-cda78229783f" providerId="AD" clId="Web-{E98FD1EC-1706-26AB-8D36-B7F8E918CEA6}" dt="2022-05-23T14:17:34.478" v="9" actId="20577"/>
          <ac:spMkLst>
            <pc:docMk/>
            <pc:sldMk cId="3930343806" sldId="321"/>
            <ac:spMk id="25" creationId="{9FF09C02-C440-4B02-85C1-00D16556109D}"/>
          </ac:spMkLst>
        </pc:spChg>
      </pc:sldChg>
      <pc:sldChg chg="modSp modCm">
        <pc:chgData name="Laurent Corbin" userId="S::laurent.corbin@anap.fr::dd7e927a-0f34-4f22-816e-cda78229783f" providerId="AD" clId="Web-{E98FD1EC-1706-26AB-8D36-B7F8E918CEA6}" dt="2022-05-23T14:36:15.137" v="49"/>
        <pc:sldMkLst>
          <pc:docMk/>
          <pc:sldMk cId="133827571" sldId="322"/>
        </pc:sldMkLst>
        <pc:spChg chg="mod">
          <ac:chgData name="Laurent Corbin" userId="S::laurent.corbin@anap.fr::dd7e927a-0f34-4f22-816e-cda78229783f" providerId="AD" clId="Web-{E98FD1EC-1706-26AB-8D36-B7F8E918CEA6}" dt="2022-05-23T14:35:30.916" v="47" actId="20577"/>
          <ac:spMkLst>
            <pc:docMk/>
            <pc:sldMk cId="133827571" sldId="322"/>
            <ac:spMk id="11" creationId="{6764D00F-820C-45D9-B86B-9F082082171C}"/>
          </ac:spMkLst>
        </pc:spChg>
      </pc:sldChg>
      <pc:sldChg chg="modSp modCm">
        <pc:chgData name="Laurent Corbin" userId="S::laurent.corbin@anap.fr::dd7e927a-0f34-4f22-816e-cda78229783f" providerId="AD" clId="Web-{E98FD1EC-1706-26AB-8D36-B7F8E918CEA6}" dt="2022-05-23T14:38:13.796" v="59"/>
        <pc:sldMkLst>
          <pc:docMk/>
          <pc:sldMk cId="2690216292" sldId="323"/>
        </pc:sldMkLst>
        <pc:spChg chg="mod">
          <ac:chgData name="Laurent Corbin" userId="S::laurent.corbin@anap.fr::dd7e927a-0f34-4f22-816e-cda78229783f" providerId="AD" clId="Web-{E98FD1EC-1706-26AB-8D36-B7F8E918CEA6}" dt="2022-05-23T14:19:07.278" v="25" actId="20577"/>
          <ac:spMkLst>
            <pc:docMk/>
            <pc:sldMk cId="2690216292" sldId="323"/>
            <ac:spMk id="47" creationId="{E20146CE-A864-4431-9108-D5BFF26D3132}"/>
          </ac:spMkLst>
        </pc:spChg>
      </pc:sldChg>
      <pc:sldChg chg="modCm">
        <pc:chgData name="Laurent Corbin" userId="S::laurent.corbin@anap.fr::dd7e927a-0f34-4f22-816e-cda78229783f" providerId="AD" clId="Web-{E98FD1EC-1706-26AB-8D36-B7F8E918CEA6}" dt="2022-05-23T14:20:01.858" v="27"/>
        <pc:sldMkLst>
          <pc:docMk/>
          <pc:sldMk cId="2545017246" sldId="325"/>
        </pc:sldMkLst>
      </pc:sldChg>
      <pc:sldChg chg="modCm">
        <pc:chgData name="Laurent Corbin" userId="S::laurent.corbin@anap.fr::dd7e927a-0f34-4f22-816e-cda78229783f" providerId="AD" clId="Web-{E98FD1EC-1706-26AB-8D36-B7F8E918CEA6}" dt="2022-05-23T14:36:25.027" v="50"/>
        <pc:sldMkLst>
          <pc:docMk/>
          <pc:sldMk cId="957692352" sldId="326"/>
        </pc:sldMkLst>
      </pc:sldChg>
    </pc:docChg>
  </pc:docChgLst>
  <pc:docChgLst>
    <pc:chgData name="Nelsa Louro" userId="537645f8-9c3b-46a7-b592-ed0c87511057" providerId="ADAL" clId="{DE331822-5E96-4945-A6EE-5F53FB408F04}"/>
    <pc:docChg chg="">
      <pc:chgData name="Nelsa Louro" userId="537645f8-9c3b-46a7-b592-ed0c87511057" providerId="ADAL" clId="{DE331822-5E96-4945-A6EE-5F53FB408F04}" dt="2022-05-23T13:46:40.954" v="15"/>
      <pc:docMkLst>
        <pc:docMk/>
      </pc:docMkLst>
      <pc:sldChg chg="addCm">
        <pc:chgData name="Nelsa Louro" userId="537645f8-9c3b-46a7-b592-ed0c87511057" providerId="ADAL" clId="{DE331822-5E96-4945-A6EE-5F53FB408F04}" dt="2022-05-23T13:09:47.272" v="6"/>
        <pc:sldMkLst>
          <pc:docMk/>
          <pc:sldMk cId="613424268" sldId="299"/>
        </pc:sldMkLst>
      </pc:sldChg>
      <pc:sldChg chg="addCm">
        <pc:chgData name="Nelsa Louro" userId="537645f8-9c3b-46a7-b592-ed0c87511057" providerId="ADAL" clId="{DE331822-5E96-4945-A6EE-5F53FB408F04}" dt="2022-05-23T13:34:30.975" v="12"/>
        <pc:sldMkLst>
          <pc:docMk/>
          <pc:sldMk cId="3105881671" sldId="301"/>
        </pc:sldMkLst>
      </pc:sldChg>
      <pc:sldChg chg="addCm">
        <pc:chgData name="Nelsa Louro" userId="537645f8-9c3b-46a7-b592-ed0c87511057" providerId="ADAL" clId="{DE331822-5E96-4945-A6EE-5F53FB408F04}" dt="2022-05-23T13:46:40.954" v="15"/>
        <pc:sldMkLst>
          <pc:docMk/>
          <pc:sldMk cId="2724417898" sldId="309"/>
        </pc:sldMkLst>
      </pc:sldChg>
      <pc:sldChg chg="addCm">
        <pc:chgData name="Nelsa Louro" userId="537645f8-9c3b-46a7-b592-ed0c87511057" providerId="ADAL" clId="{DE331822-5E96-4945-A6EE-5F53FB408F04}" dt="2022-05-23T12:57:42.373" v="4"/>
        <pc:sldMkLst>
          <pc:docMk/>
          <pc:sldMk cId="3876855456" sldId="319"/>
        </pc:sldMkLst>
      </pc:sldChg>
      <pc:sldChg chg="addCm">
        <pc:chgData name="Nelsa Louro" userId="537645f8-9c3b-46a7-b592-ed0c87511057" providerId="ADAL" clId="{DE331822-5E96-4945-A6EE-5F53FB408F04}" dt="2022-05-23T13:39:54.549" v="13"/>
        <pc:sldMkLst>
          <pc:docMk/>
          <pc:sldMk cId="2670494370" sldId="320"/>
        </pc:sldMkLst>
      </pc:sldChg>
      <pc:sldChg chg="addCm modCm">
        <pc:chgData name="Nelsa Louro" userId="537645f8-9c3b-46a7-b592-ed0c87511057" providerId="ADAL" clId="{DE331822-5E96-4945-A6EE-5F53FB408F04}" dt="2022-05-23T13:12:35.569" v="8"/>
        <pc:sldMkLst>
          <pc:docMk/>
          <pc:sldMk cId="3930343806" sldId="321"/>
        </pc:sldMkLst>
      </pc:sldChg>
      <pc:sldChg chg="addCm">
        <pc:chgData name="Nelsa Louro" userId="537645f8-9c3b-46a7-b592-ed0c87511057" providerId="ADAL" clId="{DE331822-5E96-4945-A6EE-5F53FB408F04}" dt="2022-05-23T13:43:28.722" v="14"/>
        <pc:sldMkLst>
          <pc:docMk/>
          <pc:sldMk cId="133827571" sldId="322"/>
        </pc:sldMkLst>
      </pc:sldChg>
      <pc:sldChg chg="addCm delCm">
        <pc:chgData name="Nelsa Louro" userId="537645f8-9c3b-46a7-b592-ed0c87511057" providerId="ADAL" clId="{DE331822-5E96-4945-A6EE-5F53FB408F04}" dt="2022-05-23T12:56:18.515" v="3"/>
        <pc:sldMkLst>
          <pc:docMk/>
          <pc:sldMk cId="2690216292" sldId="323"/>
        </pc:sldMkLst>
      </pc:sldChg>
    </pc:docChg>
  </pc:docChgLst>
  <pc:docChgLst>
    <pc:chgData name="Soizic Peris Y Saborit" userId="9d99d59a-e3bf-438f-941b-3b7ef1001871" providerId="ADAL" clId="{2706F7D5-B5E8-404D-9F78-D980C8C342A8}"/>
    <pc:docChg chg="undo custSel modSld">
      <pc:chgData name="Soizic Peris Y Saborit" userId="9d99d59a-e3bf-438f-941b-3b7ef1001871" providerId="ADAL" clId="{2706F7D5-B5E8-404D-9F78-D980C8C342A8}" dt="2022-05-23T09:39:51.417" v="19" actId="20577"/>
      <pc:docMkLst>
        <pc:docMk/>
      </pc:docMkLst>
      <pc:sldChg chg="modSp mod">
        <pc:chgData name="Soizic Peris Y Saborit" userId="9d99d59a-e3bf-438f-941b-3b7ef1001871" providerId="ADAL" clId="{2706F7D5-B5E8-404D-9F78-D980C8C342A8}" dt="2022-05-23T09:10:24.845" v="5" actId="20577"/>
        <pc:sldMkLst>
          <pc:docMk/>
          <pc:sldMk cId="613424268" sldId="299"/>
        </pc:sldMkLst>
        <pc:spChg chg="mod">
          <ac:chgData name="Soizic Peris Y Saborit" userId="9d99d59a-e3bf-438f-941b-3b7ef1001871" providerId="ADAL" clId="{2706F7D5-B5E8-404D-9F78-D980C8C342A8}" dt="2022-05-23T09:10:24.845" v="5" actId="20577"/>
          <ac:spMkLst>
            <pc:docMk/>
            <pc:sldMk cId="613424268" sldId="299"/>
            <ac:spMk id="40" creationId="{160B53AE-AB3F-47C6-8743-1FF10C2E3805}"/>
          </ac:spMkLst>
        </pc:spChg>
      </pc:sldChg>
      <pc:sldChg chg="modSp mod">
        <pc:chgData name="Soizic Peris Y Saborit" userId="9d99d59a-e3bf-438f-941b-3b7ef1001871" providerId="ADAL" clId="{2706F7D5-B5E8-404D-9F78-D980C8C342A8}" dt="2022-05-23T09:39:20.086" v="18" actId="20577"/>
        <pc:sldMkLst>
          <pc:docMk/>
          <pc:sldMk cId="608819858" sldId="310"/>
        </pc:sldMkLst>
        <pc:spChg chg="mod">
          <ac:chgData name="Soizic Peris Y Saborit" userId="9d99d59a-e3bf-438f-941b-3b7ef1001871" providerId="ADAL" clId="{2706F7D5-B5E8-404D-9F78-D980C8C342A8}" dt="2022-05-23T09:39:20.086" v="18" actId="20577"/>
          <ac:spMkLst>
            <pc:docMk/>
            <pc:sldMk cId="608819858" sldId="310"/>
            <ac:spMk id="33" creationId="{9E777BA0-18AB-4A18-9AE7-93D3CB96F298}"/>
          </ac:spMkLst>
        </pc:spChg>
      </pc:sldChg>
      <pc:sldChg chg="delSp modSp mod">
        <pc:chgData name="Soizic Peris Y Saborit" userId="9d99d59a-e3bf-438f-941b-3b7ef1001871" providerId="ADAL" clId="{2706F7D5-B5E8-404D-9F78-D980C8C342A8}" dt="2022-05-23T09:09:11.839" v="3" actId="1076"/>
        <pc:sldMkLst>
          <pc:docMk/>
          <pc:sldMk cId="3876855456" sldId="319"/>
        </pc:sldMkLst>
        <pc:spChg chg="mod">
          <ac:chgData name="Soizic Peris Y Saborit" userId="9d99d59a-e3bf-438f-941b-3b7ef1001871" providerId="ADAL" clId="{2706F7D5-B5E8-404D-9F78-D980C8C342A8}" dt="2022-05-23T09:09:11.839" v="3" actId="1076"/>
          <ac:spMkLst>
            <pc:docMk/>
            <pc:sldMk cId="3876855456" sldId="319"/>
            <ac:spMk id="106" creationId="{366B48D8-0DC9-462C-878F-08557595B972}"/>
          </ac:spMkLst>
        </pc:spChg>
        <pc:spChg chg="mod">
          <ac:chgData name="Soizic Peris Y Saborit" userId="9d99d59a-e3bf-438f-941b-3b7ef1001871" providerId="ADAL" clId="{2706F7D5-B5E8-404D-9F78-D980C8C342A8}" dt="2022-05-23T09:08:29.723" v="2" actId="3064"/>
          <ac:spMkLst>
            <pc:docMk/>
            <pc:sldMk cId="3876855456" sldId="319"/>
            <ac:spMk id="108" creationId="{4D2D80A0-712E-43DF-A206-C40C4714147E}"/>
          </ac:spMkLst>
        </pc:spChg>
        <pc:spChg chg="mod">
          <ac:chgData name="Soizic Peris Y Saborit" userId="9d99d59a-e3bf-438f-941b-3b7ef1001871" providerId="ADAL" clId="{2706F7D5-B5E8-404D-9F78-D980C8C342A8}" dt="2022-05-23T09:08:17.555" v="1" actId="554"/>
          <ac:spMkLst>
            <pc:docMk/>
            <pc:sldMk cId="3876855456" sldId="319"/>
            <ac:spMk id="111" creationId="{BE56572C-5B42-4A63-90BB-A57D4ED5F85F}"/>
          </ac:spMkLst>
        </pc:spChg>
        <pc:cxnChg chg="del mod">
          <ac:chgData name="Soizic Peris Y Saborit" userId="9d99d59a-e3bf-438f-941b-3b7ef1001871" providerId="ADAL" clId="{2706F7D5-B5E8-404D-9F78-D980C8C342A8}" dt="2022-05-23T09:07:50.987" v="0" actId="478"/>
          <ac:cxnSpMkLst>
            <pc:docMk/>
            <pc:sldMk cId="3876855456" sldId="319"/>
            <ac:cxnSpMk id="95" creationId="{8DCFF092-197E-4881-89CF-41CFFFB7E806}"/>
          </ac:cxnSpMkLst>
        </pc:cxnChg>
      </pc:sldChg>
      <pc:sldChg chg="modSp mod">
        <pc:chgData name="Soizic Peris Y Saborit" userId="9d99d59a-e3bf-438f-941b-3b7ef1001871" providerId="ADAL" clId="{2706F7D5-B5E8-404D-9F78-D980C8C342A8}" dt="2022-05-23T09:39:51.417" v="19" actId="20577"/>
        <pc:sldMkLst>
          <pc:docMk/>
          <pc:sldMk cId="2670494370" sldId="320"/>
        </pc:sldMkLst>
        <pc:spChg chg="mod">
          <ac:chgData name="Soizic Peris Y Saborit" userId="9d99d59a-e3bf-438f-941b-3b7ef1001871" providerId="ADAL" clId="{2706F7D5-B5E8-404D-9F78-D980C8C342A8}" dt="2022-05-23T09:39:51.417" v="19" actId="20577"/>
          <ac:spMkLst>
            <pc:docMk/>
            <pc:sldMk cId="2670494370" sldId="320"/>
            <ac:spMk id="5" creationId="{EE941473-CC2B-41CB-8B50-F906015CAC47}"/>
          </ac:spMkLst>
        </pc:spChg>
      </pc:sldChg>
      <pc:sldChg chg="delSp addCm">
        <pc:chgData name="Soizic Peris Y Saborit" userId="9d99d59a-e3bf-438f-941b-3b7ef1001871" providerId="ADAL" clId="{2706F7D5-B5E8-404D-9F78-D980C8C342A8}" dt="2022-05-23T09:16:18.627" v="7"/>
        <pc:sldMkLst>
          <pc:docMk/>
          <pc:sldMk cId="3930343806" sldId="321"/>
        </pc:sldMkLst>
        <pc:spChg chg="del">
          <ac:chgData name="Soizic Peris Y Saborit" userId="9d99d59a-e3bf-438f-941b-3b7ef1001871" providerId="ADAL" clId="{2706F7D5-B5E8-404D-9F78-D980C8C342A8}" dt="2022-05-23T09:13:20.379" v="6" actId="478"/>
          <ac:spMkLst>
            <pc:docMk/>
            <pc:sldMk cId="3930343806" sldId="321"/>
            <ac:spMk id="5" creationId="{1CDB3CFC-DBE1-46B9-8C99-94F705890D73}"/>
          </ac:spMkLst>
        </pc:spChg>
      </pc:sldChg>
      <pc:sldChg chg="modSp mod">
        <pc:chgData name="Soizic Peris Y Saborit" userId="9d99d59a-e3bf-438f-941b-3b7ef1001871" providerId="ADAL" clId="{2706F7D5-B5E8-404D-9F78-D980C8C342A8}" dt="2022-05-23T09:30:10.644" v="8" actId="6549"/>
        <pc:sldMkLst>
          <pc:docMk/>
          <pc:sldMk cId="133827571" sldId="322"/>
        </pc:sldMkLst>
        <pc:spChg chg="mod">
          <ac:chgData name="Soizic Peris Y Saborit" userId="9d99d59a-e3bf-438f-941b-3b7ef1001871" providerId="ADAL" clId="{2706F7D5-B5E8-404D-9F78-D980C8C342A8}" dt="2022-05-23T09:30:10.644" v="8" actId="6549"/>
          <ac:spMkLst>
            <pc:docMk/>
            <pc:sldMk cId="133827571" sldId="322"/>
            <ac:spMk id="17" creationId="{19C01BA9-1710-4A0C-8103-7D9BC3414104}"/>
          </ac:spMkLst>
        </pc:spChg>
      </pc:sldChg>
      <pc:sldChg chg="modSp mod">
        <pc:chgData name="Soizic Peris Y Saborit" userId="9d99d59a-e3bf-438f-941b-3b7ef1001871" providerId="ADAL" clId="{2706F7D5-B5E8-404D-9F78-D980C8C342A8}" dt="2022-05-23T09:36:35.704" v="16" actId="20577"/>
        <pc:sldMkLst>
          <pc:docMk/>
          <pc:sldMk cId="92178036" sldId="324"/>
        </pc:sldMkLst>
        <pc:spChg chg="mod">
          <ac:chgData name="Soizic Peris Y Saborit" userId="9d99d59a-e3bf-438f-941b-3b7ef1001871" providerId="ADAL" clId="{2706F7D5-B5E8-404D-9F78-D980C8C342A8}" dt="2022-05-23T09:36:35.704" v="16" actId="20577"/>
          <ac:spMkLst>
            <pc:docMk/>
            <pc:sldMk cId="92178036" sldId="324"/>
            <ac:spMk id="21" creationId="{22F9A1A0-95D5-46D9-B351-BA0CD424E83F}"/>
          </ac:spMkLst>
        </pc:spChg>
        <pc:spChg chg="mod">
          <ac:chgData name="Soizic Peris Y Saborit" userId="9d99d59a-e3bf-438f-941b-3b7ef1001871" providerId="ADAL" clId="{2706F7D5-B5E8-404D-9F78-D980C8C342A8}" dt="2022-05-23T09:35:24.111" v="11" actId="20577"/>
          <ac:spMkLst>
            <pc:docMk/>
            <pc:sldMk cId="92178036" sldId="324"/>
            <ac:spMk id="43" creationId="{EBF25A0E-1E56-4669-AE94-6AE11DC5F208}"/>
          </ac:spMkLst>
        </pc:spChg>
      </pc:sldChg>
      <pc:sldChg chg="addCm">
        <pc:chgData name="Soizic Peris Y Saborit" userId="9d99d59a-e3bf-438f-941b-3b7ef1001871" providerId="ADAL" clId="{2706F7D5-B5E8-404D-9F78-D980C8C342A8}" dt="2022-05-23T09:09:50.917" v="4"/>
        <pc:sldMkLst>
          <pc:docMk/>
          <pc:sldMk cId="2545017246" sldId="325"/>
        </pc:sldMkLst>
      </pc:sldChg>
      <pc:sldChg chg="addCm">
        <pc:chgData name="Soizic Peris Y Saborit" userId="9d99d59a-e3bf-438f-941b-3b7ef1001871" providerId="ADAL" clId="{2706F7D5-B5E8-404D-9F78-D980C8C342A8}" dt="2022-05-23T09:33:22.652" v="9"/>
        <pc:sldMkLst>
          <pc:docMk/>
          <pc:sldMk cId="957692352" sldId="326"/>
        </pc:sldMkLst>
      </pc:sldChg>
    </pc:docChg>
  </pc:docChgLst>
  <pc:docChgLst>
    <pc:chgData name="Laurent Corbin" userId="dd7e927a-0f34-4f22-816e-cda78229783f" providerId="ADAL" clId="{A10D7F85-5A41-47B1-B689-7308E77CB1DC}"/>
    <pc:docChg chg="delSld">
      <pc:chgData name="Laurent Corbin" userId="dd7e927a-0f34-4f22-816e-cda78229783f" providerId="ADAL" clId="{A10D7F85-5A41-47B1-B689-7308E77CB1DC}" dt="2022-05-25T14:19:28.898" v="13" actId="47"/>
      <pc:docMkLst>
        <pc:docMk/>
      </pc:docMkLst>
      <pc:sldChg chg="del">
        <pc:chgData name="Laurent Corbin" userId="dd7e927a-0f34-4f22-816e-cda78229783f" providerId="ADAL" clId="{A10D7F85-5A41-47B1-B689-7308E77CB1DC}" dt="2022-05-25T14:19:23.098" v="3" actId="47"/>
        <pc:sldMkLst>
          <pc:docMk/>
          <pc:sldMk cId="613424268" sldId="299"/>
        </pc:sldMkLst>
      </pc:sldChg>
      <pc:sldChg chg="del">
        <pc:chgData name="Laurent Corbin" userId="dd7e927a-0f34-4f22-816e-cda78229783f" providerId="ADAL" clId="{A10D7F85-5A41-47B1-B689-7308E77CB1DC}" dt="2022-05-25T14:19:26.894" v="10" actId="47"/>
        <pc:sldMkLst>
          <pc:docMk/>
          <pc:sldMk cId="3105881671" sldId="301"/>
        </pc:sldMkLst>
      </pc:sldChg>
      <pc:sldChg chg="del">
        <pc:chgData name="Laurent Corbin" userId="dd7e927a-0f34-4f22-816e-cda78229783f" providerId="ADAL" clId="{A10D7F85-5A41-47B1-B689-7308E77CB1DC}" dt="2022-05-25T14:19:24.886" v="7" actId="47"/>
        <pc:sldMkLst>
          <pc:docMk/>
          <pc:sldMk cId="2724417898" sldId="309"/>
        </pc:sldMkLst>
      </pc:sldChg>
      <pc:sldChg chg="del">
        <pc:chgData name="Laurent Corbin" userId="dd7e927a-0f34-4f22-816e-cda78229783f" providerId="ADAL" clId="{A10D7F85-5A41-47B1-B689-7308E77CB1DC}" dt="2022-05-25T14:19:27.233" v="11" actId="47"/>
        <pc:sldMkLst>
          <pc:docMk/>
          <pc:sldMk cId="608819858" sldId="310"/>
        </pc:sldMkLst>
      </pc:sldChg>
      <pc:sldChg chg="del">
        <pc:chgData name="Laurent Corbin" userId="dd7e927a-0f34-4f22-816e-cda78229783f" providerId="ADAL" clId="{A10D7F85-5A41-47B1-B689-7308E77CB1DC}" dt="2022-05-25T14:19:22.323" v="1" actId="47"/>
        <pc:sldMkLst>
          <pc:docMk/>
          <pc:sldMk cId="3876855456" sldId="319"/>
        </pc:sldMkLst>
      </pc:sldChg>
      <pc:sldChg chg="del">
        <pc:chgData name="Laurent Corbin" userId="dd7e927a-0f34-4f22-816e-cda78229783f" providerId="ADAL" clId="{A10D7F85-5A41-47B1-B689-7308E77CB1DC}" dt="2022-05-25T14:19:27.951" v="12" actId="47"/>
        <pc:sldMkLst>
          <pc:docMk/>
          <pc:sldMk cId="2670494370" sldId="320"/>
        </pc:sldMkLst>
      </pc:sldChg>
      <pc:sldChg chg="del">
        <pc:chgData name="Laurent Corbin" userId="dd7e927a-0f34-4f22-816e-cda78229783f" providerId="ADAL" clId="{A10D7F85-5A41-47B1-B689-7308E77CB1DC}" dt="2022-05-25T14:19:23.468" v="4" actId="47"/>
        <pc:sldMkLst>
          <pc:docMk/>
          <pc:sldMk cId="3930343806" sldId="321"/>
        </pc:sldMkLst>
      </pc:sldChg>
      <pc:sldChg chg="del">
        <pc:chgData name="Laurent Corbin" userId="dd7e927a-0f34-4f22-816e-cda78229783f" providerId="ADAL" clId="{A10D7F85-5A41-47B1-B689-7308E77CB1DC}" dt="2022-05-25T14:19:23.855" v="5" actId="47"/>
        <pc:sldMkLst>
          <pc:docMk/>
          <pc:sldMk cId="133827571" sldId="322"/>
        </pc:sldMkLst>
      </pc:sldChg>
      <pc:sldChg chg="del">
        <pc:chgData name="Laurent Corbin" userId="dd7e927a-0f34-4f22-816e-cda78229783f" providerId="ADAL" clId="{A10D7F85-5A41-47B1-B689-7308E77CB1DC}" dt="2022-05-25T14:19:21.893" v="0" actId="47"/>
        <pc:sldMkLst>
          <pc:docMk/>
          <pc:sldMk cId="2690216292" sldId="323"/>
        </pc:sldMkLst>
      </pc:sldChg>
      <pc:sldChg chg="del">
        <pc:chgData name="Laurent Corbin" userId="dd7e927a-0f34-4f22-816e-cda78229783f" providerId="ADAL" clId="{A10D7F85-5A41-47B1-B689-7308E77CB1DC}" dt="2022-05-25T14:19:25.341" v="8" actId="47"/>
        <pc:sldMkLst>
          <pc:docMk/>
          <pc:sldMk cId="92178036" sldId="324"/>
        </pc:sldMkLst>
      </pc:sldChg>
      <pc:sldChg chg="del">
        <pc:chgData name="Laurent Corbin" userId="dd7e927a-0f34-4f22-816e-cda78229783f" providerId="ADAL" clId="{A10D7F85-5A41-47B1-B689-7308E77CB1DC}" dt="2022-05-25T14:19:22.653" v="2" actId="47"/>
        <pc:sldMkLst>
          <pc:docMk/>
          <pc:sldMk cId="2545017246" sldId="325"/>
        </pc:sldMkLst>
      </pc:sldChg>
      <pc:sldChg chg="del">
        <pc:chgData name="Laurent Corbin" userId="dd7e927a-0f34-4f22-816e-cda78229783f" providerId="ADAL" clId="{A10D7F85-5A41-47B1-B689-7308E77CB1DC}" dt="2022-05-25T14:19:24.301" v="6" actId="47"/>
        <pc:sldMkLst>
          <pc:docMk/>
          <pc:sldMk cId="957692352" sldId="326"/>
        </pc:sldMkLst>
      </pc:sldChg>
      <pc:sldChg chg="del">
        <pc:chgData name="Laurent Corbin" userId="dd7e927a-0f34-4f22-816e-cda78229783f" providerId="ADAL" clId="{A10D7F85-5A41-47B1-B689-7308E77CB1DC}" dt="2022-05-25T14:19:25.942" v="9" actId="47"/>
        <pc:sldMkLst>
          <pc:docMk/>
          <pc:sldMk cId="2705328017" sldId="327"/>
        </pc:sldMkLst>
      </pc:sldChg>
      <pc:sldChg chg="del">
        <pc:chgData name="Laurent Corbin" userId="dd7e927a-0f34-4f22-816e-cda78229783f" providerId="ADAL" clId="{A10D7F85-5A41-47B1-B689-7308E77CB1DC}" dt="2022-05-25T14:19:28.898" v="13" actId="47"/>
        <pc:sldMkLst>
          <pc:docMk/>
          <pc:sldMk cId="3434990055" sldId="32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2082800" y="744538"/>
            <a:ext cx="2632075"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hyperlink" Target="https://www.sia-partners.com/en" TargetMode="External"/><Relationship Id="rId2" Type="http://schemas.openxmlformats.org/officeDocument/2006/relationships/image" Target="../media/image14.jpe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hyperlink" Target="http://www.sia-partners.com/" TargetMode="External"/></Relationships>
</file>

<file path=ppt/slideLayouts/_rels/slideLayout31.xml.rels><?xml version="1.0" encoding="UTF-8" standalone="yes"?>
<Relationships xmlns="http://schemas.openxmlformats.org/package/2006/relationships"><Relationship Id="rId3" Type="http://schemas.openxmlformats.org/officeDocument/2006/relationships/hyperlink" Target="https://www.sia-partners.com/en" TargetMode="External"/><Relationship Id="rId2" Type="http://schemas.openxmlformats.org/officeDocument/2006/relationships/image" Target="../media/image14.jpe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hyperlink" Target="http://www.sia-partners.com/" TargetMode="Externa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7.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over_1" userDrawn="1">
  <p:cSld name="Cover_1">
    <p:bg>
      <p:bgPr>
        <a:solidFill>
          <a:srgbClr val="FFFFFF"/>
        </a:solidFill>
        <a:effectLst/>
      </p:bgPr>
    </p:bg>
    <p:spTree>
      <p:nvGrpSpPr>
        <p:cNvPr id="1" name="Shape 7"/>
        <p:cNvGrpSpPr/>
        <p:nvPr/>
      </p:nvGrpSpPr>
      <p:grpSpPr>
        <a:xfrm>
          <a:off x="0" y="0"/>
          <a:ext cx="0" cy="0"/>
          <a:chOff x="0" y="0"/>
          <a:chExt cx="0" cy="0"/>
        </a:xfrm>
      </p:grpSpPr>
      <p:sp>
        <p:nvSpPr>
          <p:cNvPr id="9" name="Google Shape;9;p3"/>
          <p:cNvSpPr txBox="1">
            <a:spLocks noGrp="1"/>
          </p:cNvSpPr>
          <p:nvPr>
            <p:ph type="title"/>
          </p:nvPr>
        </p:nvSpPr>
        <p:spPr>
          <a:xfrm>
            <a:off x="498936" y="2812904"/>
            <a:ext cx="4374095" cy="3058189"/>
          </a:xfrm>
          <a:prstGeom prst="rect">
            <a:avLst/>
          </a:prstGeom>
          <a:noFill/>
          <a:ln>
            <a:noFill/>
          </a:ln>
        </p:spPr>
        <p:txBody>
          <a:bodyPr spcFirstLastPara="1" wrap="square" lIns="0" tIns="0" rIns="360000" bIns="0" anchor="ctr" anchorCtr="0">
            <a:noAutofit/>
          </a:bodyPr>
          <a:lstStyle>
            <a:lvl1pPr marR="0" lvl="0" algn="l" rtl="0">
              <a:lnSpc>
                <a:spcPct val="100000"/>
              </a:lnSpc>
              <a:spcBef>
                <a:spcPts val="0"/>
              </a:spcBef>
              <a:spcAft>
                <a:spcPts val="0"/>
              </a:spcAft>
              <a:buClr>
                <a:srgbClr val="1A1A1A"/>
              </a:buClr>
              <a:buSzPts val="3000"/>
              <a:buFont typeface="Arial"/>
              <a:buNone/>
              <a:defRPr sz="2481" b="1" i="0" u="none" strike="noStrike" cap="none">
                <a:solidFill>
                  <a:srgbClr val="1A1A1A"/>
                </a:solidFill>
                <a:latin typeface="Arial"/>
                <a:ea typeface="Arial"/>
                <a:cs typeface="Arial"/>
                <a:sym typeface="Arial"/>
              </a:defRPr>
            </a:lvl1pPr>
            <a:lvl2pPr marR="0" lvl="1"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2pPr>
            <a:lvl3pPr marR="0" lvl="2"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3pPr>
            <a:lvl4pPr marR="0" lvl="3"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4pPr>
            <a:lvl5pPr marR="0" lvl="4"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5pPr>
            <a:lvl6pPr marR="0" lvl="5"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6pPr>
            <a:lvl7pPr marR="0" lvl="6"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7pPr>
            <a:lvl8pPr marR="0" lvl="7"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8pPr>
            <a:lvl9pPr marR="0" lvl="8"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9pPr>
          </a:lstStyle>
          <a:p>
            <a:endParaRPr/>
          </a:p>
        </p:txBody>
      </p:sp>
      <p:cxnSp>
        <p:nvCxnSpPr>
          <p:cNvPr id="10" name="Google Shape;10;p3"/>
          <p:cNvCxnSpPr/>
          <p:nvPr/>
        </p:nvCxnSpPr>
        <p:spPr>
          <a:xfrm flipH="1">
            <a:off x="5811440" y="6475838"/>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11" name="Google Shape;11;p3"/>
          <p:cNvSpPr/>
          <p:nvPr/>
        </p:nvSpPr>
        <p:spPr>
          <a:xfrm>
            <a:off x="5664197" y="9130189"/>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pic>
        <p:nvPicPr>
          <p:cNvPr id="12" name="Google Shape;12;p3"/>
          <p:cNvPicPr preferRelativeResize="0"/>
          <p:nvPr/>
        </p:nvPicPr>
        <p:blipFill rotWithShape="1">
          <a:blip r:embed="rId2" cstate="email">
            <a:alphaModFix/>
            <a:extLst>
              <a:ext uri="{28A0092B-C50C-407E-A947-70E740481C1C}">
                <a14:useLocalDpi xmlns:a14="http://schemas.microsoft.com/office/drawing/2010/main"/>
              </a:ext>
            </a:extLst>
          </a:blip>
          <a:srcRect b="-1200"/>
          <a:stretch/>
        </p:blipFill>
        <p:spPr>
          <a:xfrm>
            <a:off x="4873466" y="1"/>
            <a:ext cx="2686213" cy="10952642"/>
          </a:xfrm>
          <a:prstGeom prst="rect">
            <a:avLst/>
          </a:prstGeom>
          <a:noFill/>
          <a:ln>
            <a:noFill/>
          </a:ln>
        </p:spPr>
      </p:pic>
      <p:sp>
        <p:nvSpPr>
          <p:cNvPr id="13" name="Google Shape;13;p3"/>
          <p:cNvSpPr/>
          <p:nvPr/>
        </p:nvSpPr>
        <p:spPr>
          <a:xfrm rot="-430330">
            <a:off x="4442034" y="2988112"/>
            <a:ext cx="4859049" cy="12217349"/>
          </a:xfrm>
          <a:prstGeom prst="ellipse">
            <a:avLst/>
          </a:prstGeom>
          <a:noFill/>
          <a:ln w="28575" cap="flat" cmpd="sng">
            <a:solidFill>
              <a:schemeClr val="accent1"/>
            </a:solidFill>
            <a:prstDash val="dot"/>
            <a:round/>
            <a:headEnd type="none" w="sm" len="sm"/>
            <a:tailEnd type="none" w="sm" len="sm"/>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sp>
        <p:nvSpPr>
          <p:cNvPr id="14" name="Google Shape;14;p3"/>
          <p:cNvSpPr txBox="1">
            <a:spLocks noGrp="1"/>
          </p:cNvSpPr>
          <p:nvPr>
            <p:ph type="body" idx="1"/>
          </p:nvPr>
        </p:nvSpPr>
        <p:spPr>
          <a:xfrm>
            <a:off x="498730" y="2355379"/>
            <a:ext cx="3129279" cy="273142"/>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900"/>
              <a:buFont typeface="Arial"/>
              <a:buNone/>
              <a:defRPr sz="743" b="1"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5pPr>
            <a:lvl6pPr marL="2268106" marR="0" lvl="5"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6pPr>
            <a:lvl7pPr marL="2646124" marR="0" lvl="6"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7pPr>
            <a:lvl8pPr marL="3024142" marR="0" lvl="7"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8pPr>
            <a:lvl9pPr marL="3402159" marR="0" lvl="8"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9pPr>
          </a:lstStyle>
          <a:p>
            <a:endParaRPr/>
          </a:p>
        </p:txBody>
      </p:sp>
      <p:sp>
        <p:nvSpPr>
          <p:cNvPr id="15" name="Google Shape;15;p3"/>
          <p:cNvSpPr>
            <a:spLocks noGrp="1"/>
          </p:cNvSpPr>
          <p:nvPr>
            <p:ph type="pic" idx="2"/>
          </p:nvPr>
        </p:nvSpPr>
        <p:spPr>
          <a:xfrm>
            <a:off x="2686551" y="657236"/>
            <a:ext cx="2186552" cy="1199827"/>
          </a:xfrm>
          <a:prstGeom prst="rect">
            <a:avLst/>
          </a:prstGeom>
          <a:noFill/>
          <a:ln>
            <a:noFill/>
          </a:ln>
        </p:spPr>
        <p:txBody>
          <a:bodyPr spcFirstLastPara="1" wrap="square" lIns="0" tIns="0" rIns="0" bIns="0" anchor="ctr" anchorCtr="0">
            <a:noAutofit/>
          </a:bodyPr>
          <a:lstStyle>
            <a:lvl1pPr marR="0" lvl="0" algn="ctr" rtl="0">
              <a:lnSpc>
                <a:spcPct val="90000"/>
              </a:lnSpc>
              <a:spcBef>
                <a:spcPts val="662"/>
              </a:spcBef>
              <a:spcAft>
                <a:spcPts val="0"/>
              </a:spcAft>
              <a:buClr>
                <a:srgbClr val="797979"/>
              </a:buClr>
              <a:buSzPts val="1100"/>
              <a:buFont typeface="Arial"/>
              <a:buNone/>
              <a:defRPr sz="910" b="0" i="0" u="none" strike="noStrike" cap="none">
                <a:solidFill>
                  <a:srgbClr val="797979"/>
                </a:solidFill>
                <a:latin typeface="Arial"/>
                <a:ea typeface="Arial"/>
                <a:cs typeface="Arial"/>
                <a:sym typeface="Arial"/>
              </a:defRPr>
            </a:lvl1pPr>
            <a:lvl2pPr marR="0" lvl="1"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R="0" lvl="2"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R="0" lvl="3"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R="0" lvl="4"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R="0" lvl="5"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R="0" lvl="6"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R="0" lvl="7"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R="0" lvl="8"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24" name="Google Shape;24;p3"/>
          <p:cNvSpPr txBox="1">
            <a:spLocks noGrp="1"/>
          </p:cNvSpPr>
          <p:nvPr>
            <p:ph type="subTitle" idx="14"/>
          </p:nvPr>
        </p:nvSpPr>
        <p:spPr>
          <a:xfrm>
            <a:off x="499081" y="5871092"/>
            <a:ext cx="4374023" cy="1537825"/>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1pPr>
            <a:lvl2pPr marR="0" lvl="1"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2pPr>
            <a:lvl3pPr marR="0" lvl="2"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3pPr>
            <a:lvl4pPr marR="0" lvl="3"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4pPr>
            <a:lvl5pPr marR="0" lvl="4"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5pPr>
            <a:lvl6pPr marR="0" lvl="5"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6pPr>
            <a:lvl7pPr marR="0" lvl="6"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7pPr>
            <a:lvl8pPr marR="0" lvl="7"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8pPr>
            <a:lvl9pPr marR="0" lvl="8"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9pPr>
          </a:lstStyle>
          <a:p>
            <a:endParaRPr/>
          </a:p>
        </p:txBody>
      </p:sp>
      <p:sp>
        <p:nvSpPr>
          <p:cNvPr id="25" name="Google Shape;34;p9">
            <a:extLst>
              <a:ext uri="{FF2B5EF4-FFF2-40B4-BE49-F238E27FC236}">
                <a16:creationId xmlns:a16="http://schemas.microsoft.com/office/drawing/2014/main" id="{DA9A1405-9FEE-154E-9256-A7B61D55D200}"/>
              </a:ext>
            </a:extLst>
          </p:cNvPr>
          <p:cNvSpPr txBox="1">
            <a:spLocks noGrp="1"/>
          </p:cNvSpPr>
          <p:nvPr>
            <p:ph type="body" idx="5"/>
          </p:nvPr>
        </p:nvSpPr>
        <p:spPr>
          <a:xfrm>
            <a:off x="503942" y="827530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rgbClr val="1A1A1A"/>
              </a:buClr>
              <a:buSzPts val="800"/>
              <a:buFont typeface="Arial"/>
              <a:buNone/>
              <a:defRPr sz="662" b="1" i="0" u="none" strike="noStrike" cap="none">
                <a:solidFill>
                  <a:srgbClr val="1A1A1A"/>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26" name="Google Shape;35;p9">
            <a:extLst>
              <a:ext uri="{FF2B5EF4-FFF2-40B4-BE49-F238E27FC236}">
                <a16:creationId xmlns:a16="http://schemas.microsoft.com/office/drawing/2014/main" id="{18A54E9B-70B7-0D41-93EE-90CB57CAAD4D}"/>
              </a:ext>
            </a:extLst>
          </p:cNvPr>
          <p:cNvSpPr txBox="1">
            <a:spLocks noGrp="1"/>
          </p:cNvSpPr>
          <p:nvPr>
            <p:ph type="body" idx="6"/>
          </p:nvPr>
        </p:nvSpPr>
        <p:spPr>
          <a:xfrm>
            <a:off x="503942" y="861975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27" name="Google Shape;36;p9">
            <a:extLst>
              <a:ext uri="{FF2B5EF4-FFF2-40B4-BE49-F238E27FC236}">
                <a16:creationId xmlns:a16="http://schemas.microsoft.com/office/drawing/2014/main" id="{07FD4D10-5511-EC45-9176-656D3AB32CD8}"/>
              </a:ext>
            </a:extLst>
          </p:cNvPr>
          <p:cNvSpPr txBox="1">
            <a:spLocks noGrp="1"/>
          </p:cNvSpPr>
          <p:nvPr>
            <p:ph type="body" idx="7"/>
          </p:nvPr>
        </p:nvSpPr>
        <p:spPr>
          <a:xfrm>
            <a:off x="503942" y="8964208"/>
            <a:ext cx="2182611" cy="280630"/>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28" name="Google Shape;37;p9">
            <a:extLst>
              <a:ext uri="{FF2B5EF4-FFF2-40B4-BE49-F238E27FC236}">
                <a16:creationId xmlns:a16="http://schemas.microsoft.com/office/drawing/2014/main" id="{06F77D62-1B95-E440-BC7E-98D984714D90}"/>
              </a:ext>
            </a:extLst>
          </p:cNvPr>
          <p:cNvSpPr txBox="1">
            <a:spLocks noGrp="1"/>
          </p:cNvSpPr>
          <p:nvPr>
            <p:ph type="body" idx="8"/>
          </p:nvPr>
        </p:nvSpPr>
        <p:spPr>
          <a:xfrm>
            <a:off x="503942" y="9308659"/>
            <a:ext cx="2182611" cy="273144"/>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rgbClr val="1A1A1A"/>
              </a:buClr>
              <a:buSzPts val="1400"/>
              <a:buFont typeface="Arial"/>
              <a:buChar char="•"/>
              <a:defRPr sz="1158" b="0" i="0" u="none" strike="noStrike" cap="none">
                <a:solidFill>
                  <a:srgbClr val="1A1A1A"/>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29" name="Google Shape;38;p9">
            <a:extLst>
              <a:ext uri="{FF2B5EF4-FFF2-40B4-BE49-F238E27FC236}">
                <a16:creationId xmlns:a16="http://schemas.microsoft.com/office/drawing/2014/main" id="{9A89A859-F536-414C-B187-58E30048C476}"/>
              </a:ext>
            </a:extLst>
          </p:cNvPr>
          <p:cNvSpPr txBox="1">
            <a:spLocks noGrp="1"/>
          </p:cNvSpPr>
          <p:nvPr>
            <p:ph type="body" idx="9"/>
          </p:nvPr>
        </p:nvSpPr>
        <p:spPr>
          <a:xfrm>
            <a:off x="2691742" y="827530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rgbClr val="1A1A1A"/>
              </a:buClr>
              <a:buSzPts val="800"/>
              <a:buFont typeface="Arial"/>
              <a:buNone/>
              <a:defRPr sz="662" b="1" i="0" u="none" strike="noStrike" cap="none">
                <a:solidFill>
                  <a:srgbClr val="1A1A1A"/>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0" name="Google Shape;39;p9">
            <a:extLst>
              <a:ext uri="{FF2B5EF4-FFF2-40B4-BE49-F238E27FC236}">
                <a16:creationId xmlns:a16="http://schemas.microsoft.com/office/drawing/2014/main" id="{3F60D708-3DC8-3E45-8990-3D4052042AA6}"/>
              </a:ext>
            </a:extLst>
          </p:cNvPr>
          <p:cNvSpPr txBox="1">
            <a:spLocks noGrp="1"/>
          </p:cNvSpPr>
          <p:nvPr>
            <p:ph type="body" idx="13"/>
          </p:nvPr>
        </p:nvSpPr>
        <p:spPr>
          <a:xfrm>
            <a:off x="2691742" y="861975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1" name="Google Shape;40;p9">
            <a:extLst>
              <a:ext uri="{FF2B5EF4-FFF2-40B4-BE49-F238E27FC236}">
                <a16:creationId xmlns:a16="http://schemas.microsoft.com/office/drawing/2014/main" id="{6084A238-E371-1048-871B-92C9612D12A7}"/>
              </a:ext>
            </a:extLst>
          </p:cNvPr>
          <p:cNvSpPr txBox="1">
            <a:spLocks noGrp="1"/>
          </p:cNvSpPr>
          <p:nvPr>
            <p:ph type="body" idx="15"/>
          </p:nvPr>
        </p:nvSpPr>
        <p:spPr>
          <a:xfrm>
            <a:off x="2691742" y="8964208"/>
            <a:ext cx="2182611" cy="280630"/>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2" name="Google Shape;41;p9">
            <a:extLst>
              <a:ext uri="{FF2B5EF4-FFF2-40B4-BE49-F238E27FC236}">
                <a16:creationId xmlns:a16="http://schemas.microsoft.com/office/drawing/2014/main" id="{CA9F2C53-E903-014F-881A-36FB902D91B0}"/>
              </a:ext>
            </a:extLst>
          </p:cNvPr>
          <p:cNvSpPr txBox="1">
            <a:spLocks noGrp="1"/>
          </p:cNvSpPr>
          <p:nvPr>
            <p:ph type="body" idx="16"/>
          </p:nvPr>
        </p:nvSpPr>
        <p:spPr>
          <a:xfrm>
            <a:off x="2691742" y="9308659"/>
            <a:ext cx="2182611" cy="273144"/>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rgbClr val="1A1A1A"/>
              </a:buClr>
              <a:buSzPts val="1400"/>
              <a:buFont typeface="Arial"/>
              <a:buChar char="•"/>
              <a:defRPr sz="1158" b="0" i="0" u="none" strike="noStrike" cap="none">
                <a:solidFill>
                  <a:srgbClr val="1A1A1A"/>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pic>
        <p:nvPicPr>
          <p:cNvPr id="19" name="Google Shape;80;p9">
            <a:extLst>
              <a:ext uri="{FF2B5EF4-FFF2-40B4-BE49-F238E27FC236}">
                <a16:creationId xmlns:a16="http://schemas.microsoft.com/office/drawing/2014/main" id="{C3364AA3-D637-459E-9499-7FE72FBFF268}"/>
              </a:ext>
            </a:extLst>
          </p:cNvPr>
          <p:cNvPicPr preferRelativeResize="0"/>
          <p:nvPr userDrawn="1"/>
        </p:nvPicPr>
        <p:blipFill>
          <a:blip r:embed="rId3"/>
          <a:srcRect t="25116" b="25116"/>
          <a:stretch/>
        </p:blipFill>
        <p:spPr>
          <a:xfrm>
            <a:off x="246825" y="1070836"/>
            <a:ext cx="2019675" cy="588169"/>
          </a:xfrm>
          <a:prstGeom prst="rect">
            <a:avLst/>
          </a:prstGeom>
          <a:noFill/>
          <a:ln>
            <a:noFill/>
          </a:ln>
        </p:spPr>
      </p:pic>
    </p:spTree>
  </p:cSld>
  <p:clrMapOvr>
    <a:masterClrMapping/>
  </p:clrMapOvr>
  <p:extLst>
    <p:ext uri="{DCECCB84-F9BA-43D5-87BE-67443E8EF086}">
      <p15:sldGuideLst xmlns:p15="http://schemas.microsoft.com/office/powerpoint/2012/main">
        <p15:guide id="1" orient="horz" pos="826" userDrawn="1">
          <p15:clr>
            <a:srgbClr val="FA7B17"/>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lide_1bis">
  <p:cSld name="1_Slide_1bis">
    <p:bg>
      <p:bgPr>
        <a:solidFill>
          <a:schemeClr val="dk1"/>
        </a:solidFill>
        <a:effectLst/>
      </p:bgPr>
    </p:bg>
    <p:spTree>
      <p:nvGrpSpPr>
        <p:cNvPr id="1" name="Shape 100"/>
        <p:cNvGrpSpPr/>
        <p:nvPr/>
      </p:nvGrpSpPr>
      <p:grpSpPr>
        <a:xfrm>
          <a:off x="0" y="0"/>
          <a:ext cx="0" cy="0"/>
          <a:chOff x="0" y="0"/>
          <a:chExt cx="0" cy="0"/>
        </a:xfrm>
      </p:grpSpPr>
      <p:sp>
        <p:nvSpPr>
          <p:cNvPr id="101" name="Google Shape;101;p6"/>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102" name="Google Shape;102;p6"/>
          <p:cNvSpPr txBox="1">
            <a:spLocks noGrp="1"/>
          </p:cNvSpPr>
          <p:nvPr>
            <p:ph type="subTitle" idx="1"/>
          </p:nvPr>
        </p:nvSpPr>
        <p:spPr>
          <a:xfrm>
            <a:off x="497531" y="2421640"/>
            <a:ext cx="6564615" cy="1054527"/>
          </a:xfrm>
          <a:prstGeom prst="rect">
            <a:avLst/>
          </a:prstGeom>
          <a:noFill/>
          <a:ln>
            <a:noFill/>
          </a:ln>
        </p:spPr>
        <p:txBody>
          <a:bodyPr spcFirstLastPara="1" wrap="square" lIns="0" tIns="0" rIns="0" bIns="0" anchor="t" anchorCtr="0">
            <a:noAutofit/>
          </a:bodyPr>
          <a:lstStyle>
            <a:lvl1pPr marL="0" marR="0" lvl="0" indent="-378018" algn="l">
              <a:lnSpc>
                <a:spcPct val="100000"/>
              </a:lnSpc>
              <a:spcBef>
                <a:spcPts val="0"/>
              </a:spcBef>
              <a:spcAft>
                <a:spcPts val="0"/>
              </a:spcAft>
              <a:buClr>
                <a:srgbClr val="FFFFFF"/>
              </a:buClr>
              <a:buSzPts val="1100"/>
              <a:buFont typeface="Arial"/>
              <a:buNone/>
              <a:defRPr sz="910" b="0" i="0" u="none" strike="noStrike" cap="none">
                <a:solidFill>
                  <a:srgbClr val="FFFFFF"/>
                </a:solidFill>
                <a:latin typeface="Arial"/>
                <a:ea typeface="Arial"/>
                <a:cs typeface="Arial"/>
                <a:sym typeface="Arial"/>
              </a:defRPr>
            </a:lvl1pPr>
            <a:lvl2pPr marR="0" lvl="1"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103" name="Google Shape;103;p6"/>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104" name="Google Shape;104;p6"/>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105" name="Google Shape;105;p6"/>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106" name="Google Shape;106;p6"/>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
        <p:nvSpPr>
          <p:cNvPr id="107" name="Google Shape;107;p6"/>
          <p:cNvSpPr txBox="1">
            <a:spLocks noGrp="1"/>
          </p:cNvSpPr>
          <p:nvPr>
            <p:ph type="body" idx="3"/>
          </p:nvPr>
        </p:nvSpPr>
        <p:spPr>
          <a:xfrm>
            <a:off x="498729" y="3491130"/>
            <a:ext cx="6561991" cy="6068984"/>
          </a:xfrm>
          <a:prstGeom prst="rect">
            <a:avLst/>
          </a:prstGeom>
          <a:noFill/>
          <a:ln>
            <a:noFill/>
          </a:ln>
        </p:spPr>
        <p:txBody>
          <a:bodyPr spcFirstLastPara="1" wrap="square" lIns="0" tIns="0" rIns="54000" bIns="0" anchor="t" anchorCtr="0">
            <a:noAutofit/>
          </a:bodyPr>
          <a:lstStyle>
            <a:lvl1pPr marL="0" marR="0" lvl="0" indent="-378018"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1pPr>
            <a:lvl2pPr marL="756035" marR="0" lvl="1"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2pPr>
            <a:lvl3pPr marL="1134053" marR="0" lvl="2"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3pPr>
            <a:lvl4pPr marL="1512070" marR="0" lvl="3"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4pPr>
            <a:lvl5pPr marL="1890088" marR="0" lvl="4"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5pPr>
            <a:lvl6pPr marL="2268106" marR="0" lvl="5"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6pPr>
            <a:lvl7pPr marL="2646124" marR="0" lvl="6"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7pPr>
            <a:lvl8pPr marL="3024142" marR="0" lvl="7"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8pPr>
            <a:lvl9pPr marL="3402159" marR="0" lvl="8"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lide_1bis">
  <p:cSld name="1_Slide_1bis 2">
    <p:bg>
      <p:bgPr>
        <a:solidFill>
          <a:schemeClr val="lt2"/>
        </a:solidFill>
        <a:effectLst/>
      </p:bgPr>
    </p:bg>
    <p:spTree>
      <p:nvGrpSpPr>
        <p:cNvPr id="1" name="Shape 108"/>
        <p:cNvGrpSpPr/>
        <p:nvPr/>
      </p:nvGrpSpPr>
      <p:grpSpPr>
        <a:xfrm>
          <a:off x="0" y="0"/>
          <a:ext cx="0" cy="0"/>
          <a:chOff x="0" y="0"/>
          <a:chExt cx="0" cy="0"/>
        </a:xfrm>
      </p:grpSpPr>
      <p:sp>
        <p:nvSpPr>
          <p:cNvPr id="109" name="Google Shape;109;p7"/>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110" name="Google Shape;110;p7"/>
          <p:cNvSpPr txBox="1">
            <a:spLocks noGrp="1"/>
          </p:cNvSpPr>
          <p:nvPr>
            <p:ph type="subTitle" idx="1"/>
          </p:nvPr>
        </p:nvSpPr>
        <p:spPr>
          <a:xfrm>
            <a:off x="497531" y="2421640"/>
            <a:ext cx="6564615" cy="1054527"/>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FFFFFF"/>
              </a:buClr>
              <a:buSzPts val="1100"/>
              <a:buFont typeface="Arial"/>
              <a:buNone/>
              <a:defRPr sz="91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111" name="Google Shape;111;p7"/>
          <p:cNvSpPr txBox="1">
            <a:spLocks noGrp="1"/>
          </p:cNvSpPr>
          <p:nvPr>
            <p:ph type="body" idx="2"/>
          </p:nvPr>
        </p:nvSpPr>
        <p:spPr>
          <a:xfrm>
            <a:off x="498729" y="3491130"/>
            <a:ext cx="3281068" cy="6068984"/>
          </a:xfrm>
          <a:prstGeom prst="rect">
            <a:avLst/>
          </a:prstGeom>
          <a:noFill/>
          <a:ln>
            <a:noFill/>
          </a:ln>
        </p:spPr>
        <p:txBody>
          <a:bodyPr spcFirstLastPara="1" wrap="square" lIns="0" tIns="0" rIns="54000" bIns="0" anchor="t" anchorCtr="0">
            <a:noAutofit/>
          </a:bodyPr>
          <a:lstStyle>
            <a:lvl1pPr marL="0" marR="0" lvl="0" indent="-89296" algn="l">
              <a:lnSpc>
                <a:spcPct val="100000"/>
              </a:lnSpc>
              <a:spcBef>
                <a:spcPts val="0"/>
              </a:spcBef>
              <a:spcAft>
                <a:spcPts val="0"/>
              </a:spcAft>
              <a:buClr>
                <a:schemeClr val="lt2"/>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2pPr>
            <a:lvl3pPr marL="1134053" marR="0" lvl="2"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3pPr>
            <a:lvl4pPr marL="1512070" marR="0" lvl="3"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4pPr>
            <a:lvl5pPr marL="1890088" marR="0" lvl="4"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5pPr>
            <a:lvl6pPr marL="2268106" marR="0" lvl="5"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6pPr>
            <a:lvl7pPr marL="2646124" marR="0" lvl="6"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7pPr>
            <a:lvl8pPr marL="3024142" marR="0" lvl="7"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8pPr>
            <a:lvl9pPr marL="3402159" marR="0" lvl="8"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9pPr>
          </a:lstStyle>
          <a:p>
            <a:endParaRPr/>
          </a:p>
        </p:txBody>
      </p:sp>
      <p:sp>
        <p:nvSpPr>
          <p:cNvPr id="112" name="Google Shape;112;p7"/>
          <p:cNvSpPr txBox="1">
            <a:spLocks noGrp="1"/>
          </p:cNvSpPr>
          <p:nvPr>
            <p:ph type="body" idx="3"/>
          </p:nvPr>
        </p:nvSpPr>
        <p:spPr>
          <a:xfrm>
            <a:off x="3792167" y="3491132"/>
            <a:ext cx="3268552" cy="6054250"/>
          </a:xfrm>
          <a:prstGeom prst="rect">
            <a:avLst/>
          </a:prstGeom>
          <a:noFill/>
          <a:ln>
            <a:noFill/>
          </a:ln>
        </p:spPr>
        <p:txBody>
          <a:bodyPr spcFirstLastPara="1" wrap="square" lIns="0" tIns="0" rIns="54000" bIns="0" anchor="t" anchorCtr="0">
            <a:noAutofit/>
          </a:bodyPr>
          <a:lstStyle>
            <a:lvl1pPr marL="0" marR="0" lvl="0" indent="-89296" algn="l">
              <a:lnSpc>
                <a:spcPct val="100000"/>
              </a:lnSpc>
              <a:spcBef>
                <a:spcPts val="0"/>
              </a:spcBef>
              <a:spcAft>
                <a:spcPts val="0"/>
              </a:spcAft>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SzPts val="1400"/>
              <a:buFont typeface="Arial"/>
              <a:buNone/>
              <a:defRPr sz="743" b="0" i="0" u="none" strike="noStrike" cap="none">
                <a:latin typeface="Arial"/>
                <a:ea typeface="Arial"/>
                <a:cs typeface="Arial"/>
                <a:sym typeface="Arial"/>
              </a:defRPr>
            </a:lvl2pPr>
            <a:lvl3pPr marL="1134053" marR="0" lvl="2" indent="-189010" algn="l">
              <a:lnSpc>
                <a:spcPct val="100000"/>
              </a:lnSpc>
              <a:spcBef>
                <a:spcPts val="0"/>
              </a:spcBef>
              <a:spcAft>
                <a:spcPts val="0"/>
              </a:spcAft>
              <a:buSzPts val="1400"/>
              <a:buFont typeface="Arial"/>
              <a:buNone/>
              <a:defRPr sz="743" b="0" i="0" u="none" strike="noStrike" cap="none">
                <a:latin typeface="Arial"/>
                <a:ea typeface="Arial"/>
                <a:cs typeface="Arial"/>
                <a:sym typeface="Arial"/>
              </a:defRPr>
            </a:lvl3pPr>
            <a:lvl4pPr marL="1512070" marR="0" lvl="3" indent="-189010" algn="l">
              <a:lnSpc>
                <a:spcPct val="100000"/>
              </a:lnSpc>
              <a:spcBef>
                <a:spcPts val="0"/>
              </a:spcBef>
              <a:spcAft>
                <a:spcPts val="0"/>
              </a:spcAft>
              <a:buSzPts val="1400"/>
              <a:buFont typeface="Arial"/>
              <a:buNone/>
              <a:defRPr sz="743" b="0" i="0" u="none" strike="noStrike" cap="none">
                <a:latin typeface="Arial"/>
                <a:ea typeface="Arial"/>
                <a:cs typeface="Arial"/>
                <a:sym typeface="Arial"/>
              </a:defRPr>
            </a:lvl4pPr>
            <a:lvl5pPr marL="1890088" marR="0" lvl="4" indent="-189010" algn="l">
              <a:lnSpc>
                <a:spcPct val="100000"/>
              </a:lnSpc>
              <a:spcBef>
                <a:spcPts val="0"/>
              </a:spcBef>
              <a:spcAft>
                <a:spcPts val="0"/>
              </a:spcAft>
              <a:buSzPts val="1400"/>
              <a:buFont typeface="Arial"/>
              <a:buNone/>
              <a:defRPr sz="743" b="0" i="0" u="none" strike="noStrike" cap="none">
                <a:latin typeface="Arial"/>
                <a:ea typeface="Arial"/>
                <a:cs typeface="Arial"/>
                <a:sym typeface="Arial"/>
              </a:defRPr>
            </a:lvl5pPr>
            <a:lvl6pPr marL="2268106" marR="0" lvl="5" indent="-189010" algn="l">
              <a:lnSpc>
                <a:spcPct val="100000"/>
              </a:lnSpc>
              <a:spcBef>
                <a:spcPts val="0"/>
              </a:spcBef>
              <a:spcAft>
                <a:spcPts val="0"/>
              </a:spcAft>
              <a:buSzPts val="1400"/>
              <a:buFont typeface="Arial"/>
              <a:buNone/>
              <a:defRPr sz="1158" b="0" i="0" u="none" strike="noStrike" cap="none">
                <a:latin typeface="Arial"/>
                <a:ea typeface="Arial"/>
                <a:cs typeface="Arial"/>
                <a:sym typeface="Arial"/>
              </a:defRPr>
            </a:lvl6pPr>
            <a:lvl7pPr marL="2646124" marR="0" lvl="6" indent="-189010" algn="l">
              <a:lnSpc>
                <a:spcPct val="100000"/>
              </a:lnSpc>
              <a:spcBef>
                <a:spcPts val="0"/>
              </a:spcBef>
              <a:spcAft>
                <a:spcPts val="0"/>
              </a:spcAft>
              <a:buSzPts val="1400"/>
              <a:buFont typeface="Arial"/>
              <a:buNone/>
              <a:defRPr sz="1158" b="0" i="0" u="none" strike="noStrike" cap="none">
                <a:latin typeface="Arial"/>
                <a:ea typeface="Arial"/>
                <a:cs typeface="Arial"/>
                <a:sym typeface="Arial"/>
              </a:defRPr>
            </a:lvl7pPr>
            <a:lvl8pPr marL="3024142" marR="0" lvl="7" indent="-189010" algn="l">
              <a:lnSpc>
                <a:spcPct val="100000"/>
              </a:lnSpc>
              <a:spcBef>
                <a:spcPts val="0"/>
              </a:spcBef>
              <a:spcAft>
                <a:spcPts val="0"/>
              </a:spcAft>
              <a:buSzPts val="1400"/>
              <a:buFont typeface="Arial"/>
              <a:buNone/>
              <a:defRPr sz="1158" b="0" i="0" u="none" strike="noStrike" cap="none">
                <a:latin typeface="Arial"/>
                <a:ea typeface="Arial"/>
                <a:cs typeface="Arial"/>
                <a:sym typeface="Arial"/>
              </a:defRPr>
            </a:lvl8pPr>
            <a:lvl9pPr marL="3402159" marR="0" lvl="8" indent="-189010" algn="l">
              <a:lnSpc>
                <a:spcPct val="100000"/>
              </a:lnSpc>
              <a:spcBef>
                <a:spcPts val="0"/>
              </a:spcBef>
              <a:spcAft>
                <a:spcPts val="0"/>
              </a:spcAft>
              <a:buSzPts val="1400"/>
              <a:buFont typeface="Arial"/>
              <a:buNone/>
              <a:defRPr sz="1158" b="0" i="0" u="none" strike="noStrike" cap="none">
                <a:latin typeface="Arial"/>
                <a:ea typeface="Arial"/>
                <a:cs typeface="Arial"/>
                <a:sym typeface="Arial"/>
              </a:defRPr>
            </a:lvl9pPr>
          </a:lstStyle>
          <a:p>
            <a:endParaRPr/>
          </a:p>
        </p:txBody>
      </p:sp>
      <p:sp>
        <p:nvSpPr>
          <p:cNvPr id="113" name="Google Shape;113;p7"/>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114" name="Google Shape;114;p7"/>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115" name="Google Shape;115;p7"/>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116" name="Google Shape;116;p7"/>
          <p:cNvSpPr txBox="1">
            <a:spLocks noGrp="1"/>
          </p:cNvSpPr>
          <p:nvPr>
            <p:ph type="body" idx="4"/>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None/>
              <a:defRPr sz="662" i="0" u="none" strike="noStrike" cap="none">
                <a:solidFill>
                  <a:schemeClr val="dk2"/>
                </a:solidFil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lide_4bis">
  <p:cSld name="4_Cover 6_1_1_2">
    <p:bg>
      <p:bgPr>
        <a:solidFill>
          <a:schemeClr val="dk1"/>
        </a:solidFill>
        <a:effectLst/>
      </p:bgPr>
    </p:bg>
    <p:spTree>
      <p:nvGrpSpPr>
        <p:cNvPr id="1" name="Shape 126"/>
        <p:cNvGrpSpPr/>
        <p:nvPr/>
      </p:nvGrpSpPr>
      <p:grpSpPr>
        <a:xfrm>
          <a:off x="0" y="0"/>
          <a:ext cx="0" cy="0"/>
          <a:chOff x="0" y="0"/>
          <a:chExt cx="0" cy="0"/>
        </a:xfrm>
      </p:grpSpPr>
      <p:sp>
        <p:nvSpPr>
          <p:cNvPr id="127" name="Google Shape;127;p26"/>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128" name="Google Shape;128;p26"/>
          <p:cNvSpPr txBox="1">
            <a:spLocks noGrp="1"/>
          </p:cNvSpPr>
          <p:nvPr>
            <p:ph type="subTitle" idx="1"/>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FFFFFF"/>
              </a:buClr>
              <a:buSzPts val="1100"/>
              <a:buFont typeface="Arial"/>
              <a:buNone/>
              <a:defRPr sz="910" b="0" i="0" u="none" strike="noStrike" cap="none">
                <a:solidFill>
                  <a:srgbClr val="FFFFFF"/>
                </a:solidFill>
                <a:latin typeface="Arial"/>
                <a:ea typeface="Arial"/>
                <a:cs typeface="Arial"/>
                <a:sym typeface="Arial"/>
              </a:defRPr>
            </a:lvl1pPr>
            <a:lvl2pPr marR="0" lvl="1"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129" name="Google Shape;129;p26"/>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130" name="Google Shape;130;p26"/>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131" name="Google Shape;131;p26"/>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132" name="Google Shape;132;p26"/>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
        <p:nvSpPr>
          <p:cNvPr id="133" name="Google Shape;133;p26"/>
          <p:cNvSpPr txBox="1">
            <a:spLocks noGrp="1"/>
          </p:cNvSpPr>
          <p:nvPr>
            <p:ph type="body" idx="3"/>
          </p:nvPr>
        </p:nvSpPr>
        <p:spPr>
          <a:xfrm>
            <a:off x="498729" y="3505862"/>
            <a:ext cx="2187844" cy="6040397"/>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chemeClr val="accent1"/>
              </a:buClr>
              <a:buSzPts val="900"/>
              <a:buFont typeface="Arial"/>
              <a:buChar char="•"/>
              <a:defRPr sz="743" b="0" i="0" u="none" strike="noStrike" cap="none">
                <a:solidFill>
                  <a:schemeClr val="lt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34" name="Google Shape;134;p26"/>
          <p:cNvSpPr txBox="1">
            <a:spLocks noGrp="1"/>
          </p:cNvSpPr>
          <p:nvPr>
            <p:ph type="body" idx="4"/>
          </p:nvPr>
        </p:nvSpPr>
        <p:spPr>
          <a:xfrm>
            <a:off x="2687056" y="3505861"/>
            <a:ext cx="2187844" cy="6040400"/>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chemeClr val="accent1"/>
              </a:buClr>
              <a:buSzPts val="900"/>
              <a:buFont typeface="Arial"/>
              <a:buChar char="•"/>
              <a:defRPr sz="743" b="0" i="0" u="none" strike="noStrike" cap="none">
                <a:solidFill>
                  <a:schemeClr val="lt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35" name="Google Shape;135;p26"/>
          <p:cNvSpPr txBox="1">
            <a:spLocks noGrp="1"/>
          </p:cNvSpPr>
          <p:nvPr>
            <p:ph type="body" idx="5"/>
          </p:nvPr>
        </p:nvSpPr>
        <p:spPr>
          <a:xfrm>
            <a:off x="4875383" y="3505861"/>
            <a:ext cx="2187844" cy="6040400"/>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chemeClr val="accent1"/>
              </a:buClr>
              <a:buSzPts val="900"/>
              <a:buFont typeface="Arial"/>
              <a:buChar char="•"/>
              <a:defRPr sz="743" b="0" i="0" u="none" strike="noStrike" cap="none">
                <a:solidFill>
                  <a:schemeClr val="lt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lide_4">
  <p:cSld name="4_Cover 6_1_1">
    <p:bg>
      <p:bgPr>
        <a:solidFill>
          <a:srgbClr val="FFFFFF"/>
        </a:solidFill>
        <a:effectLst/>
      </p:bgPr>
    </p:bg>
    <p:spTree>
      <p:nvGrpSpPr>
        <p:cNvPr id="1" name="Shape 136"/>
        <p:cNvGrpSpPr/>
        <p:nvPr/>
      </p:nvGrpSpPr>
      <p:grpSpPr>
        <a:xfrm>
          <a:off x="0" y="0"/>
          <a:ext cx="0" cy="0"/>
          <a:chOff x="0" y="0"/>
          <a:chExt cx="0" cy="0"/>
        </a:xfrm>
      </p:grpSpPr>
      <p:sp>
        <p:nvSpPr>
          <p:cNvPr id="137" name="Google Shape;137;p25"/>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38" name="Google Shape;138;p25"/>
          <p:cNvSpPr txBox="1">
            <a:spLocks noGrp="1"/>
          </p:cNvSpPr>
          <p:nvPr>
            <p:ph type="subTitle" idx="1"/>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39" name="Google Shape;139;p25"/>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140" name="Google Shape;140;p25"/>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141" name="Google Shape;141;p25"/>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142" name="Google Shape;142;p25"/>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143" name="Google Shape;143;p25"/>
          <p:cNvSpPr txBox="1">
            <a:spLocks noGrp="1"/>
          </p:cNvSpPr>
          <p:nvPr>
            <p:ph type="body" idx="3"/>
          </p:nvPr>
        </p:nvSpPr>
        <p:spPr>
          <a:xfrm>
            <a:off x="498729" y="3505862"/>
            <a:ext cx="2187844" cy="6040397"/>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chemeClr val="accent1"/>
              </a:buClr>
              <a:buSzPts val="900"/>
              <a:buFont typeface="Arial"/>
              <a:buChar char="•"/>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44" name="Google Shape;144;p25"/>
          <p:cNvSpPr txBox="1">
            <a:spLocks noGrp="1"/>
          </p:cNvSpPr>
          <p:nvPr>
            <p:ph type="body" idx="4"/>
          </p:nvPr>
        </p:nvSpPr>
        <p:spPr>
          <a:xfrm>
            <a:off x="2687056" y="3505861"/>
            <a:ext cx="2187844" cy="6040400"/>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chemeClr val="accent1"/>
              </a:buClr>
              <a:buSzPts val="900"/>
              <a:buFont typeface="Arial"/>
              <a:buChar char="•"/>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45" name="Google Shape;145;p25"/>
          <p:cNvSpPr txBox="1">
            <a:spLocks noGrp="1"/>
          </p:cNvSpPr>
          <p:nvPr>
            <p:ph type="body" idx="5"/>
          </p:nvPr>
        </p:nvSpPr>
        <p:spPr>
          <a:xfrm>
            <a:off x="4875383" y="3505861"/>
            <a:ext cx="2187844" cy="6040400"/>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chemeClr val="accent1"/>
              </a:buClr>
              <a:buSzPts val="900"/>
              <a:buFont typeface="Arial"/>
              <a:buChar char="•"/>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lide_3bis">
  <p:cSld name="Slide_2bis 2">
    <p:bg>
      <p:bgPr>
        <a:solidFill>
          <a:schemeClr val="dk1"/>
        </a:solidFill>
        <a:effectLst/>
      </p:bgPr>
    </p:bg>
    <p:spTree>
      <p:nvGrpSpPr>
        <p:cNvPr id="1" name="Shape 157"/>
        <p:cNvGrpSpPr/>
        <p:nvPr/>
      </p:nvGrpSpPr>
      <p:grpSpPr>
        <a:xfrm>
          <a:off x="0" y="0"/>
          <a:ext cx="0" cy="0"/>
          <a:chOff x="0" y="0"/>
          <a:chExt cx="0" cy="0"/>
        </a:xfrm>
      </p:grpSpPr>
      <p:sp>
        <p:nvSpPr>
          <p:cNvPr id="158" name="Google Shape;158;p24"/>
          <p:cNvSpPr/>
          <p:nvPr/>
        </p:nvSpPr>
        <p:spPr>
          <a:xfrm rot="-430255">
            <a:off x="-1785945" y="5448343"/>
            <a:ext cx="5682456" cy="14293948"/>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159" name="Google Shape;159;p24"/>
          <p:cNvCxnSpPr/>
          <p:nvPr/>
        </p:nvCxnSpPr>
        <p:spPr>
          <a:xfrm flipH="1">
            <a:off x="2099538" y="4299955"/>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160" name="Google Shape;160;p24"/>
          <p:cNvSpPr/>
          <p:nvPr/>
        </p:nvSpPr>
        <p:spPr>
          <a:xfrm>
            <a:off x="2314037" y="6044821"/>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161" name="Google Shape;161;p24"/>
          <p:cNvSpPr txBox="1">
            <a:spLocks noGrp="1"/>
          </p:cNvSpPr>
          <p:nvPr>
            <p:ph type="title"/>
          </p:nvPr>
        </p:nvSpPr>
        <p:spPr>
          <a:xfrm>
            <a:off x="503122" y="1135505"/>
            <a:ext cx="2168607" cy="8425234"/>
          </a:xfrm>
          <a:prstGeom prst="rect">
            <a:avLst/>
          </a:prstGeom>
          <a:noFill/>
          <a:ln>
            <a:noFill/>
          </a:ln>
        </p:spPr>
        <p:txBody>
          <a:bodyPr spcFirstLastPara="1" wrap="square" lIns="0" tIns="0" rIns="54000" bIns="0" anchor="t" anchorCtr="0">
            <a:noAutofit/>
          </a:bodyPr>
          <a:lstStyle>
            <a:lvl1pPr marR="0" lvl="0" algn="l" rtl="0">
              <a:lnSpc>
                <a:spcPct val="100000"/>
              </a:lnSpc>
              <a:spcBef>
                <a:spcPts val="0"/>
              </a:spcBef>
              <a:spcAft>
                <a:spcPts val="0"/>
              </a:spcAft>
              <a:buClr>
                <a:schemeClr val="lt2"/>
              </a:buClr>
              <a:buSzPts val="1800"/>
              <a:buFont typeface="Arial"/>
              <a:buNone/>
              <a:defRPr sz="1489" b="1" i="0" u="none" strike="noStrike" cap="none">
                <a:solidFill>
                  <a:schemeClr val="lt2"/>
                </a:solidFill>
                <a:latin typeface="Arial"/>
                <a:ea typeface="Arial"/>
                <a:cs typeface="Arial"/>
                <a:sym typeface="Arial"/>
              </a:defRPr>
            </a:lvl1pPr>
            <a:lvl2pPr marR="0" lvl="1"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9pPr>
          </a:lstStyle>
          <a:p>
            <a:endParaRPr/>
          </a:p>
        </p:txBody>
      </p:sp>
      <p:sp>
        <p:nvSpPr>
          <p:cNvPr id="162" name="Google Shape;162;p24"/>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163" name="Google Shape;163;p24"/>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164" name="Google Shape;164;p24"/>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165" name="Google Shape;165;p24"/>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lt2"/>
              </a:buClr>
              <a:buSzPts val="800"/>
              <a:buFont typeface="Arial"/>
              <a:buNone/>
              <a:defRPr sz="662" b="0" i="0" u="none" strike="noStrike" cap="none">
                <a:solidFill>
                  <a:schemeClr val="lt2"/>
                </a:solidFill>
                <a:latin typeface="Arial"/>
                <a:ea typeface="Arial"/>
                <a:cs typeface="Arial"/>
                <a:sym typeface="Arial"/>
              </a:defRPr>
            </a:lvl1pPr>
            <a:lvl2pPr marL="756035" marR="0" lvl="1"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2pPr>
            <a:lvl3pPr marL="1134053" marR="0" lvl="2"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3pPr>
            <a:lvl4pPr marL="1512070" marR="0" lvl="3"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4pPr>
            <a:lvl5pPr marL="1890088" marR="0" lvl="4"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5pPr>
            <a:lvl6pPr marL="2268106" marR="0" lvl="5"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6pPr>
            <a:lvl7pPr marL="2646124" marR="0" lvl="6"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7pPr>
            <a:lvl8pPr marL="3024142" marR="0" lvl="7"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8pPr>
            <a:lvl9pPr marL="3402159" marR="0" lvl="8"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9pPr>
          </a:lstStyle>
          <a:p>
            <a:endParaRPr/>
          </a:p>
        </p:txBody>
      </p:sp>
      <p:sp>
        <p:nvSpPr>
          <p:cNvPr id="166" name="Google Shape;166;p24"/>
          <p:cNvSpPr txBox="1">
            <a:spLocks noGrp="1"/>
          </p:cNvSpPr>
          <p:nvPr>
            <p:ph type="body" idx="2"/>
          </p:nvPr>
        </p:nvSpPr>
        <p:spPr>
          <a:xfrm>
            <a:off x="2689654" y="1135505"/>
            <a:ext cx="2183451" cy="8424363"/>
          </a:xfrm>
          <a:prstGeom prst="rect">
            <a:avLst/>
          </a:prstGeom>
          <a:noFill/>
          <a:ln>
            <a:noFill/>
          </a:ln>
        </p:spPr>
        <p:txBody>
          <a:bodyPr spcFirstLastPara="1" wrap="square" lIns="0" tIns="0" rIns="54000" bIns="0" anchor="t" anchorCtr="0">
            <a:noAutofit/>
          </a:bodyPr>
          <a:lstStyle>
            <a:lvl1pPr marL="297652" marR="0" lvl="0"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1pPr>
            <a:lvl2pPr marL="756035" marR="0" lvl="1"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2pPr>
            <a:lvl3pPr marL="1134053" marR="0" lvl="2"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3pPr>
            <a:lvl4pPr marL="1512070" marR="0" lvl="3"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4pPr>
            <a:lvl5pPr marL="1890088" marR="0" lvl="4"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5pPr>
            <a:lvl6pPr marL="2268106" marR="0" lvl="5"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6pPr>
            <a:lvl7pPr marL="2646124" marR="0" lvl="6"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7pPr>
            <a:lvl8pPr marL="3024142" marR="0" lvl="7"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8pPr>
            <a:lvl9pPr marL="3402159" marR="0" lvl="8"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9pPr>
          </a:lstStyle>
          <a:p>
            <a:endParaRPr/>
          </a:p>
        </p:txBody>
      </p:sp>
      <p:sp>
        <p:nvSpPr>
          <p:cNvPr id="167" name="Google Shape;167;p24"/>
          <p:cNvSpPr txBox="1">
            <a:spLocks noGrp="1"/>
          </p:cNvSpPr>
          <p:nvPr>
            <p:ph type="body" idx="3"/>
          </p:nvPr>
        </p:nvSpPr>
        <p:spPr>
          <a:xfrm>
            <a:off x="4887948" y="1135505"/>
            <a:ext cx="2183451" cy="8424363"/>
          </a:xfrm>
          <a:prstGeom prst="rect">
            <a:avLst/>
          </a:prstGeom>
          <a:noFill/>
          <a:ln>
            <a:noFill/>
          </a:ln>
        </p:spPr>
        <p:txBody>
          <a:bodyPr spcFirstLastPara="1" wrap="square" lIns="0" tIns="0" rIns="54000" bIns="0" anchor="t" anchorCtr="0">
            <a:noAutofit/>
          </a:bodyPr>
          <a:lstStyle>
            <a:lvl1pPr marL="297652" marR="0" lvl="0"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1pPr>
            <a:lvl2pPr marL="756035" marR="0" lvl="1"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2pPr>
            <a:lvl3pPr marL="1134053" marR="0" lvl="2"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3pPr>
            <a:lvl4pPr marL="1512070" marR="0" lvl="3"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4pPr>
            <a:lvl5pPr marL="1890088" marR="0" lvl="4"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5pPr>
            <a:lvl6pPr marL="2268106" marR="0" lvl="5"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6pPr>
            <a:lvl7pPr marL="2646124" marR="0" lvl="6"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7pPr>
            <a:lvl8pPr marL="3024142" marR="0" lvl="7"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8pPr>
            <a:lvl9pPr marL="3402159" marR="0" lvl="8"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lide_7">
  <p:cSld name="4_Cover 6_1_1_1_2_1">
    <p:bg>
      <p:bgPr>
        <a:solidFill>
          <a:srgbClr val="FFFFFF"/>
        </a:solidFill>
        <a:effectLst/>
      </p:bgPr>
    </p:bg>
    <p:spTree>
      <p:nvGrpSpPr>
        <p:cNvPr id="1" name="Shape 168"/>
        <p:cNvGrpSpPr/>
        <p:nvPr/>
      </p:nvGrpSpPr>
      <p:grpSpPr>
        <a:xfrm>
          <a:off x="0" y="0"/>
          <a:ext cx="0" cy="0"/>
          <a:chOff x="0" y="0"/>
          <a:chExt cx="0" cy="0"/>
        </a:xfrm>
      </p:grpSpPr>
      <p:sp>
        <p:nvSpPr>
          <p:cNvPr id="169" name="Google Shape;169;p14"/>
          <p:cNvSpPr txBox="1">
            <a:spLocks noGrp="1"/>
          </p:cNvSpPr>
          <p:nvPr>
            <p:ph type="title"/>
          </p:nvPr>
        </p:nvSpPr>
        <p:spPr>
          <a:xfrm>
            <a:off x="496104" y="1088982"/>
            <a:ext cx="2190025" cy="1920723"/>
          </a:xfrm>
          <a:prstGeom prst="rect">
            <a:avLst/>
          </a:prstGeom>
          <a:noFill/>
          <a:ln>
            <a:noFill/>
          </a:ln>
        </p:spPr>
        <p:txBody>
          <a:bodyPr spcFirstLastPara="1" wrap="square" lIns="0" tIns="0" rIns="91425"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70" name="Google Shape;170;p14"/>
          <p:cNvSpPr txBox="1">
            <a:spLocks noGrp="1"/>
          </p:cNvSpPr>
          <p:nvPr>
            <p:ph type="subTitle" idx="1"/>
          </p:nvPr>
        </p:nvSpPr>
        <p:spPr>
          <a:xfrm>
            <a:off x="496104" y="3009706"/>
            <a:ext cx="2190025" cy="1159553"/>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71" name="Google Shape;171;p14"/>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172" name="Google Shape;172;p14"/>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173" name="Google Shape;173;p14"/>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174" name="Google Shape;174;p14"/>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175" name="Google Shape;175;p14"/>
          <p:cNvSpPr txBox="1">
            <a:spLocks noGrp="1"/>
          </p:cNvSpPr>
          <p:nvPr>
            <p:ph type="body" idx="3"/>
          </p:nvPr>
        </p:nvSpPr>
        <p:spPr>
          <a:xfrm>
            <a:off x="2686129" y="3009705"/>
            <a:ext cx="2101666" cy="6550486"/>
          </a:xfrm>
          <a:prstGeom prst="rect">
            <a:avLst/>
          </a:prstGeom>
          <a:noFill/>
          <a:ln w="76200" cap="flat" cmpd="sng">
            <a:solidFill>
              <a:srgbClr val="E1E1E1"/>
            </a:solidFill>
            <a:prstDash val="solid"/>
            <a:round/>
            <a:headEnd type="none" w="sm" len="sm"/>
            <a:tailEnd type="none" w="sm" len="sm"/>
          </a:ln>
        </p:spPr>
        <p:txBody>
          <a:bodyPr spcFirstLastPara="1" wrap="square" lIns="54000" tIns="45700" rIns="54000" bIns="45700" anchor="t" anchorCtr="0">
            <a:noAutofit/>
          </a:bodyPr>
          <a:lstStyle>
            <a:lvl1pPr marL="297652" marR="0" lvl="0" indent="-297652" algn="l">
              <a:lnSpc>
                <a:spcPct val="100000"/>
              </a:lnSpc>
              <a:spcBef>
                <a:spcPts val="497"/>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76" name="Google Shape;176;p14"/>
          <p:cNvSpPr txBox="1">
            <a:spLocks noGrp="1"/>
          </p:cNvSpPr>
          <p:nvPr>
            <p:ph type="body" idx="4"/>
          </p:nvPr>
        </p:nvSpPr>
        <p:spPr>
          <a:xfrm>
            <a:off x="4978489" y="3009702"/>
            <a:ext cx="2082458" cy="6550485"/>
          </a:xfrm>
          <a:prstGeom prst="rect">
            <a:avLst/>
          </a:prstGeom>
          <a:noFill/>
          <a:ln w="76200" cap="flat" cmpd="sng">
            <a:solidFill>
              <a:srgbClr val="E1E1E1"/>
            </a:solidFill>
            <a:prstDash val="solid"/>
            <a:round/>
            <a:headEnd type="none" w="sm" len="sm"/>
            <a:tailEnd type="none" w="sm" len="sm"/>
          </a:ln>
        </p:spPr>
        <p:txBody>
          <a:bodyPr spcFirstLastPara="1" wrap="square" lIns="54000" tIns="45700" rIns="54000" bIns="45700" anchor="t" anchorCtr="0">
            <a:noAutofit/>
          </a:bodyPr>
          <a:lstStyle>
            <a:lvl1pPr marL="297652" marR="0" lvl="0" indent="-297652" algn="l">
              <a:lnSpc>
                <a:spcPct val="100000"/>
              </a:lnSpc>
              <a:spcBef>
                <a:spcPts val="497"/>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77" name="Google Shape;177;p14"/>
          <p:cNvSpPr txBox="1">
            <a:spLocks noGrp="1"/>
          </p:cNvSpPr>
          <p:nvPr>
            <p:ph type="body" idx="5"/>
          </p:nvPr>
        </p:nvSpPr>
        <p:spPr>
          <a:xfrm>
            <a:off x="2694467" y="1151100"/>
            <a:ext cx="2093327" cy="1858604"/>
          </a:xfrm>
          <a:prstGeom prst="rect">
            <a:avLst/>
          </a:prstGeom>
          <a:noFill/>
          <a:ln>
            <a:noFill/>
          </a:ln>
        </p:spPr>
        <p:txBody>
          <a:bodyPr spcFirstLastPara="1" wrap="square" lIns="0" tIns="0" rIns="91425" bIns="0" anchor="t" anchorCtr="0">
            <a:noAutofit/>
          </a:bodyPr>
          <a:lstStyle>
            <a:lvl1pPr marL="297652" marR="0" lvl="0"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78" name="Google Shape;178;p14"/>
          <p:cNvSpPr txBox="1">
            <a:spLocks noGrp="1"/>
          </p:cNvSpPr>
          <p:nvPr>
            <p:ph type="body" idx="6"/>
          </p:nvPr>
        </p:nvSpPr>
        <p:spPr>
          <a:xfrm>
            <a:off x="4977022" y="1151100"/>
            <a:ext cx="2093328" cy="1858604"/>
          </a:xfrm>
          <a:prstGeom prst="rect">
            <a:avLst/>
          </a:prstGeom>
          <a:noFill/>
          <a:ln>
            <a:noFill/>
          </a:ln>
        </p:spPr>
        <p:txBody>
          <a:bodyPr spcFirstLastPara="1" wrap="square" lIns="0" tIns="0" rIns="91425" bIns="0" anchor="t" anchorCtr="0">
            <a:noAutofit/>
          </a:bodyPr>
          <a:lstStyle>
            <a:lvl1pPr marL="297652" marR="0" lvl="0"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79" name="Google Shape;179;p14"/>
          <p:cNvSpPr txBox="1">
            <a:spLocks noGrp="1"/>
          </p:cNvSpPr>
          <p:nvPr>
            <p:ph type="body" idx="7"/>
          </p:nvPr>
        </p:nvSpPr>
        <p:spPr>
          <a:xfrm>
            <a:off x="496104" y="4169073"/>
            <a:ext cx="2190025" cy="5391119"/>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lide_11bis">
  <p:cSld name="4_Cover 6_1_1_1_1_1_1_3">
    <p:bg>
      <p:bgPr>
        <a:solidFill>
          <a:srgbClr val="FFFFFF"/>
        </a:solidFill>
        <a:effectLst/>
      </p:bgPr>
    </p:bg>
    <p:spTree>
      <p:nvGrpSpPr>
        <p:cNvPr id="1" name="Shape 180"/>
        <p:cNvGrpSpPr/>
        <p:nvPr/>
      </p:nvGrpSpPr>
      <p:grpSpPr>
        <a:xfrm>
          <a:off x="0" y="0"/>
          <a:ext cx="0" cy="0"/>
          <a:chOff x="0" y="0"/>
          <a:chExt cx="0" cy="0"/>
        </a:xfrm>
      </p:grpSpPr>
      <p:pic>
        <p:nvPicPr>
          <p:cNvPr id="181" name="Google Shape;181;p15"/>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885930" y="4434421"/>
            <a:ext cx="1587645" cy="4224652"/>
          </a:xfrm>
          <a:prstGeom prst="rect">
            <a:avLst/>
          </a:prstGeom>
          <a:noFill/>
          <a:ln>
            <a:noFill/>
          </a:ln>
        </p:spPr>
      </p:pic>
      <p:sp>
        <p:nvSpPr>
          <p:cNvPr id="182" name="Google Shape;182;p15"/>
          <p:cNvSpPr/>
          <p:nvPr/>
        </p:nvSpPr>
        <p:spPr>
          <a:xfrm rot="-430255">
            <a:off x="4291206" y="-11973454"/>
            <a:ext cx="5682456" cy="14293948"/>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sp>
        <p:nvSpPr>
          <p:cNvPr id="183" name="Google Shape;183;p15"/>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84" name="Google Shape;184;p15"/>
          <p:cNvSpPr txBox="1">
            <a:spLocks noGrp="1"/>
          </p:cNvSpPr>
          <p:nvPr>
            <p:ph type="subTitle" idx="1"/>
          </p:nvPr>
        </p:nvSpPr>
        <p:spPr>
          <a:xfrm>
            <a:off x="498729" y="2421640"/>
            <a:ext cx="6563416"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85" name="Google Shape;185;p15"/>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186" name="Google Shape;186;p15"/>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187" name="Google Shape;187;p15"/>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188" name="Google Shape;188;p15"/>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189" name="Google Shape;189;p15"/>
          <p:cNvSpPr txBox="1">
            <a:spLocks noGrp="1"/>
          </p:cNvSpPr>
          <p:nvPr>
            <p:ph type="body" idx="3"/>
          </p:nvPr>
        </p:nvSpPr>
        <p:spPr>
          <a:xfrm>
            <a:off x="498729" y="5497213"/>
            <a:ext cx="2187400" cy="406282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0" name="Google Shape;190;p15"/>
          <p:cNvSpPr txBox="1">
            <a:spLocks noGrp="1"/>
          </p:cNvSpPr>
          <p:nvPr>
            <p:ph type="body" idx="4"/>
          </p:nvPr>
        </p:nvSpPr>
        <p:spPr>
          <a:xfrm>
            <a:off x="498729" y="3859117"/>
            <a:ext cx="2187400" cy="56935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910"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1" name="Google Shape;191;p15"/>
          <p:cNvSpPr txBox="1">
            <a:spLocks noGrp="1"/>
          </p:cNvSpPr>
          <p:nvPr>
            <p:ph type="body" idx="5"/>
          </p:nvPr>
        </p:nvSpPr>
        <p:spPr>
          <a:xfrm>
            <a:off x="498729" y="4533824"/>
            <a:ext cx="2187400" cy="56935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828" b="0" i="1"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2" name="Google Shape;192;p15"/>
          <p:cNvSpPr txBox="1">
            <a:spLocks noGrp="1"/>
          </p:cNvSpPr>
          <p:nvPr>
            <p:ph type="body" idx="6"/>
          </p:nvPr>
        </p:nvSpPr>
        <p:spPr>
          <a:xfrm>
            <a:off x="2688269" y="5497215"/>
            <a:ext cx="2187400" cy="406282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3" name="Google Shape;193;p15"/>
          <p:cNvSpPr txBox="1">
            <a:spLocks noGrp="1"/>
          </p:cNvSpPr>
          <p:nvPr>
            <p:ph type="body" idx="7"/>
          </p:nvPr>
        </p:nvSpPr>
        <p:spPr>
          <a:xfrm>
            <a:off x="2688269" y="3859119"/>
            <a:ext cx="2187400" cy="56935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910"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4" name="Google Shape;194;p15"/>
          <p:cNvSpPr txBox="1">
            <a:spLocks noGrp="1"/>
          </p:cNvSpPr>
          <p:nvPr>
            <p:ph type="body" idx="8"/>
          </p:nvPr>
        </p:nvSpPr>
        <p:spPr>
          <a:xfrm>
            <a:off x="2688269" y="4533825"/>
            <a:ext cx="2187400" cy="56935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828" b="0" i="1"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5" name="Google Shape;195;p15"/>
          <p:cNvSpPr txBox="1">
            <a:spLocks noGrp="1"/>
          </p:cNvSpPr>
          <p:nvPr>
            <p:ph type="body" idx="9"/>
          </p:nvPr>
        </p:nvSpPr>
        <p:spPr>
          <a:xfrm>
            <a:off x="4877810" y="5497215"/>
            <a:ext cx="2187400" cy="406282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6" name="Google Shape;196;p15"/>
          <p:cNvSpPr txBox="1">
            <a:spLocks noGrp="1"/>
          </p:cNvSpPr>
          <p:nvPr>
            <p:ph type="body" idx="13"/>
          </p:nvPr>
        </p:nvSpPr>
        <p:spPr>
          <a:xfrm>
            <a:off x="4877810" y="3859119"/>
            <a:ext cx="2187400" cy="56935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910"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7" name="Google Shape;197;p15"/>
          <p:cNvSpPr txBox="1">
            <a:spLocks noGrp="1"/>
          </p:cNvSpPr>
          <p:nvPr>
            <p:ph type="body" idx="14"/>
          </p:nvPr>
        </p:nvSpPr>
        <p:spPr>
          <a:xfrm>
            <a:off x="4877810" y="4533825"/>
            <a:ext cx="2187400" cy="56935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828" b="0" i="1"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lide_12">
  <p:cSld name="4_Cover 6_1_1_1_1_1_1_2">
    <p:bg>
      <p:bgPr>
        <a:solidFill>
          <a:srgbClr val="FFFFFF"/>
        </a:solidFill>
        <a:effectLst/>
      </p:bgPr>
    </p:bg>
    <p:spTree>
      <p:nvGrpSpPr>
        <p:cNvPr id="1" name="Shape 198"/>
        <p:cNvGrpSpPr/>
        <p:nvPr/>
      </p:nvGrpSpPr>
      <p:grpSpPr>
        <a:xfrm>
          <a:off x="0" y="0"/>
          <a:ext cx="0" cy="0"/>
          <a:chOff x="0" y="0"/>
          <a:chExt cx="0" cy="0"/>
        </a:xfrm>
      </p:grpSpPr>
      <p:sp>
        <p:nvSpPr>
          <p:cNvPr id="199" name="Google Shape;199;p16"/>
          <p:cNvSpPr txBox="1">
            <a:spLocks noGrp="1"/>
          </p:cNvSpPr>
          <p:nvPr>
            <p:ph type="body" idx="1"/>
          </p:nvPr>
        </p:nvSpPr>
        <p:spPr>
          <a:xfrm>
            <a:off x="4881026" y="1126868"/>
            <a:ext cx="2187482" cy="8438082"/>
          </a:xfrm>
          <a:prstGeom prst="rect">
            <a:avLst/>
          </a:prstGeom>
          <a:solidFill>
            <a:schemeClr val="accent5"/>
          </a:solidFill>
          <a:ln>
            <a:noFill/>
          </a:ln>
        </p:spPr>
        <p:txBody>
          <a:bodyPr spcFirstLastPara="1" wrap="square" lIns="54000" tIns="45700" rIns="54000"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00" name="Google Shape;200;p16"/>
          <p:cNvSpPr txBox="1">
            <a:spLocks noGrp="1"/>
          </p:cNvSpPr>
          <p:nvPr>
            <p:ph type="body" idx="2"/>
          </p:nvPr>
        </p:nvSpPr>
        <p:spPr>
          <a:xfrm>
            <a:off x="498729" y="1121983"/>
            <a:ext cx="2187482" cy="8438082"/>
          </a:xfrm>
          <a:prstGeom prst="rect">
            <a:avLst/>
          </a:prstGeom>
          <a:solidFill>
            <a:schemeClr val="accent5"/>
          </a:solidFill>
          <a:ln>
            <a:noFill/>
          </a:ln>
        </p:spPr>
        <p:txBody>
          <a:bodyPr spcFirstLastPara="1" wrap="square" lIns="54000" tIns="45700" rIns="54000"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01" name="Google Shape;201;p16"/>
          <p:cNvSpPr txBox="1">
            <a:spLocks noGrp="1"/>
          </p:cNvSpPr>
          <p:nvPr>
            <p:ph type="body" idx="3"/>
          </p:nvPr>
        </p:nvSpPr>
        <p:spPr>
          <a:xfrm>
            <a:off x="2685623" y="1126868"/>
            <a:ext cx="2187482" cy="8438082"/>
          </a:xfrm>
          <a:prstGeom prst="rect">
            <a:avLst/>
          </a:prstGeom>
          <a:solidFill>
            <a:schemeClr val="lt2"/>
          </a:solidFill>
          <a:ln>
            <a:noFill/>
          </a:ln>
        </p:spPr>
        <p:txBody>
          <a:bodyPr spcFirstLastPara="1" wrap="square" lIns="54000" tIns="45700" rIns="54000"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202" name="Google Shape;202;p16"/>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2444090" y="4737069"/>
            <a:ext cx="484292" cy="1217680"/>
          </a:xfrm>
          <a:prstGeom prst="rect">
            <a:avLst/>
          </a:prstGeom>
          <a:noFill/>
          <a:ln>
            <a:noFill/>
          </a:ln>
        </p:spPr>
      </p:pic>
      <p:pic>
        <p:nvPicPr>
          <p:cNvPr id="203" name="Google Shape;203;p16"/>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4631318" y="4831116"/>
            <a:ext cx="484291" cy="1029582"/>
          </a:xfrm>
          <a:prstGeom prst="rect">
            <a:avLst/>
          </a:prstGeom>
          <a:noFill/>
          <a:ln>
            <a:noFill/>
          </a:ln>
        </p:spPr>
      </p:pic>
      <p:sp>
        <p:nvSpPr>
          <p:cNvPr id="204" name="Google Shape;204;p16"/>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05" name="Google Shape;205;p16"/>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06" name="Google Shape;206;p16"/>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07" name="Google Shape;207;p16"/>
          <p:cNvSpPr txBox="1">
            <a:spLocks noGrp="1"/>
          </p:cNvSpPr>
          <p:nvPr>
            <p:ph type="body" idx="4"/>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lide_6">
  <p:cSld name="4_Cover 6_1_1_1_2">
    <p:bg>
      <p:bgPr>
        <a:solidFill>
          <a:srgbClr val="FFFFFF"/>
        </a:solidFill>
        <a:effectLst/>
      </p:bgPr>
    </p:bg>
    <p:spTree>
      <p:nvGrpSpPr>
        <p:cNvPr id="1" name="Shape 208"/>
        <p:cNvGrpSpPr/>
        <p:nvPr/>
      </p:nvGrpSpPr>
      <p:grpSpPr>
        <a:xfrm>
          <a:off x="0" y="0"/>
          <a:ext cx="0" cy="0"/>
          <a:chOff x="0" y="0"/>
          <a:chExt cx="0" cy="0"/>
        </a:xfrm>
      </p:grpSpPr>
      <p:sp>
        <p:nvSpPr>
          <p:cNvPr id="209" name="Google Shape;209;p27"/>
          <p:cNvSpPr txBox="1">
            <a:spLocks noGrp="1"/>
          </p:cNvSpPr>
          <p:nvPr>
            <p:ph type="title"/>
          </p:nvPr>
        </p:nvSpPr>
        <p:spPr>
          <a:xfrm>
            <a:off x="496103" y="1121980"/>
            <a:ext cx="2093946" cy="1887722"/>
          </a:xfrm>
          <a:prstGeom prst="rect">
            <a:avLst/>
          </a:prstGeom>
          <a:noFill/>
          <a:ln>
            <a:noFill/>
          </a:ln>
        </p:spPr>
        <p:txBody>
          <a:bodyPr spcFirstLastPara="1" wrap="square" lIns="0" tIns="0" rIns="91425"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10" name="Google Shape;210;p27"/>
          <p:cNvSpPr txBox="1">
            <a:spLocks noGrp="1"/>
          </p:cNvSpPr>
          <p:nvPr>
            <p:ph type="subTitle" idx="1"/>
          </p:nvPr>
        </p:nvSpPr>
        <p:spPr>
          <a:xfrm>
            <a:off x="496103" y="3009706"/>
            <a:ext cx="2093946" cy="1576931"/>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211" name="Google Shape;211;p27"/>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4755340" y="3587646"/>
            <a:ext cx="236239" cy="412494"/>
          </a:xfrm>
          <a:prstGeom prst="rect">
            <a:avLst/>
          </a:prstGeom>
          <a:noFill/>
          <a:ln>
            <a:noFill/>
          </a:ln>
        </p:spPr>
      </p:pic>
      <p:sp>
        <p:nvSpPr>
          <p:cNvPr id="212" name="Google Shape;212;p27"/>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13" name="Google Shape;213;p27"/>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14" name="Google Shape;214;p27"/>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15" name="Google Shape;215;p27"/>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216" name="Google Shape;216;p27"/>
          <p:cNvSpPr txBox="1">
            <a:spLocks noGrp="1"/>
          </p:cNvSpPr>
          <p:nvPr>
            <p:ph type="body" idx="3"/>
          </p:nvPr>
        </p:nvSpPr>
        <p:spPr>
          <a:xfrm>
            <a:off x="497943" y="4601369"/>
            <a:ext cx="2093946" cy="4973298"/>
          </a:xfrm>
          <a:prstGeom prst="rect">
            <a:avLst/>
          </a:prstGeom>
          <a:noFill/>
          <a:ln>
            <a:noFill/>
          </a:ln>
        </p:spPr>
        <p:txBody>
          <a:bodyPr spcFirstLastPara="1" wrap="square" lIns="0" tIns="0" rIns="54000"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17" name="Google Shape;217;p27"/>
          <p:cNvSpPr txBox="1">
            <a:spLocks noGrp="1"/>
          </p:cNvSpPr>
          <p:nvPr>
            <p:ph type="body" idx="4"/>
          </p:nvPr>
        </p:nvSpPr>
        <p:spPr>
          <a:xfrm>
            <a:off x="2686574" y="1121980"/>
            <a:ext cx="4374448" cy="1887722"/>
          </a:xfrm>
          <a:prstGeom prst="rect">
            <a:avLst/>
          </a:prstGeom>
          <a:noFill/>
          <a:ln>
            <a:noFill/>
          </a:ln>
        </p:spPr>
        <p:txBody>
          <a:bodyPr spcFirstLastPara="1" wrap="square" lIns="0" tIns="0" rIns="0" bIns="0" anchor="t" anchorCtr="0">
            <a:noAutofit/>
          </a:bodyPr>
          <a:lstStyle>
            <a:lvl1pPr marL="0" marR="0" lvl="0" indent="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18" name="Google Shape;218;p27"/>
          <p:cNvSpPr txBox="1">
            <a:spLocks noGrp="1"/>
          </p:cNvSpPr>
          <p:nvPr>
            <p:ph type="body" idx="5"/>
          </p:nvPr>
        </p:nvSpPr>
        <p:spPr>
          <a:xfrm>
            <a:off x="2686129" y="4601367"/>
            <a:ext cx="4374818" cy="4958567"/>
          </a:xfrm>
          <a:prstGeom prst="rect">
            <a:avLst/>
          </a:prstGeom>
          <a:noFill/>
          <a:ln w="76200" cap="flat" cmpd="sng">
            <a:solidFill>
              <a:srgbClr val="E1E1E1"/>
            </a:solidFill>
            <a:prstDash val="solid"/>
            <a:round/>
            <a:headEnd type="none" w="sm" len="sm"/>
            <a:tailEnd type="none" w="sm" len="sm"/>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743" b="1" i="0" u="none" strike="noStrike" cap="none">
                <a:solidFill>
                  <a:schemeClr val="dk1"/>
                </a:solidFill>
                <a:latin typeface="Arial"/>
                <a:ea typeface="Arial"/>
                <a:cs typeface="Arial"/>
                <a:sym typeface="Arial"/>
              </a:defRPr>
            </a:lvl1pPr>
            <a:lvl2pPr marL="756035" marR="0" lvl="1" indent="-189010" algn="ctr">
              <a:lnSpc>
                <a:spcPct val="100000"/>
              </a:lnSpc>
              <a:spcBef>
                <a:spcPts val="0"/>
              </a:spcBef>
              <a:spcAft>
                <a:spcPts val="0"/>
              </a:spcAft>
              <a:buClr>
                <a:srgbClr val="000000"/>
              </a:buClr>
              <a:buSzPts val="1400"/>
              <a:buFont typeface="Arial"/>
              <a:buNone/>
              <a:defRPr sz="743" b="1" i="0" u="none" strike="noStrike" cap="none">
                <a:solidFill>
                  <a:schemeClr val="dk1"/>
                </a:solidFill>
                <a:latin typeface="Arial"/>
                <a:ea typeface="Arial"/>
                <a:cs typeface="Arial"/>
                <a:sym typeface="Arial"/>
              </a:defRPr>
            </a:lvl2pPr>
            <a:lvl3pPr marL="1134053" marR="0" lvl="2" indent="-189010" algn="ctr">
              <a:lnSpc>
                <a:spcPct val="100000"/>
              </a:lnSpc>
              <a:spcBef>
                <a:spcPts val="0"/>
              </a:spcBef>
              <a:spcAft>
                <a:spcPts val="0"/>
              </a:spcAft>
              <a:buClr>
                <a:srgbClr val="000000"/>
              </a:buClr>
              <a:buSzPts val="1400"/>
              <a:buFont typeface="Arial"/>
              <a:buNone/>
              <a:defRPr sz="743" b="1" i="0" u="none" strike="noStrike" cap="none">
                <a:solidFill>
                  <a:schemeClr val="dk1"/>
                </a:solidFill>
                <a:latin typeface="Arial"/>
                <a:ea typeface="Arial"/>
                <a:cs typeface="Arial"/>
                <a:sym typeface="Arial"/>
              </a:defRPr>
            </a:lvl3pPr>
            <a:lvl4pPr marL="1512070" marR="0" lvl="3" indent="-189010" algn="ctr">
              <a:lnSpc>
                <a:spcPct val="100000"/>
              </a:lnSpc>
              <a:spcBef>
                <a:spcPts val="0"/>
              </a:spcBef>
              <a:spcAft>
                <a:spcPts val="0"/>
              </a:spcAft>
              <a:buClr>
                <a:srgbClr val="000000"/>
              </a:buClr>
              <a:buSzPts val="1400"/>
              <a:buFont typeface="Arial"/>
              <a:buNone/>
              <a:defRPr sz="743" b="1" i="0" u="none" strike="noStrike" cap="none">
                <a:solidFill>
                  <a:schemeClr val="dk1"/>
                </a:solidFill>
                <a:latin typeface="Arial"/>
                <a:ea typeface="Arial"/>
                <a:cs typeface="Arial"/>
                <a:sym typeface="Arial"/>
              </a:defRPr>
            </a:lvl4pPr>
            <a:lvl5pPr marL="1890088" marR="0" lvl="4" indent="-189010" algn="ctr">
              <a:lnSpc>
                <a:spcPct val="100000"/>
              </a:lnSpc>
              <a:spcBef>
                <a:spcPts val="0"/>
              </a:spcBef>
              <a:spcAft>
                <a:spcPts val="0"/>
              </a:spcAft>
              <a:buClr>
                <a:srgbClr val="000000"/>
              </a:buClr>
              <a:buSzPts val="1400"/>
              <a:buFont typeface="Arial"/>
              <a:buNone/>
              <a:defRPr sz="743" b="1" i="0" u="none" strike="noStrike" cap="none">
                <a:solidFill>
                  <a:schemeClr val="dk1"/>
                </a:solidFill>
                <a:latin typeface="Arial"/>
                <a:ea typeface="Arial"/>
                <a:cs typeface="Arial"/>
                <a:sym typeface="Arial"/>
              </a:defRPr>
            </a:lvl5pPr>
            <a:lvl6pPr marL="2268106" marR="0" lvl="5"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lide_8">
  <p:cSld name="4_Cover 6_1_1_1_1">
    <p:bg>
      <p:bgPr>
        <a:solidFill>
          <a:srgbClr val="FFFFFF"/>
        </a:solidFill>
        <a:effectLst/>
      </p:bgPr>
    </p:bg>
    <p:spTree>
      <p:nvGrpSpPr>
        <p:cNvPr id="1" name="Shape 219"/>
        <p:cNvGrpSpPr/>
        <p:nvPr/>
      </p:nvGrpSpPr>
      <p:grpSpPr>
        <a:xfrm>
          <a:off x="0" y="0"/>
          <a:ext cx="0" cy="0"/>
          <a:chOff x="0" y="0"/>
          <a:chExt cx="0" cy="0"/>
        </a:xfrm>
      </p:grpSpPr>
      <p:sp>
        <p:nvSpPr>
          <p:cNvPr id="220" name="Google Shape;220;p28"/>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21" name="Google Shape;221;p28"/>
          <p:cNvSpPr txBox="1">
            <a:spLocks noGrp="1"/>
          </p:cNvSpPr>
          <p:nvPr>
            <p:ph type="subTitle" idx="1"/>
          </p:nvPr>
        </p:nvSpPr>
        <p:spPr>
          <a:xfrm>
            <a:off x="497531" y="2421640"/>
            <a:ext cx="6564615" cy="699068"/>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22" name="Google Shape;222;p28"/>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23" name="Google Shape;223;p28"/>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24" name="Google Shape;224;p28"/>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25" name="Google Shape;225;p28"/>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226" name="Google Shape;226;p28"/>
          <p:cNvSpPr txBox="1">
            <a:spLocks noGrp="1"/>
          </p:cNvSpPr>
          <p:nvPr>
            <p:ph type="body" idx="3"/>
          </p:nvPr>
        </p:nvSpPr>
        <p:spPr>
          <a:xfrm>
            <a:off x="503977" y="4547217"/>
            <a:ext cx="3275859" cy="5012586"/>
          </a:xfrm>
          <a:prstGeom prst="rect">
            <a:avLst/>
          </a:prstGeom>
          <a:noFill/>
          <a:ln>
            <a:noFill/>
          </a:ln>
        </p:spPr>
        <p:txBody>
          <a:bodyPr spcFirstLastPara="1" wrap="square" lIns="0" tIns="0" rIns="54000"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27" name="Google Shape;227;p28"/>
          <p:cNvSpPr txBox="1">
            <a:spLocks noGrp="1"/>
          </p:cNvSpPr>
          <p:nvPr>
            <p:ph type="title" idx="4"/>
          </p:nvPr>
        </p:nvSpPr>
        <p:spPr>
          <a:xfrm>
            <a:off x="496104" y="3361266"/>
            <a:ext cx="3283734" cy="945394"/>
          </a:xfrm>
          <a:prstGeom prst="rect">
            <a:avLst/>
          </a:prstGeom>
          <a:solidFill>
            <a:schemeClr val="accent1"/>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000000"/>
              </a:buClr>
              <a:buSzPts val="1300"/>
              <a:buFont typeface="Arial"/>
              <a:buNone/>
              <a:defRPr sz="1075"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28" name="Google Shape;228;p28"/>
          <p:cNvSpPr txBox="1">
            <a:spLocks noGrp="1"/>
          </p:cNvSpPr>
          <p:nvPr>
            <p:ph type="body" idx="5"/>
          </p:nvPr>
        </p:nvSpPr>
        <p:spPr>
          <a:xfrm>
            <a:off x="3787036" y="4547217"/>
            <a:ext cx="3275859" cy="5012586"/>
          </a:xfrm>
          <a:prstGeom prst="rect">
            <a:avLst/>
          </a:prstGeom>
          <a:noFill/>
          <a:ln>
            <a:noFill/>
          </a:ln>
        </p:spPr>
        <p:txBody>
          <a:bodyPr spcFirstLastPara="1" wrap="square" lIns="0" tIns="0" rIns="54000"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29" name="Google Shape;229;p28"/>
          <p:cNvSpPr txBox="1"/>
          <p:nvPr/>
        </p:nvSpPr>
        <p:spPr>
          <a:xfrm>
            <a:off x="3779162" y="3361266"/>
            <a:ext cx="3283734" cy="945394"/>
          </a:xfrm>
          <a:prstGeom prst="rect">
            <a:avLst/>
          </a:prstGeom>
          <a:solidFill>
            <a:schemeClr val="accent1"/>
          </a:solidFill>
          <a:ln w="19050" cap="flat" cmpd="sng">
            <a:solidFill>
              <a:schemeClr val="lt2"/>
            </a:solidFill>
            <a:prstDash val="solid"/>
            <a:round/>
            <a:headEnd type="none" w="sm" len="sm"/>
            <a:tailEnd type="none" w="sm" len="sm"/>
          </a:ln>
        </p:spPr>
        <p:txBody>
          <a:bodyPr spcFirstLastPara="1" wrap="square" lIns="75585" tIns="75585" rIns="75585" bIns="75585" anchor="ctr" anchorCtr="0">
            <a:noAutofit/>
          </a:bodyPr>
          <a:lstStyle/>
          <a:p>
            <a:pPr marL="119060" marR="0" lvl="0" indent="-119060" algn="l" rtl="0">
              <a:lnSpc>
                <a:spcPct val="100000"/>
              </a:lnSpc>
              <a:spcBef>
                <a:spcPts val="0"/>
              </a:spcBef>
              <a:spcAft>
                <a:spcPts val="0"/>
              </a:spcAft>
              <a:buClr>
                <a:srgbClr val="000000"/>
              </a:buClr>
              <a:buSzPts val="1300"/>
              <a:buFont typeface="Arial"/>
              <a:buNone/>
            </a:pPr>
            <a:endParaRPr sz="1075" b="1"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ver_2">
  <p:cSld name="Cover_2">
    <p:bg>
      <p:bgPr>
        <a:solidFill>
          <a:srgbClr val="FFFFFF"/>
        </a:solidFill>
        <a:effectLst/>
      </p:bgPr>
    </p:bg>
    <p:spTree>
      <p:nvGrpSpPr>
        <p:cNvPr id="1" name="Shape 25"/>
        <p:cNvGrpSpPr/>
        <p:nvPr/>
      </p:nvGrpSpPr>
      <p:grpSpPr>
        <a:xfrm>
          <a:off x="0" y="0"/>
          <a:ext cx="0" cy="0"/>
          <a:chOff x="0" y="0"/>
          <a:chExt cx="0" cy="0"/>
        </a:xfrm>
      </p:grpSpPr>
      <p:sp>
        <p:nvSpPr>
          <p:cNvPr id="26" name="Google Shape;26;p9"/>
          <p:cNvSpPr txBox="1">
            <a:spLocks noGrp="1"/>
          </p:cNvSpPr>
          <p:nvPr>
            <p:ph type="title"/>
          </p:nvPr>
        </p:nvSpPr>
        <p:spPr>
          <a:xfrm>
            <a:off x="499081" y="2812904"/>
            <a:ext cx="6561888" cy="3058189"/>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rgbClr val="1A1A1A"/>
              </a:buClr>
              <a:buSzPts val="3000"/>
              <a:buFont typeface="Arial"/>
              <a:buNone/>
              <a:defRPr sz="2481" b="1" i="0" u="none" strike="noStrike" cap="none">
                <a:solidFill>
                  <a:srgbClr val="1A1A1A"/>
                </a:solidFill>
                <a:latin typeface="Arial"/>
                <a:ea typeface="Arial"/>
                <a:cs typeface="Arial"/>
                <a:sym typeface="Arial"/>
              </a:defRPr>
            </a:lvl1pPr>
            <a:lvl2pPr marR="0" lvl="1"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2pPr>
            <a:lvl3pPr marR="0" lvl="2"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3pPr>
            <a:lvl4pPr marR="0" lvl="3"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4pPr>
            <a:lvl5pPr marR="0" lvl="4"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5pPr>
            <a:lvl6pPr marR="0" lvl="5"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6pPr>
            <a:lvl7pPr marR="0" lvl="6"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7pPr>
            <a:lvl8pPr marR="0" lvl="7"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8pPr>
            <a:lvl9pPr marR="0" lvl="8"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9pPr>
          </a:lstStyle>
          <a:p>
            <a:endParaRPr/>
          </a:p>
        </p:txBody>
      </p:sp>
      <p:sp>
        <p:nvSpPr>
          <p:cNvPr id="27" name="Google Shape;27;p9"/>
          <p:cNvSpPr txBox="1">
            <a:spLocks noGrp="1"/>
          </p:cNvSpPr>
          <p:nvPr>
            <p:ph type="subTitle" idx="1"/>
          </p:nvPr>
        </p:nvSpPr>
        <p:spPr>
          <a:xfrm>
            <a:off x="499082" y="5871092"/>
            <a:ext cx="6561888" cy="1537825"/>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1pPr>
            <a:lvl2pPr marR="0" lvl="1"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2pPr>
            <a:lvl3pPr marR="0" lvl="2"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3pPr>
            <a:lvl4pPr marR="0" lvl="3"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4pPr>
            <a:lvl5pPr marR="0" lvl="4"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5pPr>
            <a:lvl6pPr marR="0" lvl="5"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6pPr>
            <a:lvl7pPr marR="0" lvl="6"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7pPr>
            <a:lvl8pPr marR="0" lvl="7"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8pPr>
            <a:lvl9pPr marR="0" lvl="8"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9pPr>
          </a:lstStyle>
          <a:p>
            <a:endParaRPr/>
          </a:p>
        </p:txBody>
      </p:sp>
      <p:sp>
        <p:nvSpPr>
          <p:cNvPr id="28" name="Google Shape;28;p9"/>
          <p:cNvSpPr>
            <a:spLocks noGrp="1"/>
          </p:cNvSpPr>
          <p:nvPr>
            <p:ph type="pic" idx="2"/>
          </p:nvPr>
        </p:nvSpPr>
        <p:spPr>
          <a:xfrm>
            <a:off x="2686551" y="657236"/>
            <a:ext cx="2186552" cy="1199827"/>
          </a:xfrm>
          <a:prstGeom prst="rect">
            <a:avLst/>
          </a:prstGeom>
          <a:noFill/>
          <a:ln>
            <a:noFill/>
          </a:ln>
        </p:spPr>
        <p:txBody>
          <a:bodyPr spcFirstLastPara="1" wrap="square" lIns="0" tIns="0" rIns="0" bIns="0" anchor="ctr" anchorCtr="0">
            <a:noAutofit/>
          </a:bodyPr>
          <a:lstStyle>
            <a:lvl1pPr marR="0" lvl="0" algn="ctr" rtl="0">
              <a:lnSpc>
                <a:spcPct val="90000"/>
              </a:lnSpc>
              <a:spcBef>
                <a:spcPts val="662"/>
              </a:spcBef>
              <a:spcAft>
                <a:spcPts val="0"/>
              </a:spcAft>
              <a:buClr>
                <a:srgbClr val="797979"/>
              </a:buClr>
              <a:buSzPts val="1100"/>
              <a:buFont typeface="Arial"/>
              <a:buNone/>
              <a:defRPr sz="910" b="0" i="0" u="none" strike="noStrike" cap="none">
                <a:solidFill>
                  <a:srgbClr val="797979"/>
                </a:solidFill>
                <a:latin typeface="Arial"/>
                <a:ea typeface="Arial"/>
                <a:cs typeface="Arial"/>
                <a:sym typeface="Arial"/>
              </a:defRPr>
            </a:lvl1pPr>
            <a:lvl2pPr marR="0" lvl="1"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R="0" lvl="2"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R="0" lvl="3"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R="0" lvl="4"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R="0" lvl="5"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R="0" lvl="6"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R="0" lvl="7"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R="0" lvl="8"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29" name="Google Shape;29;p9"/>
          <p:cNvSpPr/>
          <p:nvPr/>
        </p:nvSpPr>
        <p:spPr>
          <a:xfrm rot="-430330">
            <a:off x="4253166" y="5850489"/>
            <a:ext cx="4859049" cy="12217349"/>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30" name="Google Shape;30;p9"/>
          <p:cNvCxnSpPr/>
          <p:nvPr/>
        </p:nvCxnSpPr>
        <p:spPr>
          <a:xfrm flipH="1">
            <a:off x="6765449" y="2101622"/>
            <a:ext cx="1519872" cy="3642513"/>
          </a:xfrm>
          <a:prstGeom prst="straightConnector1">
            <a:avLst/>
          </a:prstGeom>
          <a:noFill/>
          <a:ln w="9525" cap="flat" cmpd="sng">
            <a:solidFill>
              <a:schemeClr val="accent1"/>
            </a:solidFill>
            <a:prstDash val="solid"/>
            <a:round/>
            <a:headEnd type="none" w="sm" len="sm"/>
            <a:tailEnd type="none" w="sm" len="sm"/>
          </a:ln>
        </p:spPr>
      </p:cxnSp>
      <p:sp>
        <p:nvSpPr>
          <p:cNvPr id="31" name="Google Shape;31;p9"/>
          <p:cNvSpPr/>
          <p:nvPr/>
        </p:nvSpPr>
        <p:spPr>
          <a:xfrm>
            <a:off x="6618210" y="5586778"/>
            <a:ext cx="233883" cy="588065"/>
          </a:xfrm>
          <a:prstGeom prst="ellipse">
            <a:avLst/>
          </a:prstGeom>
          <a:solidFill>
            <a:srgbClr val="FFFFFF"/>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32" name="Google Shape;32;p9"/>
          <p:cNvSpPr txBox="1">
            <a:spLocks noGrp="1"/>
          </p:cNvSpPr>
          <p:nvPr>
            <p:ph type="body" idx="3"/>
          </p:nvPr>
        </p:nvSpPr>
        <p:spPr>
          <a:xfrm>
            <a:off x="498730" y="2355379"/>
            <a:ext cx="3129279" cy="273142"/>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900"/>
              <a:buFont typeface="Arial"/>
              <a:buNone/>
              <a:defRPr sz="743" b="1"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5pPr>
            <a:lvl6pPr marL="2268106" marR="0" lvl="5"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6pPr>
            <a:lvl7pPr marL="2646124" marR="0" lvl="6"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7pPr>
            <a:lvl8pPr marL="3024142" marR="0" lvl="7"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8pPr>
            <a:lvl9pPr marL="3402159" marR="0" lvl="8"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9pPr>
          </a:lstStyle>
          <a:p>
            <a:endParaRPr/>
          </a:p>
        </p:txBody>
      </p:sp>
      <p:sp>
        <p:nvSpPr>
          <p:cNvPr id="33" name="Google Shape;33;p9"/>
          <p:cNvSpPr>
            <a:spLocks noGrp="1"/>
          </p:cNvSpPr>
          <p:nvPr>
            <p:ph type="pic" idx="4"/>
          </p:nvPr>
        </p:nvSpPr>
        <p:spPr>
          <a:xfrm>
            <a:off x="4873103" y="657236"/>
            <a:ext cx="2186552" cy="1199827"/>
          </a:xfrm>
          <a:prstGeom prst="rect">
            <a:avLst/>
          </a:prstGeom>
          <a:noFill/>
          <a:ln>
            <a:noFill/>
          </a:ln>
        </p:spPr>
        <p:txBody>
          <a:bodyPr spcFirstLastPara="1" wrap="square" lIns="0" tIns="0" rIns="0" bIns="0" anchor="ctr" anchorCtr="0">
            <a:noAutofit/>
          </a:bodyPr>
          <a:lstStyle>
            <a:lvl1pPr marR="0" lvl="0" algn="ctr" rtl="0">
              <a:lnSpc>
                <a:spcPct val="90000"/>
              </a:lnSpc>
              <a:spcBef>
                <a:spcPts val="662"/>
              </a:spcBef>
              <a:spcAft>
                <a:spcPts val="0"/>
              </a:spcAft>
              <a:buClr>
                <a:srgbClr val="797979"/>
              </a:buClr>
              <a:buSzPts val="1100"/>
              <a:buFont typeface="Arial"/>
              <a:buNone/>
              <a:defRPr sz="910" b="0" i="0" u="none" strike="noStrike" cap="none">
                <a:solidFill>
                  <a:srgbClr val="797979"/>
                </a:solidFill>
                <a:latin typeface="Arial"/>
                <a:ea typeface="Arial"/>
                <a:cs typeface="Arial"/>
                <a:sym typeface="Arial"/>
              </a:defRPr>
            </a:lvl1pPr>
            <a:lvl2pPr marR="0" lvl="1"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R="0" lvl="2"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R="0" lvl="3"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R="0" lvl="4"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R="0" lvl="5"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R="0" lvl="6"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R="0" lvl="7"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R="0" lvl="8"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4" name="Google Shape;34;p9"/>
          <p:cNvSpPr txBox="1">
            <a:spLocks noGrp="1"/>
          </p:cNvSpPr>
          <p:nvPr>
            <p:ph type="body" idx="5"/>
          </p:nvPr>
        </p:nvSpPr>
        <p:spPr>
          <a:xfrm>
            <a:off x="503942" y="827530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rgbClr val="1A1A1A"/>
              </a:buClr>
              <a:buSzPts val="800"/>
              <a:buFont typeface="Arial"/>
              <a:buNone/>
              <a:defRPr sz="662" b="1" i="0" u="none" strike="noStrike" cap="none">
                <a:solidFill>
                  <a:srgbClr val="1A1A1A"/>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5" name="Google Shape;35;p9"/>
          <p:cNvSpPr txBox="1">
            <a:spLocks noGrp="1"/>
          </p:cNvSpPr>
          <p:nvPr>
            <p:ph type="body" idx="6"/>
          </p:nvPr>
        </p:nvSpPr>
        <p:spPr>
          <a:xfrm>
            <a:off x="503942" y="861975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6" name="Google Shape;36;p9"/>
          <p:cNvSpPr txBox="1">
            <a:spLocks noGrp="1"/>
          </p:cNvSpPr>
          <p:nvPr>
            <p:ph type="body" idx="7"/>
          </p:nvPr>
        </p:nvSpPr>
        <p:spPr>
          <a:xfrm>
            <a:off x="503942" y="8964208"/>
            <a:ext cx="2182611" cy="280630"/>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7" name="Google Shape;37;p9"/>
          <p:cNvSpPr txBox="1">
            <a:spLocks noGrp="1"/>
          </p:cNvSpPr>
          <p:nvPr>
            <p:ph type="body" idx="8"/>
          </p:nvPr>
        </p:nvSpPr>
        <p:spPr>
          <a:xfrm>
            <a:off x="503942" y="9308659"/>
            <a:ext cx="2182611" cy="273144"/>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rgbClr val="1A1A1A"/>
              </a:buClr>
              <a:buSzPts val="1400"/>
              <a:buFont typeface="Arial"/>
              <a:buChar char="•"/>
              <a:defRPr sz="1158" b="0" i="0" u="none" strike="noStrike" cap="none">
                <a:solidFill>
                  <a:srgbClr val="1A1A1A"/>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8" name="Google Shape;38;p9"/>
          <p:cNvSpPr txBox="1">
            <a:spLocks noGrp="1"/>
          </p:cNvSpPr>
          <p:nvPr>
            <p:ph type="body" idx="9"/>
          </p:nvPr>
        </p:nvSpPr>
        <p:spPr>
          <a:xfrm>
            <a:off x="2691742" y="827530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rgbClr val="1A1A1A"/>
              </a:buClr>
              <a:buSzPts val="800"/>
              <a:buFont typeface="Arial"/>
              <a:buNone/>
              <a:defRPr sz="662" b="1" i="0" u="none" strike="noStrike" cap="none">
                <a:solidFill>
                  <a:srgbClr val="1A1A1A"/>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9" name="Google Shape;39;p9"/>
          <p:cNvSpPr txBox="1">
            <a:spLocks noGrp="1"/>
          </p:cNvSpPr>
          <p:nvPr>
            <p:ph type="body" idx="13"/>
          </p:nvPr>
        </p:nvSpPr>
        <p:spPr>
          <a:xfrm>
            <a:off x="2691742" y="861975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40" name="Google Shape;40;p9"/>
          <p:cNvSpPr txBox="1">
            <a:spLocks noGrp="1"/>
          </p:cNvSpPr>
          <p:nvPr>
            <p:ph type="body" idx="14"/>
          </p:nvPr>
        </p:nvSpPr>
        <p:spPr>
          <a:xfrm>
            <a:off x="2691742" y="8964208"/>
            <a:ext cx="2182611" cy="280630"/>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41" name="Google Shape;41;p9"/>
          <p:cNvSpPr txBox="1">
            <a:spLocks noGrp="1"/>
          </p:cNvSpPr>
          <p:nvPr>
            <p:ph type="body" idx="15"/>
          </p:nvPr>
        </p:nvSpPr>
        <p:spPr>
          <a:xfrm>
            <a:off x="2691742" y="9308659"/>
            <a:ext cx="2182611" cy="273144"/>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rgbClr val="1A1A1A"/>
              </a:buClr>
              <a:buSzPts val="1400"/>
              <a:buFont typeface="Arial"/>
              <a:buChar char="•"/>
              <a:defRPr sz="1158" b="0" i="0" u="none" strike="noStrike" cap="none">
                <a:solidFill>
                  <a:srgbClr val="1A1A1A"/>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42" name="Google Shape;42;p9"/>
          <p:cNvSpPr txBox="1">
            <a:spLocks noGrp="1"/>
          </p:cNvSpPr>
          <p:nvPr>
            <p:ph type="body" idx="16"/>
          </p:nvPr>
        </p:nvSpPr>
        <p:spPr>
          <a:xfrm>
            <a:off x="4874537" y="827530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rgbClr val="1A1A1A"/>
              </a:buClr>
              <a:buSzPts val="800"/>
              <a:buFont typeface="Arial"/>
              <a:buNone/>
              <a:defRPr sz="662" b="1" i="0" u="none" strike="noStrike" cap="none">
                <a:solidFill>
                  <a:srgbClr val="1A1A1A"/>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43" name="Google Shape;43;p9"/>
          <p:cNvSpPr txBox="1">
            <a:spLocks noGrp="1"/>
          </p:cNvSpPr>
          <p:nvPr>
            <p:ph type="body" idx="17"/>
          </p:nvPr>
        </p:nvSpPr>
        <p:spPr>
          <a:xfrm>
            <a:off x="4874537" y="861975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44" name="Google Shape;44;p9"/>
          <p:cNvSpPr txBox="1">
            <a:spLocks noGrp="1"/>
          </p:cNvSpPr>
          <p:nvPr>
            <p:ph type="body" idx="18"/>
          </p:nvPr>
        </p:nvSpPr>
        <p:spPr>
          <a:xfrm>
            <a:off x="4874537" y="8964208"/>
            <a:ext cx="2182611" cy="280630"/>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45" name="Google Shape;45;p9"/>
          <p:cNvSpPr txBox="1">
            <a:spLocks noGrp="1"/>
          </p:cNvSpPr>
          <p:nvPr>
            <p:ph type="body" idx="19"/>
          </p:nvPr>
        </p:nvSpPr>
        <p:spPr>
          <a:xfrm>
            <a:off x="4874537" y="9308659"/>
            <a:ext cx="2182611" cy="273144"/>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rgbClr val="1A1A1A"/>
              </a:buClr>
              <a:buSzPts val="1400"/>
              <a:buFont typeface="Arial"/>
              <a:buChar char="•"/>
              <a:defRPr sz="1158" b="0" i="0" u="none" strike="noStrike" cap="none">
                <a:solidFill>
                  <a:srgbClr val="1A1A1A"/>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pic>
        <p:nvPicPr>
          <p:cNvPr id="23" name="Google Shape;80;p9">
            <a:extLst>
              <a:ext uri="{FF2B5EF4-FFF2-40B4-BE49-F238E27FC236}">
                <a16:creationId xmlns:a16="http://schemas.microsoft.com/office/drawing/2014/main" id="{F5A8CE95-00C5-43A0-8F13-729AC42CBCB3}"/>
              </a:ext>
            </a:extLst>
          </p:cNvPr>
          <p:cNvPicPr preferRelativeResize="0"/>
          <p:nvPr userDrawn="1"/>
        </p:nvPicPr>
        <p:blipFill>
          <a:blip r:embed="rId2"/>
          <a:srcRect t="25116" b="25116"/>
          <a:stretch/>
        </p:blipFill>
        <p:spPr>
          <a:xfrm>
            <a:off x="246825" y="1070836"/>
            <a:ext cx="2019675" cy="588169"/>
          </a:xfrm>
          <a:prstGeom prst="rect">
            <a:avLst/>
          </a:prstGeom>
          <a:noFill/>
          <a:ln>
            <a:noFill/>
          </a:ln>
        </p:spPr>
      </p:pic>
    </p:spTree>
  </p:cSld>
  <p:clrMapOvr>
    <a:masterClrMapping/>
  </p:clrMapOvr>
  <p:extLst>
    <p:ext uri="{DCECCB84-F9BA-43D5-87BE-67443E8EF086}">
      <p15:sldGuideLst xmlns:p15="http://schemas.microsoft.com/office/powerpoint/2012/main">
        <p15:guide id="1" orient="horz" pos="826" userDrawn="1">
          <p15:clr>
            <a:srgbClr val="FA7B17"/>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lide_9">
  <p:cSld name="4_Cover 6_1_1_1_1_2">
    <p:bg>
      <p:bgPr>
        <a:solidFill>
          <a:srgbClr val="FFFFFF"/>
        </a:solidFill>
        <a:effectLst/>
      </p:bgPr>
    </p:bg>
    <p:spTree>
      <p:nvGrpSpPr>
        <p:cNvPr id="1" name="Shape 230"/>
        <p:cNvGrpSpPr/>
        <p:nvPr/>
      </p:nvGrpSpPr>
      <p:grpSpPr>
        <a:xfrm>
          <a:off x="0" y="0"/>
          <a:ext cx="0" cy="0"/>
          <a:chOff x="0" y="0"/>
          <a:chExt cx="0" cy="0"/>
        </a:xfrm>
      </p:grpSpPr>
      <p:sp>
        <p:nvSpPr>
          <p:cNvPr id="231" name="Google Shape;231;p29"/>
          <p:cNvSpPr txBox="1">
            <a:spLocks noGrp="1"/>
          </p:cNvSpPr>
          <p:nvPr>
            <p:ph type="title"/>
          </p:nvPr>
        </p:nvSpPr>
        <p:spPr>
          <a:xfrm>
            <a:off x="496104" y="1121980"/>
            <a:ext cx="2190025" cy="8438135"/>
          </a:xfrm>
          <a:prstGeom prst="rect">
            <a:avLst/>
          </a:prstGeom>
          <a:noFill/>
          <a:ln>
            <a:noFill/>
          </a:ln>
        </p:spPr>
        <p:txBody>
          <a:bodyPr spcFirstLastPara="1" wrap="square" lIns="0" tIns="0" rIns="91425" bIns="0" anchor="t" anchorCtr="0">
            <a:noAutofit/>
          </a:bodyPr>
          <a:lstStyle>
            <a:lvl1pPr marR="0" lvl="0" indent="-89296"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32" name="Google Shape;232;p29"/>
          <p:cNvSpPr txBox="1">
            <a:spLocks noGrp="1"/>
          </p:cNvSpPr>
          <p:nvPr>
            <p:ph type="subTitle" idx="1"/>
          </p:nvPr>
        </p:nvSpPr>
        <p:spPr>
          <a:xfrm>
            <a:off x="2686232" y="1135723"/>
            <a:ext cx="4374592" cy="1202323"/>
          </a:xfrm>
          <a:prstGeom prst="rect">
            <a:avLst/>
          </a:prstGeom>
          <a:noFill/>
          <a:ln>
            <a:noFill/>
          </a:ln>
        </p:spPr>
        <p:txBody>
          <a:bodyPr spcFirstLastPara="1" wrap="square" lIns="0" tIns="0" rIns="0" bIns="0" anchor="t" anchorCtr="0">
            <a:noAutofit/>
          </a:bodyPr>
          <a:lstStyle>
            <a:lvl1pPr marL="89296" marR="0" lvl="0" indent="-89296"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33" name="Google Shape;233;p29"/>
          <p:cNvSpPr/>
          <p:nvPr/>
        </p:nvSpPr>
        <p:spPr>
          <a:xfrm rot="-430255">
            <a:off x="-2904116" y="6494235"/>
            <a:ext cx="5682456" cy="14293948"/>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234" name="Google Shape;234;p29"/>
          <p:cNvCxnSpPr/>
          <p:nvPr/>
        </p:nvCxnSpPr>
        <p:spPr>
          <a:xfrm flipH="1">
            <a:off x="981337" y="5345855"/>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235" name="Google Shape;235;p29"/>
          <p:cNvSpPr/>
          <p:nvPr/>
        </p:nvSpPr>
        <p:spPr>
          <a:xfrm>
            <a:off x="1195833" y="7090720"/>
            <a:ext cx="233883" cy="588065"/>
          </a:xfrm>
          <a:prstGeom prst="ellipse">
            <a:avLst/>
          </a:prstGeom>
          <a:solidFill>
            <a:srgbClr val="FFFFFF"/>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236" name="Google Shape;236;p29"/>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37" name="Google Shape;237;p29"/>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38" name="Google Shape;238;p29"/>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39" name="Google Shape;239;p29"/>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240" name="Google Shape;240;p29"/>
          <p:cNvSpPr txBox="1">
            <a:spLocks noGrp="1"/>
          </p:cNvSpPr>
          <p:nvPr>
            <p:ph type="body" idx="3"/>
          </p:nvPr>
        </p:nvSpPr>
        <p:spPr>
          <a:xfrm>
            <a:off x="2686583" y="6263499"/>
            <a:ext cx="2113634" cy="3294538"/>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41" name="Google Shape;241;p29"/>
          <p:cNvSpPr txBox="1">
            <a:spLocks noGrp="1"/>
          </p:cNvSpPr>
          <p:nvPr>
            <p:ph type="title" idx="4"/>
          </p:nvPr>
        </p:nvSpPr>
        <p:spPr>
          <a:xfrm>
            <a:off x="2686583" y="5057540"/>
            <a:ext cx="2113634" cy="987177"/>
          </a:xfrm>
          <a:prstGeom prst="rect">
            <a:avLst/>
          </a:prstGeom>
          <a:solidFill>
            <a:schemeClr val="accent1"/>
          </a:solid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Clr>
                <a:srgbClr val="000000"/>
              </a:buClr>
              <a:buSzPts val="1300"/>
              <a:buFont typeface="Arial"/>
              <a:buNone/>
              <a:defRPr sz="1075"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42" name="Google Shape;242;p29"/>
          <p:cNvSpPr txBox="1">
            <a:spLocks noGrp="1"/>
          </p:cNvSpPr>
          <p:nvPr>
            <p:ph type="body" idx="5"/>
          </p:nvPr>
        </p:nvSpPr>
        <p:spPr>
          <a:xfrm>
            <a:off x="2728353" y="2858219"/>
            <a:ext cx="2031043" cy="1920723"/>
          </a:xfrm>
          <a:prstGeom prst="rect">
            <a:avLst/>
          </a:prstGeom>
          <a:solidFill>
            <a:srgbClr val="FFFFFF"/>
          </a:solidFill>
          <a:ln w="76200" cap="flat" cmpd="sng">
            <a:solidFill>
              <a:schemeClr val="accent5"/>
            </a:solidFill>
            <a:prstDash val="solid"/>
            <a:miter lim="8000"/>
            <a:headEnd type="none" w="sm" len="sm"/>
            <a:tailEnd type="none" w="sm" len="sm"/>
          </a:ln>
        </p:spPr>
        <p:txBody>
          <a:bodyPr spcFirstLastPara="1" wrap="square" lIns="91425" tIns="91425" rIns="91425" bIns="91425" anchor="ctr" anchorCtr="0">
            <a:noAutofit/>
          </a:bodyPr>
          <a:lstStyle>
            <a:lvl1pPr marL="0" marR="0" lvl="0" indent="0" algn="ctr">
              <a:lnSpc>
                <a:spcPct val="100000"/>
              </a:lnSpc>
              <a:spcBef>
                <a:spcPts val="0"/>
              </a:spcBef>
              <a:spcAft>
                <a:spcPts val="0"/>
              </a:spcAft>
              <a:buClr>
                <a:srgbClr val="000000"/>
              </a:buClr>
              <a:buSzPts val="1100"/>
              <a:buFont typeface="Arial"/>
              <a:buNone/>
              <a:defRPr sz="910" b="1" i="1" u="none" strike="noStrike" cap="none">
                <a:solidFill>
                  <a:srgbClr val="000000"/>
                </a:solidFill>
                <a:latin typeface="Arial"/>
                <a:ea typeface="Arial"/>
                <a:cs typeface="Arial"/>
                <a:sym typeface="Arial"/>
              </a:defRPr>
            </a:lvl1pPr>
            <a:lvl2pPr marL="756035" marR="0" lvl="1"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2pPr>
            <a:lvl3pPr marL="1134053" marR="0" lvl="2"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3pPr>
            <a:lvl4pPr marL="1512070" marR="0" lvl="3"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4pPr>
            <a:lvl5pPr marL="1890088" marR="0" lvl="4"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5pPr>
            <a:lvl6pPr marL="2268106" marR="0" lvl="5"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6pPr>
            <a:lvl7pPr marL="2646124" marR="0" lvl="6"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7pPr>
            <a:lvl8pPr marL="3024142" marR="0" lvl="7"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8pPr>
            <a:lvl9pPr marL="3402159" marR="0" lvl="8"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9pPr>
          </a:lstStyle>
          <a:p>
            <a:endParaRPr/>
          </a:p>
        </p:txBody>
      </p:sp>
      <p:sp>
        <p:nvSpPr>
          <p:cNvPr id="243" name="Google Shape;243;p29"/>
          <p:cNvSpPr txBox="1">
            <a:spLocks noGrp="1"/>
          </p:cNvSpPr>
          <p:nvPr>
            <p:ph type="body" idx="6"/>
          </p:nvPr>
        </p:nvSpPr>
        <p:spPr>
          <a:xfrm>
            <a:off x="4948492" y="6282986"/>
            <a:ext cx="2113634" cy="3294538"/>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44" name="Google Shape;244;p29"/>
          <p:cNvSpPr txBox="1">
            <a:spLocks noGrp="1"/>
          </p:cNvSpPr>
          <p:nvPr>
            <p:ph type="title" idx="7"/>
          </p:nvPr>
        </p:nvSpPr>
        <p:spPr>
          <a:xfrm>
            <a:off x="4948492" y="5077027"/>
            <a:ext cx="2113634" cy="987177"/>
          </a:xfrm>
          <a:prstGeom prst="rect">
            <a:avLst/>
          </a:prstGeom>
          <a:solidFill>
            <a:schemeClr val="accent1"/>
          </a:solid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Clr>
                <a:srgbClr val="000000"/>
              </a:buClr>
              <a:buSzPts val="1300"/>
              <a:buFont typeface="Arial"/>
              <a:buNone/>
              <a:defRPr sz="1075"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45" name="Google Shape;245;p29"/>
          <p:cNvSpPr txBox="1">
            <a:spLocks noGrp="1"/>
          </p:cNvSpPr>
          <p:nvPr>
            <p:ph type="body" idx="8"/>
          </p:nvPr>
        </p:nvSpPr>
        <p:spPr>
          <a:xfrm>
            <a:off x="4981830" y="2877707"/>
            <a:ext cx="2044435" cy="1920723"/>
          </a:xfrm>
          <a:prstGeom prst="rect">
            <a:avLst/>
          </a:prstGeom>
          <a:solidFill>
            <a:srgbClr val="FFFFFF"/>
          </a:solidFill>
          <a:ln w="76200" cap="flat" cmpd="sng">
            <a:solidFill>
              <a:schemeClr val="accent5"/>
            </a:solidFill>
            <a:prstDash val="solid"/>
            <a:miter lim="8000"/>
            <a:headEnd type="none" w="sm" len="sm"/>
            <a:tailEnd type="none" w="sm" len="sm"/>
          </a:ln>
        </p:spPr>
        <p:txBody>
          <a:bodyPr spcFirstLastPara="1" wrap="square" lIns="91425" tIns="91425" rIns="91425" bIns="91425" anchor="ctr" anchorCtr="0">
            <a:noAutofit/>
          </a:bodyPr>
          <a:lstStyle>
            <a:lvl1pPr marL="0" marR="0" lvl="0" indent="0" algn="ctr">
              <a:lnSpc>
                <a:spcPct val="100000"/>
              </a:lnSpc>
              <a:spcBef>
                <a:spcPts val="0"/>
              </a:spcBef>
              <a:spcAft>
                <a:spcPts val="0"/>
              </a:spcAft>
              <a:buClr>
                <a:srgbClr val="000000"/>
              </a:buClr>
              <a:buSzPts val="1100"/>
              <a:buFont typeface="Arial"/>
              <a:buNone/>
              <a:defRPr sz="910" b="1" i="1" u="none" strike="noStrike" cap="none">
                <a:solidFill>
                  <a:srgbClr val="000000"/>
                </a:solidFill>
                <a:latin typeface="Arial"/>
                <a:ea typeface="Arial"/>
                <a:cs typeface="Arial"/>
                <a:sym typeface="Arial"/>
              </a:defRPr>
            </a:lvl1pPr>
            <a:lvl2pPr marL="756035" marR="0" lvl="1"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2pPr>
            <a:lvl3pPr marL="1134053" marR="0" lvl="2"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3pPr>
            <a:lvl4pPr marL="1512070" marR="0" lvl="3"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4pPr>
            <a:lvl5pPr marL="1890088" marR="0" lvl="4"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5pPr>
            <a:lvl6pPr marL="2268106" marR="0" lvl="5"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6pPr>
            <a:lvl7pPr marL="2646124" marR="0" lvl="6"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7pPr>
            <a:lvl8pPr marL="3024142" marR="0" lvl="7"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8pPr>
            <a:lvl9pPr marL="3402159" marR="0" lvl="8"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lide_10">
  <p:cSld name="4_Cover 6_1_1_1_1_1">
    <p:bg>
      <p:bgPr>
        <a:solidFill>
          <a:srgbClr val="FFFFFF"/>
        </a:solidFill>
        <a:effectLst/>
      </p:bgPr>
    </p:bg>
    <p:spTree>
      <p:nvGrpSpPr>
        <p:cNvPr id="1" name="Shape 246"/>
        <p:cNvGrpSpPr/>
        <p:nvPr/>
      </p:nvGrpSpPr>
      <p:grpSpPr>
        <a:xfrm>
          <a:off x="0" y="0"/>
          <a:ext cx="0" cy="0"/>
          <a:chOff x="0" y="0"/>
          <a:chExt cx="0" cy="0"/>
        </a:xfrm>
      </p:grpSpPr>
      <p:sp>
        <p:nvSpPr>
          <p:cNvPr id="247" name="Google Shape;247;p30"/>
          <p:cNvSpPr txBox="1">
            <a:spLocks noGrp="1"/>
          </p:cNvSpPr>
          <p:nvPr>
            <p:ph type="body" idx="1"/>
          </p:nvPr>
        </p:nvSpPr>
        <p:spPr>
          <a:xfrm>
            <a:off x="2066943" y="3531875"/>
            <a:ext cx="2925405" cy="1332657"/>
          </a:xfrm>
          <a:prstGeom prst="rect">
            <a:avLst/>
          </a:prstGeom>
          <a:solidFill>
            <a:schemeClr val="accent5"/>
          </a:solidFill>
          <a:ln>
            <a:noFill/>
          </a:ln>
        </p:spPr>
        <p:txBody>
          <a:bodyPr spcFirstLastPara="1" wrap="square" lIns="91425" tIns="91425" rIns="91425" bIns="91425" anchor="ctr" anchorCtr="0">
            <a:noAutofit/>
          </a:bodyPr>
          <a:lstStyle>
            <a:lvl1pPr marL="89296" marR="0" lvl="0" indent="-89296" algn="l">
              <a:lnSpc>
                <a:spcPct val="100000"/>
              </a:lnSpc>
              <a:spcBef>
                <a:spcPts val="0"/>
              </a:spcBef>
              <a:spcAft>
                <a:spcPts val="0"/>
              </a:spcAft>
              <a:buClr>
                <a:schemeClr val="dk2"/>
              </a:buClr>
              <a:buSzPts val="900"/>
              <a:buFont typeface="Arial"/>
              <a:buNone/>
              <a:defRPr sz="743" b="0" i="0" u="none" strike="noStrike" cap="none">
                <a:solidFill>
                  <a:schemeClr val="dk2"/>
                </a:solidFill>
                <a:latin typeface="Arial"/>
                <a:ea typeface="Arial"/>
                <a:cs typeface="Arial"/>
                <a:sym typeface="Arial"/>
              </a:defRPr>
            </a:lvl1pPr>
            <a:lvl2pPr marL="756035" marR="0" lvl="1"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6pPr>
            <a:lvl7pPr marL="2646124" marR="0" lvl="6"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7pPr>
            <a:lvl8pPr marL="3024142" marR="0" lvl="7"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8pPr>
            <a:lvl9pPr marL="3402159" marR="0" lvl="8"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9pPr>
          </a:lstStyle>
          <a:p>
            <a:endParaRPr/>
          </a:p>
        </p:txBody>
      </p:sp>
      <p:sp>
        <p:nvSpPr>
          <p:cNvPr id="248" name="Google Shape;248;p30"/>
          <p:cNvSpPr txBox="1">
            <a:spLocks noGrp="1"/>
          </p:cNvSpPr>
          <p:nvPr>
            <p:ph type="body" idx="2"/>
          </p:nvPr>
        </p:nvSpPr>
        <p:spPr>
          <a:xfrm>
            <a:off x="2068203" y="5097295"/>
            <a:ext cx="2925405" cy="1332657"/>
          </a:xfrm>
          <a:prstGeom prst="rect">
            <a:avLst/>
          </a:prstGeom>
          <a:solidFill>
            <a:schemeClr val="accent5"/>
          </a:solidFill>
          <a:ln>
            <a:noFill/>
          </a:ln>
        </p:spPr>
        <p:txBody>
          <a:bodyPr spcFirstLastPara="1" wrap="square" lIns="91425" tIns="91425" rIns="91425" bIns="91425" anchor="ctr" anchorCtr="0">
            <a:noAutofit/>
          </a:bodyPr>
          <a:lstStyle>
            <a:lvl1pPr marL="89296" marR="0" lvl="0" indent="-89296" algn="l">
              <a:lnSpc>
                <a:spcPct val="100000"/>
              </a:lnSpc>
              <a:spcBef>
                <a:spcPts val="0"/>
              </a:spcBef>
              <a:spcAft>
                <a:spcPts val="0"/>
              </a:spcAft>
              <a:buClr>
                <a:schemeClr val="dk2"/>
              </a:buClr>
              <a:buSzPts val="900"/>
              <a:buFont typeface="Arial"/>
              <a:buNone/>
              <a:defRPr sz="743" b="0" i="0" u="none" strike="noStrike" cap="none">
                <a:solidFill>
                  <a:schemeClr val="dk2"/>
                </a:solidFill>
                <a:latin typeface="Arial"/>
                <a:ea typeface="Arial"/>
                <a:cs typeface="Arial"/>
                <a:sym typeface="Arial"/>
              </a:defRPr>
            </a:lvl1pPr>
            <a:lvl2pPr marL="756035" marR="0" lvl="1"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6pPr>
            <a:lvl7pPr marL="2646124" marR="0" lvl="6"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7pPr>
            <a:lvl8pPr marL="3024142" marR="0" lvl="7"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8pPr>
            <a:lvl9pPr marL="3402159" marR="0" lvl="8"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9pPr>
          </a:lstStyle>
          <a:p>
            <a:endParaRPr/>
          </a:p>
        </p:txBody>
      </p:sp>
      <p:sp>
        <p:nvSpPr>
          <p:cNvPr id="249" name="Google Shape;249;p30"/>
          <p:cNvSpPr txBox="1">
            <a:spLocks noGrp="1"/>
          </p:cNvSpPr>
          <p:nvPr>
            <p:ph type="title"/>
          </p:nvPr>
        </p:nvSpPr>
        <p:spPr>
          <a:xfrm>
            <a:off x="498191" y="5178498"/>
            <a:ext cx="1441002" cy="1170519"/>
          </a:xfrm>
          <a:prstGeom prst="rect">
            <a:avLst/>
          </a:prstGeom>
          <a:solidFill>
            <a:schemeClr val="accent4"/>
          </a:solidFill>
          <a:ln w="76200" cap="flat" cmpd="sng">
            <a:solidFill>
              <a:srgbClr val="E0E0DF"/>
            </a:solidFill>
            <a:prstDash val="solid"/>
            <a:miter lim="8000"/>
            <a:headEnd type="none" w="sm" len="sm"/>
            <a:tailEnd type="none" w="sm" len="sm"/>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000000"/>
              </a:buClr>
              <a:buSzPts val="1100"/>
              <a:buFont typeface="Arial"/>
              <a:buNone/>
              <a:defRPr sz="910"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9pPr>
          </a:lstStyle>
          <a:p>
            <a:endParaRPr/>
          </a:p>
        </p:txBody>
      </p:sp>
      <p:sp>
        <p:nvSpPr>
          <p:cNvPr id="250" name="Google Shape;250;p30"/>
          <p:cNvSpPr txBox="1">
            <a:spLocks noGrp="1"/>
          </p:cNvSpPr>
          <p:nvPr>
            <p:ph type="body" idx="3"/>
          </p:nvPr>
        </p:nvSpPr>
        <p:spPr>
          <a:xfrm>
            <a:off x="2068203" y="6662767"/>
            <a:ext cx="2925405" cy="1332657"/>
          </a:xfrm>
          <a:prstGeom prst="rect">
            <a:avLst/>
          </a:prstGeom>
          <a:solidFill>
            <a:schemeClr val="accent5"/>
          </a:solidFill>
          <a:ln>
            <a:noFill/>
          </a:ln>
        </p:spPr>
        <p:txBody>
          <a:bodyPr spcFirstLastPara="1" wrap="square" lIns="91425" tIns="91425" rIns="91425" bIns="91425" anchor="ctr" anchorCtr="0">
            <a:noAutofit/>
          </a:bodyPr>
          <a:lstStyle>
            <a:lvl1pPr marL="89296" marR="0" lvl="0" indent="-89296" algn="l">
              <a:lnSpc>
                <a:spcPct val="100000"/>
              </a:lnSpc>
              <a:spcBef>
                <a:spcPts val="0"/>
              </a:spcBef>
              <a:spcAft>
                <a:spcPts val="0"/>
              </a:spcAft>
              <a:buClr>
                <a:schemeClr val="dk2"/>
              </a:buClr>
              <a:buSzPts val="900"/>
              <a:buFont typeface="Arial"/>
              <a:buNone/>
              <a:defRPr sz="743" b="0" i="0" u="none" strike="noStrike" cap="none">
                <a:solidFill>
                  <a:schemeClr val="dk2"/>
                </a:solidFill>
                <a:latin typeface="Arial"/>
                <a:ea typeface="Arial"/>
                <a:cs typeface="Arial"/>
                <a:sym typeface="Arial"/>
              </a:defRPr>
            </a:lvl1pPr>
            <a:lvl2pPr marL="756035" marR="0" lvl="1"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6pPr>
            <a:lvl7pPr marL="2646124" marR="0" lvl="6"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7pPr>
            <a:lvl8pPr marL="3024142" marR="0" lvl="7"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8pPr>
            <a:lvl9pPr marL="3402159" marR="0" lvl="8"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9pPr>
          </a:lstStyle>
          <a:p>
            <a:endParaRPr/>
          </a:p>
        </p:txBody>
      </p:sp>
      <p:sp>
        <p:nvSpPr>
          <p:cNvPr id="251" name="Google Shape;251;p30"/>
          <p:cNvSpPr txBox="1">
            <a:spLocks noGrp="1"/>
          </p:cNvSpPr>
          <p:nvPr>
            <p:ph type="title" idx="4"/>
          </p:nvPr>
        </p:nvSpPr>
        <p:spPr>
          <a:xfrm>
            <a:off x="498191" y="6743947"/>
            <a:ext cx="1441002" cy="1170519"/>
          </a:xfrm>
          <a:prstGeom prst="rect">
            <a:avLst/>
          </a:prstGeom>
          <a:solidFill>
            <a:schemeClr val="accent4"/>
          </a:solidFill>
          <a:ln w="76200" cap="flat" cmpd="sng">
            <a:solidFill>
              <a:srgbClr val="E0E0DF"/>
            </a:solidFill>
            <a:prstDash val="solid"/>
            <a:miter lim="8000"/>
            <a:headEnd type="none" w="sm" len="sm"/>
            <a:tailEnd type="none" w="sm" len="sm"/>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000000"/>
              </a:buClr>
              <a:buSzPts val="1100"/>
              <a:buFont typeface="Arial"/>
              <a:buNone/>
              <a:defRPr sz="910"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9pPr>
          </a:lstStyle>
          <a:p>
            <a:endParaRPr/>
          </a:p>
        </p:txBody>
      </p:sp>
      <p:sp>
        <p:nvSpPr>
          <p:cNvPr id="252" name="Google Shape;252;p30"/>
          <p:cNvSpPr txBox="1">
            <a:spLocks noGrp="1"/>
          </p:cNvSpPr>
          <p:nvPr>
            <p:ph type="body" idx="5"/>
          </p:nvPr>
        </p:nvSpPr>
        <p:spPr>
          <a:xfrm>
            <a:off x="2068203" y="8228187"/>
            <a:ext cx="2925405" cy="1332657"/>
          </a:xfrm>
          <a:prstGeom prst="rect">
            <a:avLst/>
          </a:prstGeom>
          <a:solidFill>
            <a:schemeClr val="accent5"/>
          </a:solidFill>
          <a:ln>
            <a:noFill/>
          </a:ln>
        </p:spPr>
        <p:txBody>
          <a:bodyPr spcFirstLastPara="1" wrap="square" lIns="91425" tIns="91425" rIns="91425" bIns="91425" anchor="ctr" anchorCtr="0">
            <a:noAutofit/>
          </a:bodyPr>
          <a:lstStyle>
            <a:lvl1pPr marL="89296" marR="0" lvl="0" indent="-89296" algn="l">
              <a:lnSpc>
                <a:spcPct val="100000"/>
              </a:lnSpc>
              <a:spcBef>
                <a:spcPts val="0"/>
              </a:spcBef>
              <a:spcAft>
                <a:spcPts val="0"/>
              </a:spcAft>
              <a:buClr>
                <a:schemeClr val="dk2"/>
              </a:buClr>
              <a:buSzPts val="900"/>
              <a:buFont typeface="Arial"/>
              <a:buNone/>
              <a:defRPr sz="743" b="0" i="0" u="none" strike="noStrike" cap="none">
                <a:solidFill>
                  <a:schemeClr val="dk2"/>
                </a:solidFill>
                <a:latin typeface="Arial"/>
                <a:ea typeface="Arial"/>
                <a:cs typeface="Arial"/>
                <a:sym typeface="Arial"/>
              </a:defRPr>
            </a:lvl1pPr>
            <a:lvl2pPr marL="756035" marR="0" lvl="1"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6pPr>
            <a:lvl7pPr marL="2646124" marR="0" lvl="6"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7pPr>
            <a:lvl8pPr marL="3024142" marR="0" lvl="7"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8pPr>
            <a:lvl9pPr marL="3402159" marR="0" lvl="8"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9pPr>
          </a:lstStyle>
          <a:p>
            <a:endParaRPr/>
          </a:p>
        </p:txBody>
      </p:sp>
      <p:sp>
        <p:nvSpPr>
          <p:cNvPr id="253" name="Google Shape;253;p30"/>
          <p:cNvSpPr txBox="1">
            <a:spLocks noGrp="1"/>
          </p:cNvSpPr>
          <p:nvPr>
            <p:ph type="title" idx="6"/>
          </p:nvPr>
        </p:nvSpPr>
        <p:spPr>
          <a:xfrm>
            <a:off x="498191" y="8309396"/>
            <a:ext cx="1441002" cy="1170519"/>
          </a:xfrm>
          <a:prstGeom prst="rect">
            <a:avLst/>
          </a:prstGeom>
          <a:solidFill>
            <a:schemeClr val="accent4"/>
          </a:solidFill>
          <a:ln w="76200" cap="flat" cmpd="sng">
            <a:solidFill>
              <a:srgbClr val="E0E0DF"/>
            </a:solidFill>
            <a:prstDash val="solid"/>
            <a:miter lim="8000"/>
            <a:headEnd type="none" w="sm" len="sm"/>
            <a:tailEnd type="none" w="sm" len="sm"/>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000000"/>
              </a:buClr>
              <a:buSzPts val="1100"/>
              <a:buFont typeface="Arial"/>
              <a:buNone/>
              <a:defRPr sz="910"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9pPr>
          </a:lstStyle>
          <a:p>
            <a:endParaRPr/>
          </a:p>
        </p:txBody>
      </p:sp>
      <p:sp>
        <p:nvSpPr>
          <p:cNvPr id="254" name="Google Shape;254;p30"/>
          <p:cNvSpPr txBox="1">
            <a:spLocks noGrp="1"/>
          </p:cNvSpPr>
          <p:nvPr>
            <p:ph type="title" idx="7"/>
          </p:nvPr>
        </p:nvSpPr>
        <p:spPr>
          <a:xfrm>
            <a:off x="498191" y="3613078"/>
            <a:ext cx="1441002" cy="1170519"/>
          </a:xfrm>
          <a:prstGeom prst="rect">
            <a:avLst/>
          </a:prstGeom>
          <a:solidFill>
            <a:schemeClr val="accent4"/>
          </a:solidFill>
          <a:ln w="76200" cap="flat" cmpd="sng">
            <a:solidFill>
              <a:srgbClr val="E0E0DF"/>
            </a:solidFill>
            <a:prstDash val="solid"/>
            <a:miter lim="8000"/>
            <a:headEnd type="none" w="sm" len="sm"/>
            <a:tailEnd type="none" w="sm" len="sm"/>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000000"/>
              </a:buClr>
              <a:buSzPts val="1100"/>
              <a:buFont typeface="Arial"/>
              <a:buNone/>
              <a:defRPr sz="910"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9pPr>
          </a:lstStyle>
          <a:p>
            <a:endParaRPr/>
          </a:p>
        </p:txBody>
      </p:sp>
      <p:sp>
        <p:nvSpPr>
          <p:cNvPr id="255" name="Google Shape;255;p30"/>
          <p:cNvSpPr txBox="1">
            <a:spLocks noGrp="1"/>
          </p:cNvSpPr>
          <p:nvPr>
            <p:ph type="title" idx="8"/>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56" name="Google Shape;256;p30"/>
          <p:cNvSpPr txBox="1">
            <a:spLocks noGrp="1"/>
          </p:cNvSpPr>
          <p:nvPr>
            <p:ph type="subTitle" idx="9"/>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57" name="Google Shape;257;p30"/>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58" name="Google Shape;258;p30"/>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59" name="Google Shape;259;p30"/>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60" name="Google Shape;260;p30"/>
          <p:cNvSpPr txBox="1">
            <a:spLocks noGrp="1"/>
          </p:cNvSpPr>
          <p:nvPr>
            <p:ph type="body" idx="13"/>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261" name="Google Shape;261;p30"/>
          <p:cNvSpPr txBox="1">
            <a:spLocks noGrp="1"/>
          </p:cNvSpPr>
          <p:nvPr>
            <p:ph type="body" idx="14"/>
          </p:nvPr>
        </p:nvSpPr>
        <p:spPr>
          <a:xfrm>
            <a:off x="5304166" y="3531817"/>
            <a:ext cx="1756850" cy="1332657"/>
          </a:xfrm>
          <a:prstGeom prst="rect">
            <a:avLst/>
          </a:prstGeom>
          <a:solidFill>
            <a:schemeClr val="accent5"/>
          </a:solidFill>
          <a:ln>
            <a:noFill/>
          </a:ln>
        </p:spPr>
        <p:txBody>
          <a:bodyPr spcFirstLastPara="1" wrap="square" lIns="54000" tIns="45700" rIns="91425" bIns="45700" anchor="ctr" anchorCtr="0">
            <a:noAutofit/>
          </a:bodyPr>
          <a:lstStyle>
            <a:lvl1pPr marL="89296" marR="0" lvl="0" indent="-89296"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62" name="Google Shape;262;p30"/>
          <p:cNvSpPr txBox="1">
            <a:spLocks noGrp="1"/>
          </p:cNvSpPr>
          <p:nvPr>
            <p:ph type="body" idx="15"/>
          </p:nvPr>
        </p:nvSpPr>
        <p:spPr>
          <a:xfrm>
            <a:off x="5304166" y="5097291"/>
            <a:ext cx="1756850" cy="1332657"/>
          </a:xfrm>
          <a:prstGeom prst="rect">
            <a:avLst/>
          </a:prstGeom>
          <a:solidFill>
            <a:schemeClr val="accent5"/>
          </a:solidFill>
          <a:ln>
            <a:noFill/>
          </a:ln>
        </p:spPr>
        <p:txBody>
          <a:bodyPr spcFirstLastPara="1" wrap="square" lIns="54000" tIns="45700" rIns="91425" bIns="45700" anchor="ctr" anchorCtr="0">
            <a:noAutofit/>
          </a:bodyPr>
          <a:lstStyle>
            <a:lvl1pPr marL="89296" marR="0" lvl="0" indent="-89296"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63" name="Google Shape;263;p30"/>
          <p:cNvSpPr txBox="1">
            <a:spLocks noGrp="1"/>
          </p:cNvSpPr>
          <p:nvPr>
            <p:ph type="body" idx="16"/>
          </p:nvPr>
        </p:nvSpPr>
        <p:spPr>
          <a:xfrm>
            <a:off x="5304166" y="6662763"/>
            <a:ext cx="1756850" cy="1332657"/>
          </a:xfrm>
          <a:prstGeom prst="rect">
            <a:avLst/>
          </a:prstGeom>
          <a:solidFill>
            <a:schemeClr val="accent5"/>
          </a:solidFill>
          <a:ln>
            <a:noFill/>
          </a:ln>
        </p:spPr>
        <p:txBody>
          <a:bodyPr spcFirstLastPara="1" wrap="square" lIns="54000" tIns="45700" rIns="91425" bIns="45700" anchor="ctr" anchorCtr="0">
            <a:noAutofit/>
          </a:bodyPr>
          <a:lstStyle>
            <a:lvl1pPr marL="89296" marR="0" lvl="0" indent="-89296"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64" name="Google Shape;264;p30"/>
          <p:cNvSpPr txBox="1">
            <a:spLocks noGrp="1"/>
          </p:cNvSpPr>
          <p:nvPr>
            <p:ph type="body" idx="17"/>
          </p:nvPr>
        </p:nvSpPr>
        <p:spPr>
          <a:xfrm>
            <a:off x="5304166" y="8228187"/>
            <a:ext cx="1756850" cy="1315819"/>
          </a:xfrm>
          <a:prstGeom prst="rect">
            <a:avLst/>
          </a:prstGeom>
          <a:solidFill>
            <a:schemeClr val="accent5"/>
          </a:solidFill>
          <a:ln>
            <a:noFill/>
          </a:ln>
        </p:spPr>
        <p:txBody>
          <a:bodyPr spcFirstLastPara="1" wrap="square" lIns="54000" tIns="45700" rIns="91425" bIns="45700" anchor="ctr" anchorCtr="0">
            <a:noAutofit/>
          </a:bodyPr>
          <a:lstStyle>
            <a:lvl1pPr marL="89296" marR="0" lvl="0" indent="-89296"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Slide_11">
  <p:cSld name="4_Cover 6_1_1_1_1_1_1">
    <p:bg>
      <p:bgPr>
        <a:solidFill>
          <a:srgbClr val="FFFFFF"/>
        </a:solidFill>
        <a:effectLst/>
      </p:bgPr>
    </p:bg>
    <p:spTree>
      <p:nvGrpSpPr>
        <p:cNvPr id="1" name="Shape 265"/>
        <p:cNvGrpSpPr/>
        <p:nvPr/>
      </p:nvGrpSpPr>
      <p:grpSpPr>
        <a:xfrm>
          <a:off x="0" y="0"/>
          <a:ext cx="0" cy="0"/>
          <a:chOff x="0" y="0"/>
          <a:chExt cx="0" cy="0"/>
        </a:xfrm>
      </p:grpSpPr>
      <p:pic>
        <p:nvPicPr>
          <p:cNvPr id="266" name="Google Shape;266;p31"/>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885930" y="4434421"/>
            <a:ext cx="1587645" cy="4224652"/>
          </a:xfrm>
          <a:prstGeom prst="rect">
            <a:avLst/>
          </a:prstGeom>
          <a:noFill/>
          <a:ln>
            <a:noFill/>
          </a:ln>
        </p:spPr>
      </p:pic>
      <p:sp>
        <p:nvSpPr>
          <p:cNvPr id="267" name="Google Shape;267;p31"/>
          <p:cNvSpPr/>
          <p:nvPr/>
        </p:nvSpPr>
        <p:spPr>
          <a:xfrm rot="-430255">
            <a:off x="4291237" y="-11973462"/>
            <a:ext cx="5682456" cy="14293948"/>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sp>
        <p:nvSpPr>
          <p:cNvPr id="268" name="Google Shape;268;p31"/>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69" name="Google Shape;269;p31"/>
          <p:cNvSpPr txBox="1">
            <a:spLocks noGrp="1"/>
          </p:cNvSpPr>
          <p:nvPr>
            <p:ph type="subTitle" idx="1"/>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70" name="Google Shape;270;p31"/>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71" name="Google Shape;271;p31"/>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72" name="Google Shape;272;p31"/>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73" name="Google Shape;273;p31"/>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274" name="Google Shape;274;p31"/>
          <p:cNvSpPr>
            <a:spLocks noGrp="1"/>
          </p:cNvSpPr>
          <p:nvPr>
            <p:ph type="pic" idx="3"/>
          </p:nvPr>
        </p:nvSpPr>
        <p:spPr>
          <a:xfrm>
            <a:off x="505418" y="3589652"/>
            <a:ext cx="683050" cy="1719919"/>
          </a:xfrm>
          <a:prstGeom prst="ellipse">
            <a:avLst/>
          </a:prstGeom>
          <a:solidFill>
            <a:srgbClr val="F3F3F3"/>
          </a:solidFill>
          <a:ln w="9525" cap="rnd" cmpd="sng">
            <a:solidFill>
              <a:schemeClr val="accent1"/>
            </a:solidFill>
            <a:prstDash val="solid"/>
            <a:round/>
            <a:headEnd type="none" w="sm" len="sm"/>
            <a:tailEnd type="none" w="sm" len="sm"/>
          </a:ln>
        </p:spPr>
        <p:txBody>
          <a:bodyPr spcFirstLastPara="1" wrap="square" lIns="91425" tIns="45700" rIns="91425" bIns="45700" anchor="t" anchorCtr="0">
            <a:noAutofit/>
          </a:bodyPr>
          <a:lstStyle>
            <a:lvl1pPr marR="0" lvl="0"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9pPr>
          </a:lstStyle>
          <a:p>
            <a:endParaRPr/>
          </a:p>
        </p:txBody>
      </p:sp>
      <p:sp>
        <p:nvSpPr>
          <p:cNvPr id="275" name="Google Shape;275;p31"/>
          <p:cNvSpPr>
            <a:spLocks noGrp="1"/>
          </p:cNvSpPr>
          <p:nvPr>
            <p:ph type="pic" idx="4"/>
          </p:nvPr>
        </p:nvSpPr>
        <p:spPr>
          <a:xfrm>
            <a:off x="2689257" y="3605816"/>
            <a:ext cx="683050" cy="1719919"/>
          </a:xfrm>
          <a:prstGeom prst="ellipse">
            <a:avLst/>
          </a:prstGeom>
          <a:solidFill>
            <a:srgbClr val="F3F3F3"/>
          </a:solidFill>
          <a:ln w="9525" cap="rnd" cmpd="sng">
            <a:solidFill>
              <a:schemeClr val="accent1"/>
            </a:solidFill>
            <a:prstDash val="solid"/>
            <a:round/>
            <a:headEnd type="none" w="sm" len="sm"/>
            <a:tailEnd type="none" w="sm" len="sm"/>
          </a:ln>
        </p:spPr>
        <p:txBody>
          <a:bodyPr spcFirstLastPara="1" wrap="square" lIns="91425" tIns="45700" rIns="91425" bIns="45700" anchor="t" anchorCtr="0">
            <a:noAutofit/>
          </a:bodyPr>
          <a:lstStyle>
            <a:lvl1pPr marR="0" lvl="0"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9pPr>
          </a:lstStyle>
          <a:p>
            <a:endParaRPr/>
          </a:p>
        </p:txBody>
      </p:sp>
      <p:sp>
        <p:nvSpPr>
          <p:cNvPr id="276" name="Google Shape;276;p31"/>
          <p:cNvSpPr>
            <a:spLocks noGrp="1"/>
          </p:cNvSpPr>
          <p:nvPr>
            <p:ph type="pic" idx="5"/>
          </p:nvPr>
        </p:nvSpPr>
        <p:spPr>
          <a:xfrm>
            <a:off x="4873104" y="3629192"/>
            <a:ext cx="683050" cy="1719919"/>
          </a:xfrm>
          <a:prstGeom prst="ellipse">
            <a:avLst/>
          </a:prstGeom>
          <a:solidFill>
            <a:srgbClr val="F3F3F3"/>
          </a:solidFill>
          <a:ln w="9525" cap="rnd" cmpd="sng">
            <a:solidFill>
              <a:schemeClr val="accent1"/>
            </a:solidFill>
            <a:prstDash val="solid"/>
            <a:round/>
            <a:headEnd type="none" w="sm" len="sm"/>
            <a:tailEnd type="none" w="sm" len="sm"/>
          </a:ln>
        </p:spPr>
        <p:txBody>
          <a:bodyPr spcFirstLastPara="1" wrap="square" lIns="91425" tIns="45700" rIns="91425" bIns="45700" anchor="t" anchorCtr="0">
            <a:noAutofit/>
          </a:bodyPr>
          <a:lstStyle>
            <a:lvl1pPr marR="0" lvl="0"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9pPr>
          </a:lstStyle>
          <a:p>
            <a:endParaRPr/>
          </a:p>
        </p:txBody>
      </p:sp>
      <p:sp>
        <p:nvSpPr>
          <p:cNvPr id="277" name="Google Shape;277;p31"/>
          <p:cNvSpPr txBox="1">
            <a:spLocks noGrp="1"/>
          </p:cNvSpPr>
          <p:nvPr>
            <p:ph type="body" idx="6"/>
          </p:nvPr>
        </p:nvSpPr>
        <p:spPr>
          <a:xfrm>
            <a:off x="496104" y="5497213"/>
            <a:ext cx="2190025" cy="4062827"/>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78" name="Google Shape;278;p31"/>
          <p:cNvSpPr txBox="1">
            <a:spLocks noGrp="1"/>
          </p:cNvSpPr>
          <p:nvPr>
            <p:ph type="body" idx="7"/>
          </p:nvPr>
        </p:nvSpPr>
        <p:spPr>
          <a:xfrm>
            <a:off x="2693685" y="5497213"/>
            <a:ext cx="2190025" cy="4062827"/>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79" name="Google Shape;279;p31"/>
          <p:cNvSpPr txBox="1">
            <a:spLocks noGrp="1"/>
          </p:cNvSpPr>
          <p:nvPr>
            <p:ph type="body" idx="8"/>
          </p:nvPr>
        </p:nvSpPr>
        <p:spPr>
          <a:xfrm>
            <a:off x="4879545" y="5497213"/>
            <a:ext cx="2190025" cy="4062827"/>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0" name="Google Shape;280;p31"/>
          <p:cNvSpPr txBox="1">
            <a:spLocks noGrp="1"/>
          </p:cNvSpPr>
          <p:nvPr>
            <p:ph type="body" idx="9"/>
          </p:nvPr>
        </p:nvSpPr>
        <p:spPr>
          <a:xfrm>
            <a:off x="1188493" y="3700721"/>
            <a:ext cx="1425128" cy="569357"/>
          </a:xfrm>
          <a:prstGeom prst="rect">
            <a:avLst/>
          </a:prstGeom>
          <a:noFill/>
          <a:ln>
            <a:noFill/>
          </a:ln>
        </p:spPr>
        <p:txBody>
          <a:bodyPr spcFirstLastPara="1" wrap="square" lIns="91425" tIns="45700" rIns="91425" bIns="45700" anchor="t" anchorCtr="0">
            <a:noAutofit/>
          </a:bodyPr>
          <a:lstStyle>
            <a:lvl1pPr marL="89296" marR="0" lvl="0" indent="-89296" algn="l">
              <a:lnSpc>
                <a:spcPct val="100000"/>
              </a:lnSpc>
              <a:spcBef>
                <a:spcPts val="0"/>
              </a:spcBef>
              <a:spcAft>
                <a:spcPts val="0"/>
              </a:spcAft>
              <a:buClr>
                <a:srgbClr val="000000"/>
              </a:buClr>
              <a:buSzPts val="1400"/>
              <a:buFont typeface="Arial"/>
              <a:buNone/>
              <a:defRPr sz="910"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1" name="Google Shape;281;p31"/>
          <p:cNvSpPr txBox="1">
            <a:spLocks noGrp="1"/>
          </p:cNvSpPr>
          <p:nvPr>
            <p:ph type="body" idx="13"/>
          </p:nvPr>
        </p:nvSpPr>
        <p:spPr>
          <a:xfrm>
            <a:off x="1188493" y="4533824"/>
            <a:ext cx="1425128" cy="569357"/>
          </a:xfrm>
          <a:prstGeom prst="rect">
            <a:avLst/>
          </a:prstGeom>
          <a:noFill/>
          <a:ln>
            <a:noFill/>
          </a:ln>
        </p:spPr>
        <p:txBody>
          <a:bodyPr spcFirstLastPara="1" wrap="square" lIns="91425" tIns="45700" rIns="91425" bIns="45700" anchor="t" anchorCtr="0">
            <a:noAutofit/>
          </a:bodyPr>
          <a:lstStyle>
            <a:lvl1pPr marL="89296" marR="0" lvl="0" indent="-89296" algn="l">
              <a:lnSpc>
                <a:spcPct val="100000"/>
              </a:lnSpc>
              <a:spcBef>
                <a:spcPts val="0"/>
              </a:spcBef>
              <a:spcAft>
                <a:spcPts val="0"/>
              </a:spcAft>
              <a:buClr>
                <a:srgbClr val="000000"/>
              </a:buClr>
              <a:buSzPts val="1400"/>
              <a:buFont typeface="Arial"/>
              <a:buNone/>
              <a:defRPr sz="828" b="0" i="1"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2" name="Google Shape;282;p31"/>
          <p:cNvSpPr txBox="1">
            <a:spLocks noGrp="1"/>
          </p:cNvSpPr>
          <p:nvPr>
            <p:ph type="body" idx="14"/>
          </p:nvPr>
        </p:nvSpPr>
        <p:spPr>
          <a:xfrm>
            <a:off x="3372340" y="3700721"/>
            <a:ext cx="1425128" cy="569357"/>
          </a:xfrm>
          <a:prstGeom prst="rect">
            <a:avLst/>
          </a:prstGeom>
          <a:noFill/>
          <a:ln>
            <a:noFill/>
          </a:ln>
        </p:spPr>
        <p:txBody>
          <a:bodyPr spcFirstLastPara="1" wrap="square" lIns="91425" tIns="45700" rIns="91425" bIns="45700" anchor="t" anchorCtr="0">
            <a:noAutofit/>
          </a:bodyPr>
          <a:lstStyle>
            <a:lvl1pPr marL="89296" marR="0" lvl="0" indent="-89296" algn="l">
              <a:lnSpc>
                <a:spcPct val="100000"/>
              </a:lnSpc>
              <a:spcBef>
                <a:spcPts val="0"/>
              </a:spcBef>
              <a:spcAft>
                <a:spcPts val="0"/>
              </a:spcAft>
              <a:buClr>
                <a:srgbClr val="000000"/>
              </a:buClr>
              <a:buSzPts val="1400"/>
              <a:buFont typeface="Arial"/>
              <a:buNone/>
              <a:defRPr sz="910"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3" name="Google Shape;283;p31"/>
          <p:cNvSpPr txBox="1">
            <a:spLocks noGrp="1"/>
          </p:cNvSpPr>
          <p:nvPr>
            <p:ph type="body" idx="15"/>
          </p:nvPr>
        </p:nvSpPr>
        <p:spPr>
          <a:xfrm>
            <a:off x="3372340" y="4533824"/>
            <a:ext cx="1425128" cy="569357"/>
          </a:xfrm>
          <a:prstGeom prst="rect">
            <a:avLst/>
          </a:prstGeom>
          <a:noFill/>
          <a:ln>
            <a:noFill/>
          </a:ln>
        </p:spPr>
        <p:txBody>
          <a:bodyPr spcFirstLastPara="1" wrap="square" lIns="91425" tIns="45700" rIns="91425" bIns="45700" anchor="t" anchorCtr="0">
            <a:noAutofit/>
          </a:bodyPr>
          <a:lstStyle>
            <a:lvl1pPr marL="89296" marR="0" lvl="0" indent="-89296" algn="l">
              <a:lnSpc>
                <a:spcPct val="100000"/>
              </a:lnSpc>
              <a:spcBef>
                <a:spcPts val="0"/>
              </a:spcBef>
              <a:spcAft>
                <a:spcPts val="0"/>
              </a:spcAft>
              <a:buClr>
                <a:srgbClr val="000000"/>
              </a:buClr>
              <a:buSzPts val="1400"/>
              <a:buFont typeface="Arial"/>
              <a:buNone/>
              <a:defRPr sz="828" b="0" i="1"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4" name="Google Shape;284;p31"/>
          <p:cNvSpPr txBox="1">
            <a:spLocks noGrp="1"/>
          </p:cNvSpPr>
          <p:nvPr>
            <p:ph type="body" idx="16"/>
          </p:nvPr>
        </p:nvSpPr>
        <p:spPr>
          <a:xfrm>
            <a:off x="5556186" y="3700721"/>
            <a:ext cx="1425128" cy="569357"/>
          </a:xfrm>
          <a:prstGeom prst="rect">
            <a:avLst/>
          </a:prstGeom>
          <a:noFill/>
          <a:ln>
            <a:noFill/>
          </a:ln>
        </p:spPr>
        <p:txBody>
          <a:bodyPr spcFirstLastPara="1" wrap="square" lIns="91425" tIns="45700" rIns="91425" bIns="45700" anchor="t" anchorCtr="0">
            <a:noAutofit/>
          </a:bodyPr>
          <a:lstStyle>
            <a:lvl1pPr marL="89296" marR="0" lvl="0" indent="-89296" algn="l">
              <a:lnSpc>
                <a:spcPct val="100000"/>
              </a:lnSpc>
              <a:spcBef>
                <a:spcPts val="0"/>
              </a:spcBef>
              <a:spcAft>
                <a:spcPts val="0"/>
              </a:spcAft>
              <a:buClr>
                <a:srgbClr val="000000"/>
              </a:buClr>
              <a:buSzPts val="1400"/>
              <a:buFont typeface="Arial"/>
              <a:buNone/>
              <a:defRPr sz="910"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5" name="Google Shape;285;p31"/>
          <p:cNvSpPr txBox="1">
            <a:spLocks noGrp="1"/>
          </p:cNvSpPr>
          <p:nvPr>
            <p:ph type="body" idx="17"/>
          </p:nvPr>
        </p:nvSpPr>
        <p:spPr>
          <a:xfrm>
            <a:off x="5556186" y="4533824"/>
            <a:ext cx="1425128" cy="569357"/>
          </a:xfrm>
          <a:prstGeom prst="rect">
            <a:avLst/>
          </a:prstGeom>
          <a:noFill/>
          <a:ln>
            <a:noFill/>
          </a:ln>
        </p:spPr>
        <p:txBody>
          <a:bodyPr spcFirstLastPara="1" wrap="square" lIns="91425" tIns="45700" rIns="91425" bIns="45700" anchor="t" anchorCtr="0">
            <a:noAutofit/>
          </a:bodyPr>
          <a:lstStyle>
            <a:lvl1pPr marL="89296" marR="0" lvl="0" indent="-89296" algn="l">
              <a:lnSpc>
                <a:spcPct val="100000"/>
              </a:lnSpc>
              <a:spcBef>
                <a:spcPts val="0"/>
              </a:spcBef>
              <a:spcAft>
                <a:spcPts val="0"/>
              </a:spcAft>
              <a:buClr>
                <a:srgbClr val="000000"/>
              </a:buClr>
              <a:buSzPts val="1400"/>
              <a:buFont typeface="Arial"/>
              <a:buNone/>
              <a:defRPr sz="828" b="0" i="1"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Slide_13">
  <p:cSld name="4_Cover 6_1_1_1_1_1_1_2_2">
    <p:bg>
      <p:bgPr>
        <a:solidFill>
          <a:srgbClr val="FFFFFF"/>
        </a:solidFill>
        <a:effectLst/>
      </p:bgPr>
    </p:bg>
    <p:spTree>
      <p:nvGrpSpPr>
        <p:cNvPr id="1" name="Shape 286"/>
        <p:cNvGrpSpPr/>
        <p:nvPr/>
      </p:nvGrpSpPr>
      <p:grpSpPr>
        <a:xfrm>
          <a:off x="0" y="0"/>
          <a:ext cx="0" cy="0"/>
          <a:chOff x="0" y="0"/>
          <a:chExt cx="0" cy="0"/>
        </a:xfrm>
      </p:grpSpPr>
      <p:sp>
        <p:nvSpPr>
          <p:cNvPr id="287" name="Google Shape;287;p32"/>
          <p:cNvSpPr txBox="1">
            <a:spLocks noGrp="1"/>
          </p:cNvSpPr>
          <p:nvPr>
            <p:ph type="body" idx="1"/>
          </p:nvPr>
        </p:nvSpPr>
        <p:spPr>
          <a:xfrm>
            <a:off x="3779838" y="1121982"/>
            <a:ext cx="3280820" cy="8438239"/>
          </a:xfrm>
          <a:prstGeom prst="rect">
            <a:avLst/>
          </a:prstGeom>
          <a:solidFill>
            <a:schemeClr val="accent4"/>
          </a:solid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8" name="Google Shape;288;p32"/>
          <p:cNvSpPr txBox="1">
            <a:spLocks noGrp="1"/>
          </p:cNvSpPr>
          <p:nvPr>
            <p:ph type="body" idx="2"/>
          </p:nvPr>
        </p:nvSpPr>
        <p:spPr>
          <a:xfrm>
            <a:off x="495716" y="1121982"/>
            <a:ext cx="3280820" cy="8438239"/>
          </a:xfrm>
          <a:prstGeom prst="rect">
            <a:avLst/>
          </a:prstGeom>
          <a:solidFill>
            <a:schemeClr val="accent5"/>
          </a:solid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289" name="Google Shape;289;p32"/>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537696" y="4737069"/>
            <a:ext cx="484292" cy="1217680"/>
          </a:xfrm>
          <a:prstGeom prst="rect">
            <a:avLst/>
          </a:prstGeom>
          <a:noFill/>
          <a:ln>
            <a:noFill/>
          </a:ln>
        </p:spPr>
      </p:pic>
      <p:sp>
        <p:nvSpPr>
          <p:cNvPr id="290" name="Google Shape;290;p32"/>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91" name="Google Shape;291;p32"/>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92" name="Google Shape;292;p32"/>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93" name="Google Shape;293;p32"/>
          <p:cNvSpPr txBox="1">
            <a:spLocks noGrp="1"/>
          </p:cNvSpPr>
          <p:nvPr>
            <p:ph type="body" idx="3"/>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lide_14">
  <p:cSld name="4_Cover 6_1_1_1_1_1_1_2_1">
    <p:bg>
      <p:bgPr>
        <a:solidFill>
          <a:srgbClr val="FFFFFF"/>
        </a:solidFill>
        <a:effectLst/>
      </p:bgPr>
    </p:bg>
    <p:spTree>
      <p:nvGrpSpPr>
        <p:cNvPr id="1" name="Shape 294"/>
        <p:cNvGrpSpPr/>
        <p:nvPr/>
      </p:nvGrpSpPr>
      <p:grpSpPr>
        <a:xfrm>
          <a:off x="0" y="0"/>
          <a:ext cx="0" cy="0"/>
          <a:chOff x="0" y="0"/>
          <a:chExt cx="0" cy="0"/>
        </a:xfrm>
      </p:grpSpPr>
      <p:sp>
        <p:nvSpPr>
          <p:cNvPr id="295" name="Google Shape;295;p33"/>
          <p:cNvSpPr txBox="1">
            <a:spLocks noGrp="1"/>
          </p:cNvSpPr>
          <p:nvPr>
            <p:ph type="body" idx="1"/>
          </p:nvPr>
        </p:nvSpPr>
        <p:spPr>
          <a:xfrm>
            <a:off x="4876079" y="3506711"/>
            <a:ext cx="2185191" cy="6068984"/>
          </a:xfrm>
          <a:prstGeom prst="rect">
            <a:avLst/>
          </a:prstGeom>
          <a:noFill/>
          <a:ln>
            <a:noFill/>
          </a:ln>
        </p:spPr>
        <p:txBody>
          <a:bodyPr spcFirstLastPara="1" wrap="square" lIns="54000" tIns="0" rIns="54000" bIns="0" anchor="ctr" anchorCtr="0">
            <a:noAutofit/>
          </a:bodyPr>
          <a:lstStyle>
            <a:lvl1pPr marL="0" marR="0" lvl="0" indent="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96" name="Google Shape;296;p33"/>
          <p:cNvSpPr txBox="1">
            <a:spLocks noGrp="1"/>
          </p:cNvSpPr>
          <p:nvPr>
            <p:ph type="body" idx="2"/>
          </p:nvPr>
        </p:nvSpPr>
        <p:spPr>
          <a:xfrm>
            <a:off x="2688875" y="3506711"/>
            <a:ext cx="2181781" cy="6068984"/>
          </a:xfrm>
          <a:prstGeom prst="rect">
            <a:avLst/>
          </a:prstGeom>
          <a:noFill/>
          <a:ln>
            <a:noFill/>
          </a:ln>
        </p:spPr>
        <p:txBody>
          <a:bodyPr spcFirstLastPara="1" wrap="square" lIns="54000" tIns="0" rIns="54000" bIns="0" anchor="ctr" anchorCtr="0">
            <a:noAutofit/>
          </a:bodyPr>
          <a:lstStyle>
            <a:lvl1pPr marL="0" marR="0" lvl="0" indent="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97" name="Google Shape;297;p33"/>
          <p:cNvSpPr txBox="1">
            <a:spLocks noGrp="1"/>
          </p:cNvSpPr>
          <p:nvPr>
            <p:ph type="body" idx="3"/>
          </p:nvPr>
        </p:nvSpPr>
        <p:spPr>
          <a:xfrm>
            <a:off x="501670" y="3506711"/>
            <a:ext cx="2181781" cy="6068984"/>
          </a:xfrm>
          <a:prstGeom prst="rect">
            <a:avLst/>
          </a:prstGeom>
          <a:noFill/>
          <a:ln>
            <a:noFill/>
          </a:ln>
        </p:spPr>
        <p:txBody>
          <a:bodyPr spcFirstLastPara="1" wrap="square" lIns="54000" tIns="0" rIns="54000" bIns="0" anchor="ctr" anchorCtr="0">
            <a:noAutofit/>
          </a:bodyPr>
          <a:lstStyle>
            <a:lvl1pPr marL="0" marR="0" lvl="0" indent="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298" name="Google Shape;298;p33"/>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2444090" y="5845850"/>
            <a:ext cx="484292" cy="1217678"/>
          </a:xfrm>
          <a:prstGeom prst="rect">
            <a:avLst/>
          </a:prstGeom>
          <a:noFill/>
          <a:ln>
            <a:noFill/>
          </a:ln>
        </p:spPr>
      </p:pic>
      <p:pic>
        <p:nvPicPr>
          <p:cNvPr id="299" name="Google Shape;299;p33"/>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4631318" y="5939895"/>
            <a:ext cx="484291" cy="1029582"/>
          </a:xfrm>
          <a:prstGeom prst="rect">
            <a:avLst/>
          </a:prstGeom>
          <a:noFill/>
          <a:ln>
            <a:noFill/>
          </a:ln>
        </p:spPr>
      </p:pic>
      <p:sp>
        <p:nvSpPr>
          <p:cNvPr id="300" name="Google Shape;300;p33"/>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01" name="Google Shape;301;p33"/>
          <p:cNvSpPr txBox="1">
            <a:spLocks noGrp="1"/>
          </p:cNvSpPr>
          <p:nvPr>
            <p:ph type="subTitle" idx="4"/>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02" name="Google Shape;302;p33"/>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303" name="Google Shape;303;p33"/>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304" name="Google Shape;304;p33"/>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305" name="Google Shape;305;p33"/>
          <p:cNvSpPr txBox="1">
            <a:spLocks noGrp="1"/>
          </p:cNvSpPr>
          <p:nvPr>
            <p:ph type="body" idx="5"/>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extLst>
    <p:ext uri="{DCECCB84-F9BA-43D5-87BE-67443E8EF086}">
      <p15:sldGuideLst xmlns:p15="http://schemas.microsoft.com/office/powerpoint/2012/main">
        <p15:guide id="1" orient="horz" pos="4110" userDrawn="1">
          <p15:clr>
            <a:srgbClr val="FA7B17"/>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lide_15">
  <p:cSld name="4_Cover 6_1_1_1_1_1_1_2_1_2">
    <p:bg>
      <p:bgPr>
        <a:solidFill>
          <a:srgbClr val="FFFFFF"/>
        </a:solidFill>
        <a:effectLst/>
      </p:bgPr>
    </p:bg>
    <p:spTree>
      <p:nvGrpSpPr>
        <p:cNvPr id="1" name="Shape 306"/>
        <p:cNvGrpSpPr/>
        <p:nvPr/>
      </p:nvGrpSpPr>
      <p:grpSpPr>
        <a:xfrm>
          <a:off x="0" y="0"/>
          <a:ext cx="0" cy="0"/>
          <a:chOff x="0" y="0"/>
          <a:chExt cx="0" cy="0"/>
        </a:xfrm>
      </p:grpSpPr>
      <p:sp>
        <p:nvSpPr>
          <p:cNvPr id="307" name="Google Shape;307;p34"/>
          <p:cNvSpPr/>
          <p:nvPr/>
        </p:nvSpPr>
        <p:spPr>
          <a:xfrm>
            <a:off x="3779838" y="-118798"/>
            <a:ext cx="3921457" cy="10969320"/>
          </a:xfrm>
          <a:prstGeom prst="rect">
            <a:avLst/>
          </a:prstGeom>
          <a:solidFill>
            <a:schemeClr val="accent5"/>
          </a:solidFill>
          <a:ln>
            <a:noFill/>
          </a:ln>
        </p:spPr>
        <p:txBody>
          <a:bodyPr spcFirstLastPara="1" wrap="square" lIns="56693" tIns="28337" rIns="56693" bIns="28337"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158" b="0" i="0" u="none" strike="noStrike" cap="none">
              <a:solidFill>
                <a:srgbClr val="FFFFFF"/>
              </a:solidFill>
              <a:latin typeface="Arial"/>
              <a:ea typeface="Arial"/>
              <a:cs typeface="Arial"/>
              <a:sym typeface="Arial"/>
            </a:endParaRPr>
          </a:p>
        </p:txBody>
      </p:sp>
      <p:pic>
        <p:nvPicPr>
          <p:cNvPr id="308" name="Google Shape;308;p34"/>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rot="-5400000">
            <a:off x="3171226" y="6357535"/>
            <a:ext cx="1217223" cy="336189"/>
          </a:xfrm>
          <a:prstGeom prst="rect">
            <a:avLst/>
          </a:prstGeom>
          <a:noFill/>
          <a:ln>
            <a:noFill/>
          </a:ln>
        </p:spPr>
      </p:pic>
      <p:sp>
        <p:nvSpPr>
          <p:cNvPr id="309" name="Google Shape;309;p34"/>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10" name="Google Shape;310;p34"/>
          <p:cNvSpPr txBox="1">
            <a:spLocks noGrp="1"/>
          </p:cNvSpPr>
          <p:nvPr>
            <p:ph type="subTitle" idx="1"/>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11" name="Google Shape;311;p34"/>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312" name="Google Shape;312;p34"/>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313" name="Google Shape;313;p34"/>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314" name="Google Shape;314;p34"/>
          <p:cNvSpPr txBox="1">
            <a:spLocks noGrp="1"/>
          </p:cNvSpPr>
          <p:nvPr>
            <p:ph type="body" idx="3"/>
          </p:nvPr>
        </p:nvSpPr>
        <p:spPr>
          <a:xfrm>
            <a:off x="498729" y="3491129"/>
            <a:ext cx="3280963" cy="6068984"/>
          </a:xfrm>
          <a:prstGeom prst="rect">
            <a:avLst/>
          </a:prstGeom>
          <a:noFill/>
          <a:ln>
            <a:noFill/>
          </a:ln>
        </p:spPr>
        <p:txBody>
          <a:bodyPr spcFirstLastPara="1" wrap="square" lIns="91425" tIns="0" rIns="72000" bIns="0" anchor="ctr" anchorCtr="0">
            <a:noAutofit/>
          </a:bodyPr>
          <a:lstStyle>
            <a:lvl1pPr marL="0" marR="0" lvl="0" indent="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15" name="Google Shape;315;p34"/>
          <p:cNvSpPr txBox="1">
            <a:spLocks noGrp="1"/>
          </p:cNvSpPr>
          <p:nvPr>
            <p:ph type="body" idx="4"/>
          </p:nvPr>
        </p:nvSpPr>
        <p:spPr>
          <a:xfrm>
            <a:off x="3779839" y="3491129"/>
            <a:ext cx="3282163" cy="6068984"/>
          </a:xfrm>
          <a:prstGeom prst="rect">
            <a:avLst/>
          </a:prstGeom>
          <a:noFill/>
          <a:ln>
            <a:noFill/>
          </a:ln>
        </p:spPr>
        <p:txBody>
          <a:bodyPr spcFirstLastPara="1" wrap="square" lIns="91425" tIns="0" rIns="72000" bIns="0" anchor="ctr" anchorCtr="0">
            <a:noAutofit/>
          </a:bodyPr>
          <a:lstStyle>
            <a:lvl1pPr marL="0" marR="0" lvl="0" indent="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16" name="Google Shape;316;p34"/>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lide_17">
  <p:cSld name="4_Cover 6_1_1_1_1_1_1_2_1_1_2">
    <p:bg>
      <p:bgPr>
        <a:solidFill>
          <a:srgbClr val="FFFFFF"/>
        </a:solidFill>
        <a:effectLst/>
      </p:bgPr>
    </p:bg>
    <p:spTree>
      <p:nvGrpSpPr>
        <p:cNvPr id="1" name="Shape 339"/>
        <p:cNvGrpSpPr/>
        <p:nvPr/>
      </p:nvGrpSpPr>
      <p:grpSpPr>
        <a:xfrm>
          <a:off x="0" y="0"/>
          <a:ext cx="0" cy="0"/>
          <a:chOff x="0" y="0"/>
          <a:chExt cx="0" cy="0"/>
        </a:xfrm>
      </p:grpSpPr>
      <p:pic>
        <p:nvPicPr>
          <p:cNvPr id="340" name="Google Shape;340;p37"/>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169523" y="-49498"/>
            <a:ext cx="3949362" cy="10790809"/>
          </a:xfrm>
          <a:prstGeom prst="rect">
            <a:avLst/>
          </a:prstGeom>
          <a:noFill/>
          <a:ln>
            <a:noFill/>
          </a:ln>
        </p:spPr>
      </p:pic>
      <p:sp>
        <p:nvSpPr>
          <p:cNvPr id="341" name="Google Shape;341;p37"/>
          <p:cNvSpPr txBox="1">
            <a:spLocks noGrp="1"/>
          </p:cNvSpPr>
          <p:nvPr>
            <p:ph type="title"/>
          </p:nvPr>
        </p:nvSpPr>
        <p:spPr>
          <a:xfrm>
            <a:off x="3779838" y="1126556"/>
            <a:ext cx="3280820" cy="8438706"/>
          </a:xfrm>
          <a:prstGeom prst="rect">
            <a:avLst/>
          </a:prstGeom>
          <a:noFill/>
          <a:ln>
            <a:noFill/>
          </a:ln>
        </p:spPr>
        <p:txBody>
          <a:bodyPr spcFirstLastPara="1" wrap="square" lIns="342000" tIns="0" rIns="0" bIns="0" anchor="t" anchorCtr="0">
            <a:noAutofit/>
          </a:bodyPr>
          <a:lstStyle>
            <a:lvl1pPr marR="0" lvl="0" algn="l" rtl="0">
              <a:lnSpc>
                <a:spcPct val="100000"/>
              </a:lnSpc>
              <a:spcBef>
                <a:spcPts val="0"/>
              </a:spcBef>
              <a:spcAft>
                <a:spcPts val="0"/>
              </a:spcAft>
              <a:buClr>
                <a:schemeClr val="dk1"/>
              </a:buClr>
              <a:buSzPts val="3300"/>
              <a:buFont typeface="Arial"/>
              <a:buNone/>
              <a:defRPr sz="2728"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42" name="Google Shape;342;p37"/>
          <p:cNvSpPr/>
          <p:nvPr/>
        </p:nvSpPr>
        <p:spPr>
          <a:xfrm rot="341919">
            <a:off x="-1168967" y="-9208165"/>
            <a:ext cx="5682462" cy="13330116"/>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343" name="Google Shape;343;p37"/>
          <p:cNvCxnSpPr/>
          <p:nvPr/>
        </p:nvCxnSpPr>
        <p:spPr>
          <a:xfrm flipH="1">
            <a:off x="-693496" y="2719257"/>
            <a:ext cx="2954673" cy="7127875"/>
          </a:xfrm>
          <a:prstGeom prst="straightConnector1">
            <a:avLst/>
          </a:prstGeom>
          <a:noFill/>
          <a:ln w="9525" cap="flat" cmpd="sng">
            <a:solidFill>
              <a:schemeClr val="accent1"/>
            </a:solidFill>
            <a:prstDash val="solid"/>
            <a:round/>
            <a:headEnd type="none" w="sm" len="sm"/>
            <a:tailEnd type="none" w="sm" len="sm"/>
          </a:ln>
        </p:spPr>
      </p:cxnSp>
      <p:sp>
        <p:nvSpPr>
          <p:cNvPr id="344" name="Google Shape;344;p37"/>
          <p:cNvSpPr/>
          <p:nvPr/>
        </p:nvSpPr>
        <p:spPr>
          <a:xfrm rot="772297">
            <a:off x="1555421" y="3827158"/>
            <a:ext cx="233806" cy="587870"/>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pic>
        <p:nvPicPr>
          <p:cNvPr id="345" name="Google Shape;345;p37"/>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5240556" y="7880261"/>
            <a:ext cx="1587645" cy="4224652"/>
          </a:xfrm>
          <a:prstGeom prst="rect">
            <a:avLst/>
          </a:prstGeom>
          <a:noFill/>
          <a:ln>
            <a:noFill/>
          </a:ln>
        </p:spPr>
      </p:pic>
      <p:sp>
        <p:nvSpPr>
          <p:cNvPr id="346" name="Google Shape;346;p37"/>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347" name="Google Shape;347;p37"/>
          <p:cNvSpPr txBox="1"/>
          <p:nvPr/>
        </p:nvSpPr>
        <p:spPr>
          <a:xfrm>
            <a:off x="4988196"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348" name="Google Shape;348;p37"/>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954341" y="9998958"/>
            <a:ext cx="1052373" cy="306455"/>
          </a:xfrm>
          <a:prstGeom prst="rect">
            <a:avLst/>
          </a:prstGeom>
          <a:noFill/>
          <a:ln>
            <a:noFill/>
          </a:ln>
        </p:spPr>
      </p:pic>
      <p:sp>
        <p:nvSpPr>
          <p:cNvPr id="349" name="Google Shape;349;p37"/>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extLst>
    <p:ext uri="{DCECCB84-F9BA-43D5-87BE-67443E8EF086}">
      <p15:sldGuideLst xmlns:p15="http://schemas.microsoft.com/office/powerpoint/2012/main">
        <p15:guide id="1" pos="2578" userDrawn="1">
          <p15:clr>
            <a:srgbClr val="FA7B17"/>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Slide_17bis">
  <p:cSld name="4_Cover 6_1_1_1_1_1_1_2_1_1_2_2">
    <p:bg>
      <p:bgPr>
        <a:solidFill>
          <a:schemeClr val="dk1"/>
        </a:solidFill>
        <a:effectLst/>
      </p:bgPr>
    </p:bg>
    <p:spTree>
      <p:nvGrpSpPr>
        <p:cNvPr id="1" name="Shape 350"/>
        <p:cNvGrpSpPr/>
        <p:nvPr/>
      </p:nvGrpSpPr>
      <p:grpSpPr>
        <a:xfrm>
          <a:off x="0" y="0"/>
          <a:ext cx="0" cy="0"/>
          <a:chOff x="0" y="0"/>
          <a:chExt cx="0" cy="0"/>
        </a:xfrm>
      </p:grpSpPr>
      <p:pic>
        <p:nvPicPr>
          <p:cNvPr id="351" name="Google Shape;351;p38"/>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169523" y="-49498"/>
            <a:ext cx="3949362" cy="10790809"/>
          </a:xfrm>
          <a:prstGeom prst="rect">
            <a:avLst/>
          </a:prstGeom>
          <a:noFill/>
          <a:ln>
            <a:noFill/>
          </a:ln>
        </p:spPr>
      </p:pic>
      <p:sp>
        <p:nvSpPr>
          <p:cNvPr id="352" name="Google Shape;352;p38"/>
          <p:cNvSpPr txBox="1">
            <a:spLocks noGrp="1"/>
          </p:cNvSpPr>
          <p:nvPr>
            <p:ph type="title"/>
          </p:nvPr>
        </p:nvSpPr>
        <p:spPr>
          <a:xfrm>
            <a:off x="3779839" y="1121150"/>
            <a:ext cx="3416486" cy="8438706"/>
          </a:xfrm>
          <a:prstGeom prst="rect">
            <a:avLst/>
          </a:prstGeom>
          <a:noFill/>
          <a:ln>
            <a:noFill/>
          </a:ln>
        </p:spPr>
        <p:txBody>
          <a:bodyPr spcFirstLastPara="1" wrap="square" lIns="342000" tIns="0" rIns="0" bIns="0" anchor="t" anchorCtr="0">
            <a:noAutofit/>
          </a:bodyPr>
          <a:lstStyle>
            <a:lvl1pPr marR="0" lvl="0" algn="l" rtl="0">
              <a:lnSpc>
                <a:spcPct val="100000"/>
              </a:lnSpc>
              <a:spcBef>
                <a:spcPts val="0"/>
              </a:spcBef>
              <a:spcAft>
                <a:spcPts val="0"/>
              </a:spcAft>
              <a:buClr>
                <a:srgbClr val="FFFFFF"/>
              </a:buClr>
              <a:buSzPts val="3300"/>
              <a:buFont typeface="Arial"/>
              <a:buNone/>
              <a:defRPr sz="2728"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pic>
        <p:nvPicPr>
          <p:cNvPr id="353" name="Google Shape;353;p38"/>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5240556" y="7880261"/>
            <a:ext cx="1587645" cy="4224652"/>
          </a:xfrm>
          <a:prstGeom prst="rect">
            <a:avLst/>
          </a:prstGeom>
          <a:noFill/>
          <a:ln>
            <a:noFill/>
          </a:ln>
        </p:spPr>
      </p:pic>
      <p:sp>
        <p:nvSpPr>
          <p:cNvPr id="354" name="Google Shape;354;p38"/>
          <p:cNvSpPr/>
          <p:nvPr/>
        </p:nvSpPr>
        <p:spPr>
          <a:xfrm rot="341919">
            <a:off x="-1168967" y="-9208165"/>
            <a:ext cx="5682462" cy="13330116"/>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355" name="Google Shape;355;p38"/>
          <p:cNvCxnSpPr/>
          <p:nvPr/>
        </p:nvCxnSpPr>
        <p:spPr>
          <a:xfrm flipH="1">
            <a:off x="-693496" y="2719257"/>
            <a:ext cx="2954673" cy="7127875"/>
          </a:xfrm>
          <a:prstGeom prst="straightConnector1">
            <a:avLst/>
          </a:prstGeom>
          <a:noFill/>
          <a:ln w="9525" cap="flat" cmpd="sng">
            <a:solidFill>
              <a:schemeClr val="accent1"/>
            </a:solidFill>
            <a:prstDash val="solid"/>
            <a:round/>
            <a:headEnd type="none" w="sm" len="sm"/>
            <a:tailEnd type="none" w="sm" len="sm"/>
          </a:ln>
        </p:spPr>
      </p:cxnSp>
      <p:sp>
        <p:nvSpPr>
          <p:cNvPr id="356" name="Google Shape;356;p38"/>
          <p:cNvSpPr/>
          <p:nvPr/>
        </p:nvSpPr>
        <p:spPr>
          <a:xfrm rot="772297">
            <a:off x="1555421" y="3827158"/>
            <a:ext cx="233806" cy="587870"/>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357" name="Google Shape;357;p38"/>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chemeClr val="lt2"/>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chemeClr val="lt2"/>
              </a:solidFill>
              <a:latin typeface="Arial"/>
              <a:ea typeface="Arial"/>
              <a:cs typeface="Arial"/>
              <a:sym typeface="Arial"/>
            </a:endParaRPr>
          </a:p>
        </p:txBody>
      </p:sp>
      <p:sp>
        <p:nvSpPr>
          <p:cNvPr id="358" name="Google Shape;358;p38"/>
          <p:cNvSpPr txBox="1"/>
          <p:nvPr/>
        </p:nvSpPr>
        <p:spPr>
          <a:xfrm>
            <a:off x="4988196"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chemeClr val="lt2"/>
                </a:solidFill>
                <a:latin typeface="Arial"/>
                <a:ea typeface="Arial"/>
                <a:cs typeface="Arial"/>
                <a:sym typeface="Arial"/>
              </a:rPr>
              <a:t>confidential</a:t>
            </a:r>
            <a:endParaRPr sz="662" b="0" i="0" u="none" strike="noStrike" cap="none">
              <a:solidFill>
                <a:schemeClr val="lt2"/>
              </a:solidFill>
              <a:latin typeface="Arial"/>
              <a:ea typeface="Arial"/>
              <a:cs typeface="Arial"/>
              <a:sym typeface="Arial"/>
            </a:endParaRPr>
          </a:p>
        </p:txBody>
      </p:sp>
      <p:pic>
        <p:nvPicPr>
          <p:cNvPr id="359" name="Google Shape;359;p38"/>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954341" y="9998957"/>
            <a:ext cx="1052373" cy="306162"/>
          </a:xfrm>
          <a:prstGeom prst="rect">
            <a:avLst/>
          </a:prstGeom>
          <a:noFill/>
          <a:ln>
            <a:noFill/>
          </a:ln>
        </p:spPr>
      </p:pic>
      <p:sp>
        <p:nvSpPr>
          <p:cNvPr id="360" name="Google Shape;360;p38"/>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Slide_18">
  <p:cSld name="4_Cover 6_1_1_1_1_1_1_2_1_1_2_1">
    <p:bg>
      <p:bgPr>
        <a:solidFill>
          <a:srgbClr val="FFFFFF"/>
        </a:solidFill>
        <a:effectLst/>
      </p:bgPr>
    </p:bg>
    <p:spTree>
      <p:nvGrpSpPr>
        <p:cNvPr id="1" name="Shape 361"/>
        <p:cNvGrpSpPr/>
        <p:nvPr/>
      </p:nvGrpSpPr>
      <p:grpSpPr>
        <a:xfrm>
          <a:off x="0" y="0"/>
          <a:ext cx="0" cy="0"/>
          <a:chOff x="0" y="0"/>
          <a:chExt cx="0" cy="0"/>
        </a:xfrm>
      </p:grpSpPr>
      <p:pic>
        <p:nvPicPr>
          <p:cNvPr id="362" name="Google Shape;362;p39"/>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62997" y="-204309"/>
            <a:ext cx="3850711" cy="11100436"/>
          </a:xfrm>
          <a:prstGeom prst="rect">
            <a:avLst/>
          </a:prstGeom>
          <a:noFill/>
          <a:ln>
            <a:noFill/>
          </a:ln>
        </p:spPr>
      </p:pic>
      <p:sp>
        <p:nvSpPr>
          <p:cNvPr id="363" name="Google Shape;363;p39"/>
          <p:cNvSpPr txBox="1">
            <a:spLocks noGrp="1"/>
          </p:cNvSpPr>
          <p:nvPr>
            <p:ph type="title"/>
          </p:nvPr>
        </p:nvSpPr>
        <p:spPr>
          <a:xfrm>
            <a:off x="3779838" y="1088983"/>
            <a:ext cx="3281563" cy="1332657"/>
          </a:xfrm>
          <a:prstGeom prst="rect">
            <a:avLst/>
          </a:prstGeom>
          <a:noFill/>
          <a:ln>
            <a:noFill/>
          </a:ln>
        </p:spPr>
        <p:txBody>
          <a:bodyPr spcFirstLastPara="1" wrap="square" lIns="342000" tIns="0" rIns="0" bIns="0" anchor="t" anchorCtr="0">
            <a:noAutofit/>
          </a:bodyPr>
          <a:lstStyle>
            <a:lvl1pPr marL="178591" marR="0" lvl="0" indent="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64" name="Google Shape;364;p39"/>
          <p:cNvSpPr txBox="1">
            <a:spLocks noGrp="1"/>
          </p:cNvSpPr>
          <p:nvPr>
            <p:ph type="subTitle" idx="1"/>
          </p:nvPr>
        </p:nvSpPr>
        <p:spPr>
          <a:xfrm>
            <a:off x="3780541" y="2421640"/>
            <a:ext cx="3281563" cy="7138477"/>
          </a:xfrm>
          <a:prstGeom prst="rect">
            <a:avLst/>
          </a:prstGeom>
          <a:noFill/>
          <a:ln>
            <a:noFill/>
          </a:ln>
        </p:spPr>
        <p:txBody>
          <a:bodyPr spcFirstLastPara="1" wrap="square" lIns="342000" tIns="0" rIns="0" bIns="0" anchor="t" anchorCtr="0">
            <a:noAutofit/>
          </a:bodyPr>
          <a:lstStyle>
            <a:lvl1pPr marL="178591"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65" name="Google Shape;365;p39"/>
          <p:cNvSpPr/>
          <p:nvPr/>
        </p:nvSpPr>
        <p:spPr>
          <a:xfrm rot="341919">
            <a:off x="-1155678" y="-9876702"/>
            <a:ext cx="5682462" cy="14000026"/>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366" name="Google Shape;366;p39"/>
          <p:cNvCxnSpPr/>
          <p:nvPr/>
        </p:nvCxnSpPr>
        <p:spPr>
          <a:xfrm flipH="1">
            <a:off x="-651787" y="7029916"/>
            <a:ext cx="2954673" cy="7127875"/>
          </a:xfrm>
          <a:prstGeom prst="straightConnector1">
            <a:avLst/>
          </a:prstGeom>
          <a:noFill/>
          <a:ln w="9525" cap="flat" cmpd="sng">
            <a:solidFill>
              <a:schemeClr val="accent1"/>
            </a:solidFill>
            <a:prstDash val="solid"/>
            <a:round/>
            <a:headEnd type="none" w="sm" len="sm"/>
            <a:tailEnd type="none" w="sm" len="sm"/>
          </a:ln>
        </p:spPr>
      </p:cxnSp>
      <p:sp>
        <p:nvSpPr>
          <p:cNvPr id="367" name="Google Shape;367;p39"/>
          <p:cNvSpPr/>
          <p:nvPr/>
        </p:nvSpPr>
        <p:spPr>
          <a:xfrm rot="772297">
            <a:off x="2770373" y="3148356"/>
            <a:ext cx="233806" cy="587870"/>
          </a:xfrm>
          <a:prstGeom prst="ellipse">
            <a:avLst/>
          </a:prstGeom>
          <a:solidFill>
            <a:schemeClr val="dk2"/>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pic>
        <p:nvPicPr>
          <p:cNvPr id="368" name="Google Shape;368;p39"/>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5240556" y="7880261"/>
            <a:ext cx="1587645" cy="4224652"/>
          </a:xfrm>
          <a:prstGeom prst="rect">
            <a:avLst/>
          </a:prstGeom>
          <a:noFill/>
          <a:ln>
            <a:noFill/>
          </a:ln>
        </p:spPr>
      </p:pic>
      <p:sp>
        <p:nvSpPr>
          <p:cNvPr id="369" name="Google Shape;369;p39"/>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370" name="Google Shape;370;p39"/>
          <p:cNvSpPr txBox="1"/>
          <p:nvPr/>
        </p:nvSpPr>
        <p:spPr>
          <a:xfrm>
            <a:off x="4988196"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371" name="Google Shape;371;p39"/>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954341" y="9998958"/>
            <a:ext cx="1052373" cy="306455"/>
          </a:xfrm>
          <a:prstGeom prst="rect">
            <a:avLst/>
          </a:prstGeom>
          <a:noFill/>
          <a:ln>
            <a:noFill/>
          </a:ln>
        </p:spPr>
      </p:pic>
      <p:sp>
        <p:nvSpPr>
          <p:cNvPr id="372" name="Google Shape;372;p39"/>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Slide_19">
  <p:cSld name="Slide_19">
    <p:bg>
      <p:bgPr>
        <a:solidFill>
          <a:srgbClr val="FFFFFF"/>
        </a:solidFill>
        <a:effectLst/>
      </p:bgPr>
    </p:bg>
    <p:spTree>
      <p:nvGrpSpPr>
        <p:cNvPr id="1" name="Shape 373"/>
        <p:cNvGrpSpPr/>
        <p:nvPr/>
      </p:nvGrpSpPr>
      <p:grpSpPr>
        <a:xfrm>
          <a:off x="0" y="0"/>
          <a:ext cx="0" cy="0"/>
          <a:chOff x="0" y="0"/>
          <a:chExt cx="0" cy="0"/>
        </a:xfrm>
      </p:grpSpPr>
      <p:pic>
        <p:nvPicPr>
          <p:cNvPr id="374" name="Google Shape;374;p40"/>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779838" y="-289381"/>
            <a:ext cx="3942933" cy="11270574"/>
          </a:xfrm>
          <a:prstGeom prst="rect">
            <a:avLst/>
          </a:prstGeom>
          <a:noFill/>
          <a:ln>
            <a:noFill/>
          </a:ln>
        </p:spPr>
      </p:pic>
      <p:sp>
        <p:nvSpPr>
          <p:cNvPr id="375" name="Google Shape;375;p40"/>
          <p:cNvSpPr/>
          <p:nvPr/>
        </p:nvSpPr>
        <p:spPr>
          <a:xfrm rot="341919">
            <a:off x="-61980" y="5699897"/>
            <a:ext cx="5682462" cy="13330116"/>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376" name="Google Shape;376;p40"/>
          <p:cNvCxnSpPr/>
          <p:nvPr/>
        </p:nvCxnSpPr>
        <p:spPr>
          <a:xfrm flipH="1">
            <a:off x="5156230" y="1583973"/>
            <a:ext cx="2954673" cy="7127875"/>
          </a:xfrm>
          <a:prstGeom prst="straightConnector1">
            <a:avLst/>
          </a:prstGeom>
          <a:noFill/>
          <a:ln w="9525" cap="flat" cmpd="sng">
            <a:solidFill>
              <a:schemeClr val="accent1"/>
            </a:solidFill>
            <a:prstDash val="solid"/>
            <a:round/>
            <a:headEnd type="none" w="sm" len="sm"/>
            <a:tailEnd type="none" w="sm" len="sm"/>
          </a:ln>
        </p:spPr>
      </p:cxnSp>
      <p:sp>
        <p:nvSpPr>
          <p:cNvPr id="377" name="Google Shape;377;p40"/>
          <p:cNvSpPr/>
          <p:nvPr/>
        </p:nvSpPr>
        <p:spPr>
          <a:xfrm rot="772297">
            <a:off x="5053456" y="8462044"/>
            <a:ext cx="233806" cy="587870"/>
          </a:xfrm>
          <a:prstGeom prst="ellipse">
            <a:avLst/>
          </a:prstGeom>
          <a:solidFill>
            <a:schemeClr val="lt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pic>
        <p:nvPicPr>
          <p:cNvPr id="378" name="Google Shape;378;p40"/>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2986016" y="4179284"/>
            <a:ext cx="1587645" cy="4224652"/>
          </a:xfrm>
          <a:prstGeom prst="rect">
            <a:avLst/>
          </a:prstGeom>
          <a:noFill/>
          <a:ln>
            <a:noFill/>
          </a:ln>
        </p:spPr>
      </p:pic>
      <p:sp>
        <p:nvSpPr>
          <p:cNvPr id="379" name="Google Shape;379;p40"/>
          <p:cNvSpPr txBox="1">
            <a:spLocks noGrp="1"/>
          </p:cNvSpPr>
          <p:nvPr>
            <p:ph type="title"/>
          </p:nvPr>
        </p:nvSpPr>
        <p:spPr>
          <a:xfrm>
            <a:off x="496104" y="1088983"/>
            <a:ext cx="3283052" cy="1332657"/>
          </a:xfrm>
          <a:prstGeom prst="rect">
            <a:avLst/>
          </a:prstGeom>
          <a:noFill/>
          <a:ln>
            <a:noFill/>
          </a:ln>
        </p:spPr>
        <p:txBody>
          <a:bodyPr spcFirstLastPara="1" wrap="square" lIns="0" tIns="0" rIns="34200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80" name="Google Shape;380;p40"/>
          <p:cNvSpPr txBox="1">
            <a:spLocks noGrp="1"/>
          </p:cNvSpPr>
          <p:nvPr>
            <p:ph type="subTitle" idx="1"/>
          </p:nvPr>
        </p:nvSpPr>
        <p:spPr>
          <a:xfrm>
            <a:off x="496827" y="2421639"/>
            <a:ext cx="3283052" cy="7127875"/>
          </a:xfrm>
          <a:prstGeom prst="rect">
            <a:avLst/>
          </a:prstGeom>
          <a:noFill/>
          <a:ln>
            <a:noFill/>
          </a:ln>
        </p:spPr>
        <p:txBody>
          <a:bodyPr spcFirstLastPara="1" wrap="square" lIns="0" tIns="0" rIns="34200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81" name="Google Shape;381;p40"/>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382" name="Google Shape;382;p40"/>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383" name="Google Shape;383;p40"/>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384" name="Google Shape;384;p40"/>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ummary">
  <p:cSld name="1_Content">
    <p:bg>
      <p:bgPr>
        <a:solidFill>
          <a:srgbClr val="FFFFFF"/>
        </a:solidFill>
        <a:effectLst/>
      </p:bgPr>
    </p:bg>
    <p:spTree>
      <p:nvGrpSpPr>
        <p:cNvPr id="1" name="Shape 47"/>
        <p:cNvGrpSpPr/>
        <p:nvPr/>
      </p:nvGrpSpPr>
      <p:grpSpPr>
        <a:xfrm>
          <a:off x="0" y="0"/>
          <a:ext cx="0" cy="0"/>
          <a:chOff x="0" y="0"/>
          <a:chExt cx="0" cy="0"/>
        </a:xfrm>
      </p:grpSpPr>
      <p:pic>
        <p:nvPicPr>
          <p:cNvPr id="48" name="Google Shape;48;p10"/>
          <p:cNvPicPr preferRelativeResize="0"/>
          <p:nvPr/>
        </p:nvPicPr>
        <p:blipFill rotWithShape="1">
          <a:blip r:embed="rId2" cstate="email">
            <a:alphaModFix/>
            <a:extLst>
              <a:ext uri="{28A0092B-C50C-407E-A947-70E740481C1C}">
                <a14:useLocalDpi xmlns:a14="http://schemas.microsoft.com/office/drawing/2010/main"/>
              </a:ext>
            </a:extLst>
          </a:blip>
          <a:srcRect t="-3949"/>
          <a:stretch/>
        </p:blipFill>
        <p:spPr>
          <a:xfrm>
            <a:off x="-34969" y="-439307"/>
            <a:ext cx="2721202" cy="11570448"/>
          </a:xfrm>
          <a:prstGeom prst="rect">
            <a:avLst/>
          </a:prstGeom>
          <a:noFill/>
          <a:ln>
            <a:noFill/>
          </a:ln>
        </p:spPr>
      </p:pic>
      <p:sp>
        <p:nvSpPr>
          <p:cNvPr id="49" name="Google Shape;49;p10"/>
          <p:cNvSpPr txBox="1">
            <a:spLocks noGrp="1"/>
          </p:cNvSpPr>
          <p:nvPr>
            <p:ph type="body" idx="1"/>
          </p:nvPr>
        </p:nvSpPr>
        <p:spPr>
          <a:xfrm>
            <a:off x="3779838" y="1121983"/>
            <a:ext cx="3281068" cy="8438082"/>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14E9B6"/>
              </a:buClr>
              <a:buSzPts val="2300"/>
              <a:buFont typeface="Arial"/>
              <a:buAutoNum type="arabicPeriod"/>
              <a:defRPr sz="1489" b="0" i="0" u="none" strike="noStrike" cap="none">
                <a:solidFill>
                  <a:srgbClr val="1A1A1A"/>
                </a:solidFill>
                <a:latin typeface="Arial"/>
                <a:ea typeface="Arial"/>
                <a:cs typeface="Arial"/>
                <a:sym typeface="Arial"/>
              </a:defRPr>
            </a:lvl1pPr>
            <a:lvl2pPr marL="756035" marR="0" lvl="1" indent="-273013" algn="l">
              <a:lnSpc>
                <a:spcPct val="100000"/>
              </a:lnSpc>
              <a:spcBef>
                <a:spcPts val="662"/>
              </a:spcBef>
              <a:spcAft>
                <a:spcPts val="0"/>
              </a:spcAft>
              <a:buClr>
                <a:srgbClr val="14E9B6"/>
              </a:buClr>
              <a:buSzPts val="1600"/>
              <a:buFont typeface="Arial"/>
              <a:buAutoNum type="alphaLcParenR"/>
              <a:defRPr sz="1158" b="0" i="0" u="none" strike="noStrike" cap="none">
                <a:solidFill>
                  <a:srgbClr val="1A1A1A"/>
                </a:solidFill>
                <a:latin typeface="Arial"/>
                <a:ea typeface="Arial"/>
                <a:cs typeface="Arial"/>
                <a:sym typeface="Arial"/>
              </a:defRPr>
            </a:lvl2pPr>
            <a:lvl3pPr marL="1134053" marR="0" lvl="2" indent="-241511" algn="l">
              <a:lnSpc>
                <a:spcPct val="100000"/>
              </a:lnSpc>
              <a:spcBef>
                <a:spcPts val="662"/>
              </a:spcBef>
              <a:spcAft>
                <a:spcPts val="0"/>
              </a:spcAft>
              <a:buClr>
                <a:schemeClr val="dk1"/>
              </a:buClr>
              <a:buSzPts val="1000"/>
              <a:buFont typeface="Arial"/>
              <a:buAutoNum type="romanLcPeriod"/>
              <a:defRPr sz="743" b="0" i="0" u="none" strike="noStrike" cap="none">
                <a:solidFill>
                  <a:schemeClr val="dk1"/>
                </a:solidFill>
                <a:latin typeface="Arial"/>
                <a:ea typeface="Arial"/>
                <a:cs typeface="Arial"/>
                <a:sym typeface="Arial"/>
              </a:defRPr>
            </a:lvl3pPr>
            <a:lvl4pPr marL="1512070" marR="0" lvl="3" indent="-236261" algn="l">
              <a:lnSpc>
                <a:spcPct val="100000"/>
              </a:lnSpc>
              <a:spcBef>
                <a:spcPts val="662"/>
              </a:spcBef>
              <a:spcAft>
                <a:spcPts val="0"/>
              </a:spcAft>
              <a:buClr>
                <a:schemeClr val="dk1"/>
              </a:buClr>
              <a:buSzPts val="900"/>
              <a:buFont typeface="Arial"/>
              <a:buChar char="•"/>
              <a:defRPr sz="743" b="0" i="0" u="none" strike="noStrike" cap="none">
                <a:solidFill>
                  <a:schemeClr val="dk1"/>
                </a:solidFill>
                <a:latin typeface="Arial"/>
                <a:ea typeface="Arial"/>
                <a:cs typeface="Arial"/>
                <a:sym typeface="Arial"/>
              </a:defRPr>
            </a:lvl4pPr>
            <a:lvl5pPr marL="1890088" marR="0" lvl="4" indent="-236261" algn="l">
              <a:lnSpc>
                <a:spcPct val="100000"/>
              </a:lnSpc>
              <a:spcBef>
                <a:spcPts val="331"/>
              </a:spcBef>
              <a:spcAft>
                <a:spcPts val="0"/>
              </a:spcAft>
              <a:buClr>
                <a:schemeClr val="lt1"/>
              </a:buClr>
              <a:buSzPts val="900"/>
              <a:buFont typeface="Arial"/>
              <a:buChar char="•"/>
              <a:defRPr sz="743" b="0" i="0" u="none" strike="noStrike" cap="none">
                <a:solidFill>
                  <a:schemeClr val="lt1"/>
                </a:solidFill>
                <a:latin typeface="Arial"/>
                <a:ea typeface="Arial"/>
                <a:cs typeface="Arial"/>
                <a:sym typeface="Arial"/>
              </a:defRPr>
            </a:lvl5pPr>
            <a:lvl6pPr marL="2268106" marR="0" lvl="5" indent="-262513" algn="l">
              <a:lnSpc>
                <a:spcPct val="90000"/>
              </a:lnSpc>
              <a:spcBef>
                <a:spcPts val="331"/>
              </a:spcBef>
              <a:spcAft>
                <a:spcPts val="0"/>
              </a:spcAft>
              <a:buClr>
                <a:schemeClr val="lt1"/>
              </a:buClr>
              <a:buSzPts val="1400"/>
              <a:buFont typeface="Arial"/>
              <a:buChar char="•"/>
              <a:defRPr sz="1158" b="0" i="0" u="none" strike="noStrike" cap="none">
                <a:solidFill>
                  <a:schemeClr val="lt1"/>
                </a:solidFill>
                <a:latin typeface="Arial"/>
                <a:ea typeface="Arial"/>
                <a:cs typeface="Arial"/>
                <a:sym typeface="Arial"/>
              </a:defRPr>
            </a:lvl6pPr>
            <a:lvl7pPr marL="2646124" marR="0" lvl="6" indent="-262513" algn="l">
              <a:lnSpc>
                <a:spcPct val="90000"/>
              </a:lnSpc>
              <a:spcBef>
                <a:spcPts val="331"/>
              </a:spcBef>
              <a:spcAft>
                <a:spcPts val="0"/>
              </a:spcAft>
              <a:buClr>
                <a:schemeClr val="lt1"/>
              </a:buClr>
              <a:buSzPts val="1400"/>
              <a:buFont typeface="Arial"/>
              <a:buChar char="•"/>
              <a:defRPr sz="1158" b="0" i="0" u="none" strike="noStrike" cap="none">
                <a:solidFill>
                  <a:schemeClr val="lt1"/>
                </a:solidFill>
                <a:latin typeface="Arial"/>
                <a:ea typeface="Arial"/>
                <a:cs typeface="Arial"/>
                <a:sym typeface="Arial"/>
              </a:defRPr>
            </a:lvl7pPr>
            <a:lvl8pPr marL="3024142" marR="0" lvl="7" indent="-262513" algn="l">
              <a:lnSpc>
                <a:spcPct val="90000"/>
              </a:lnSpc>
              <a:spcBef>
                <a:spcPts val="331"/>
              </a:spcBef>
              <a:spcAft>
                <a:spcPts val="0"/>
              </a:spcAft>
              <a:buClr>
                <a:schemeClr val="lt1"/>
              </a:buClr>
              <a:buSzPts val="1400"/>
              <a:buFont typeface="Arial"/>
              <a:buChar char="•"/>
              <a:defRPr sz="1158" b="0" i="0" u="none" strike="noStrike" cap="none">
                <a:solidFill>
                  <a:schemeClr val="lt1"/>
                </a:solidFill>
                <a:latin typeface="Arial"/>
                <a:ea typeface="Arial"/>
                <a:cs typeface="Arial"/>
                <a:sym typeface="Arial"/>
              </a:defRPr>
            </a:lvl8pPr>
            <a:lvl9pPr marL="3402159" marR="0" lvl="8" indent="-262513" algn="l">
              <a:lnSpc>
                <a:spcPct val="90000"/>
              </a:lnSpc>
              <a:spcBef>
                <a:spcPts val="331"/>
              </a:spcBef>
              <a:spcAft>
                <a:spcPts val="0"/>
              </a:spcAft>
              <a:buClr>
                <a:schemeClr val="lt1"/>
              </a:buClr>
              <a:buSzPts val="1400"/>
              <a:buFont typeface="Arial"/>
              <a:buChar char="•"/>
              <a:defRPr sz="1158" b="0" i="0" u="none" strike="noStrike" cap="none">
                <a:solidFill>
                  <a:schemeClr val="lt1"/>
                </a:solidFill>
                <a:latin typeface="Arial"/>
                <a:ea typeface="Arial"/>
                <a:cs typeface="Arial"/>
                <a:sym typeface="Arial"/>
              </a:defRPr>
            </a:lvl9pPr>
          </a:lstStyle>
          <a:p>
            <a:endParaRPr/>
          </a:p>
        </p:txBody>
      </p:sp>
      <p:sp>
        <p:nvSpPr>
          <p:cNvPr id="50" name="Google Shape;50;p10"/>
          <p:cNvSpPr/>
          <p:nvPr/>
        </p:nvSpPr>
        <p:spPr>
          <a:xfrm rot="-430328">
            <a:off x="1272584" y="-3761836"/>
            <a:ext cx="5349753" cy="13451151"/>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51" name="Google Shape;51;p10"/>
          <p:cNvCxnSpPr/>
          <p:nvPr/>
        </p:nvCxnSpPr>
        <p:spPr>
          <a:xfrm flipH="1">
            <a:off x="897651" y="8059810"/>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52" name="Google Shape;52;p10"/>
          <p:cNvSpPr/>
          <p:nvPr/>
        </p:nvSpPr>
        <p:spPr>
          <a:xfrm>
            <a:off x="2002481" y="7665014"/>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pic>
        <p:nvPicPr>
          <p:cNvPr id="53" name="Google Shape;53;p10"/>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2686583" y="-1265777"/>
            <a:ext cx="1587645" cy="4224652"/>
          </a:xfrm>
          <a:prstGeom prst="rect">
            <a:avLst/>
          </a:prstGeom>
          <a:noFill/>
          <a:ln>
            <a:noFill/>
          </a:ln>
        </p:spPr>
      </p:pic>
      <p:sp>
        <p:nvSpPr>
          <p:cNvPr id="54" name="Google Shape;54;p10"/>
          <p:cNvSpPr txBox="1">
            <a:spLocks noGrp="1"/>
          </p:cNvSpPr>
          <p:nvPr>
            <p:ph type="body" idx="2"/>
          </p:nvPr>
        </p:nvSpPr>
        <p:spPr>
          <a:xfrm>
            <a:off x="498771" y="1121983"/>
            <a:ext cx="2187461" cy="843795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chemeClr val="accent1"/>
              </a:buClr>
              <a:buSzPts val="1400"/>
              <a:buFont typeface="Arial"/>
              <a:buNone/>
              <a:defRPr sz="1158" b="1" i="0" u="none" strike="noStrike" cap="none">
                <a:solidFill>
                  <a:schemeClr val="accent1"/>
                </a:solidFill>
                <a:latin typeface="Arial"/>
                <a:ea typeface="Arial"/>
                <a:cs typeface="Arial"/>
                <a:sym typeface="Arial"/>
              </a:defRPr>
            </a:lvl1pPr>
            <a:lvl2pPr marL="756035" marR="0" lvl="1" indent="-189010" algn="l">
              <a:lnSpc>
                <a:spcPct val="100000"/>
              </a:lnSpc>
              <a:spcBef>
                <a:spcPts val="0"/>
              </a:spcBef>
              <a:spcAft>
                <a:spcPts val="0"/>
              </a:spcAft>
              <a:buClr>
                <a:schemeClr val="accent1"/>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chemeClr val="accent1"/>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chemeClr val="accent1"/>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chemeClr val="accent1"/>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chemeClr val="accent1"/>
              </a:buClr>
              <a:buSzPts val="1400"/>
              <a:buFont typeface="Arial"/>
              <a:buNone/>
              <a:defRPr sz="1158" b="0" i="0" u="none" strike="noStrike" cap="none">
                <a:solidFill>
                  <a:schemeClr val="accent1"/>
                </a:solidFill>
                <a:latin typeface="Arial"/>
                <a:ea typeface="Arial"/>
                <a:cs typeface="Arial"/>
                <a:sym typeface="Arial"/>
              </a:defRPr>
            </a:lvl6pPr>
            <a:lvl7pPr marL="2646124" marR="0" lvl="6" indent="-189010" algn="l">
              <a:lnSpc>
                <a:spcPct val="100000"/>
              </a:lnSpc>
              <a:spcBef>
                <a:spcPts val="0"/>
              </a:spcBef>
              <a:spcAft>
                <a:spcPts val="0"/>
              </a:spcAft>
              <a:buClr>
                <a:schemeClr val="accent1"/>
              </a:buClr>
              <a:buSzPts val="1400"/>
              <a:buFont typeface="Arial"/>
              <a:buNone/>
              <a:defRPr sz="1158" b="0" i="0" u="none" strike="noStrike" cap="none">
                <a:solidFill>
                  <a:schemeClr val="accent1"/>
                </a:solidFill>
                <a:latin typeface="Arial"/>
                <a:ea typeface="Arial"/>
                <a:cs typeface="Arial"/>
                <a:sym typeface="Arial"/>
              </a:defRPr>
            </a:lvl7pPr>
            <a:lvl8pPr marL="3024142" marR="0" lvl="7" indent="-189010" algn="l">
              <a:lnSpc>
                <a:spcPct val="100000"/>
              </a:lnSpc>
              <a:spcBef>
                <a:spcPts val="0"/>
              </a:spcBef>
              <a:spcAft>
                <a:spcPts val="0"/>
              </a:spcAft>
              <a:buClr>
                <a:schemeClr val="accent1"/>
              </a:buClr>
              <a:buSzPts val="1400"/>
              <a:buFont typeface="Arial"/>
              <a:buNone/>
              <a:defRPr sz="1158" b="0" i="0" u="none" strike="noStrike" cap="none">
                <a:solidFill>
                  <a:schemeClr val="accent1"/>
                </a:solidFill>
                <a:latin typeface="Arial"/>
                <a:ea typeface="Arial"/>
                <a:cs typeface="Arial"/>
                <a:sym typeface="Arial"/>
              </a:defRPr>
            </a:lvl8pPr>
            <a:lvl9pPr marL="3402159" marR="0" lvl="8" indent="-189010" algn="l">
              <a:lnSpc>
                <a:spcPct val="100000"/>
              </a:lnSpc>
              <a:spcBef>
                <a:spcPts val="0"/>
              </a:spcBef>
              <a:spcAft>
                <a:spcPts val="0"/>
              </a:spcAft>
              <a:buClr>
                <a:schemeClr val="accent1"/>
              </a:buClr>
              <a:buSzPts val="1400"/>
              <a:buFont typeface="Arial"/>
              <a:buNone/>
              <a:defRPr sz="1158" b="0" i="0" u="none" strike="noStrike" cap="none">
                <a:solidFill>
                  <a:schemeClr val="accent1"/>
                </a:solidFill>
                <a:latin typeface="Arial"/>
                <a:ea typeface="Arial"/>
                <a:cs typeface="Arial"/>
                <a:sym typeface="Arial"/>
              </a:defRPr>
            </a:lvl9pPr>
          </a:lstStyle>
          <a:p>
            <a:endParaRPr/>
          </a:p>
        </p:txBody>
      </p:sp>
      <p:sp>
        <p:nvSpPr>
          <p:cNvPr id="55" name="Google Shape;55;p10"/>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End_FR">
  <p:cSld name="1_Fin">
    <p:bg>
      <p:bgPr>
        <a:solidFill>
          <a:srgbClr val="FFFFFF"/>
        </a:solidFill>
        <a:effectLst/>
      </p:bgPr>
    </p:bg>
    <p:spTree>
      <p:nvGrpSpPr>
        <p:cNvPr id="1" name="Shape 385"/>
        <p:cNvGrpSpPr/>
        <p:nvPr/>
      </p:nvGrpSpPr>
      <p:grpSpPr>
        <a:xfrm>
          <a:off x="0" y="0"/>
          <a:ext cx="0" cy="0"/>
          <a:chOff x="0" y="0"/>
          <a:chExt cx="0" cy="0"/>
        </a:xfrm>
      </p:grpSpPr>
      <p:pic>
        <p:nvPicPr>
          <p:cNvPr id="386" name="Google Shape;386;p12"/>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4873548" y="-536739"/>
            <a:ext cx="2707892" cy="11765300"/>
          </a:xfrm>
          <a:prstGeom prst="rect">
            <a:avLst/>
          </a:prstGeom>
          <a:noFill/>
          <a:ln>
            <a:noFill/>
          </a:ln>
        </p:spPr>
      </p:pic>
      <p:sp>
        <p:nvSpPr>
          <p:cNvPr id="387" name="Google Shape;387;p12"/>
          <p:cNvSpPr/>
          <p:nvPr/>
        </p:nvSpPr>
        <p:spPr>
          <a:xfrm rot="-430255">
            <a:off x="3710477" y="-6025551"/>
            <a:ext cx="5682456" cy="14293948"/>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388" name="Google Shape;388;p12"/>
          <p:cNvCxnSpPr/>
          <p:nvPr/>
        </p:nvCxnSpPr>
        <p:spPr>
          <a:xfrm flipH="1">
            <a:off x="5547214" y="5854201"/>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389" name="Google Shape;389;p12"/>
          <p:cNvSpPr/>
          <p:nvPr/>
        </p:nvSpPr>
        <p:spPr>
          <a:xfrm>
            <a:off x="5710515" y="7736366"/>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390" name="Google Shape;390;p12"/>
          <p:cNvSpPr/>
          <p:nvPr/>
        </p:nvSpPr>
        <p:spPr>
          <a:xfrm>
            <a:off x="3922637" y="144680"/>
            <a:ext cx="950912" cy="10402457"/>
          </a:xfrm>
          <a:prstGeom prst="rect">
            <a:avLst/>
          </a:prstGeom>
          <a:noFill/>
          <a:ln>
            <a:noFill/>
          </a:ln>
        </p:spPr>
        <p:txBody>
          <a:bodyPr spcFirstLastPara="1" wrap="square" lIns="56693" tIns="28337" rIns="56693" bIns="28337" anchor="t" anchorCtr="0">
            <a:noAutofit/>
          </a:bodyPr>
          <a:lstStyle/>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Abou Dabi</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Amsterdam</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Baltimore</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Bruxelles</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Casablanca</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Charlotte</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1A1A1A"/>
              </a:buClr>
              <a:buSzPts val="700"/>
              <a:buFont typeface="Arial"/>
              <a:buNone/>
            </a:pPr>
            <a:r>
              <a:rPr lang="en-US" sz="579" b="1" i="0" u="none" strike="noStrike" cap="none">
                <a:solidFill>
                  <a:srgbClr val="1A1A1A"/>
                </a:solidFill>
                <a:latin typeface="Arial"/>
                <a:ea typeface="Arial"/>
                <a:cs typeface="Arial"/>
                <a:sym typeface="Arial"/>
              </a:rPr>
              <a:t>Chicago</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Denver</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Doha</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Dubaï</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Dublin</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Édimbourg</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Francfort</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Hambourg</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Hong Kong</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Houston</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Londres</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Luxembourg</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Lyon</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Milan</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Montréal</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New York</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Panama*</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Paris</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Riyad</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Rome</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San Francisco</a:t>
            </a:r>
            <a:endParaRPr sz="1158"/>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Seattle</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Singapour</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Tokyo</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Toronto </a:t>
            </a:r>
            <a:endParaRPr sz="910" b="0" i="0" u="none" strike="noStrike" cap="none">
              <a:solidFill>
                <a:srgbClr val="000000"/>
              </a:solidFill>
              <a:latin typeface="Arial"/>
              <a:ea typeface="Arial"/>
              <a:cs typeface="Arial"/>
              <a:sym typeface="Arial"/>
            </a:endParaRPr>
          </a:p>
        </p:txBody>
      </p:sp>
      <p:sp>
        <p:nvSpPr>
          <p:cNvPr id="391" name="Google Shape;391;p12"/>
          <p:cNvSpPr/>
          <p:nvPr/>
        </p:nvSpPr>
        <p:spPr>
          <a:xfrm>
            <a:off x="498770" y="2976782"/>
            <a:ext cx="3281068" cy="3569107"/>
          </a:xfrm>
          <a:prstGeom prst="rect">
            <a:avLst/>
          </a:prstGeom>
          <a:noFill/>
          <a:ln>
            <a:noFill/>
          </a:ln>
        </p:spPr>
        <p:txBody>
          <a:bodyPr spcFirstLastPara="1" wrap="square" lIns="0" tIns="0" rIns="0" bIns="0" anchor="t" anchorCtr="0">
            <a:noAutofit/>
          </a:bodyPr>
          <a:lstStyle/>
          <a:p>
            <a:pPr marL="0" marR="0" lvl="0" indent="0" algn="just" rtl="0">
              <a:lnSpc>
                <a:spcPct val="115000"/>
              </a:lnSpc>
              <a:spcBef>
                <a:spcPts val="0"/>
              </a:spcBef>
              <a:spcAft>
                <a:spcPts val="0"/>
              </a:spcAft>
              <a:buClr>
                <a:srgbClr val="000000"/>
              </a:buClr>
              <a:buSzPts val="1000"/>
              <a:buFont typeface="Arial"/>
              <a:buNone/>
            </a:pPr>
            <a:r>
              <a:rPr lang="en-US" sz="828" b="0" i="0" u="none" strike="noStrike" cap="none">
                <a:solidFill>
                  <a:schemeClr val="dk1"/>
                </a:solidFill>
                <a:latin typeface="Arial"/>
                <a:ea typeface="Arial"/>
                <a:cs typeface="Arial"/>
                <a:sym typeface="Arial"/>
              </a:rPr>
              <a:t>Pionnier du </a:t>
            </a:r>
            <a:r>
              <a:rPr lang="en-US" sz="828" b="0" i="1" u="none" strike="noStrike" cap="none">
                <a:solidFill>
                  <a:schemeClr val="dk1"/>
                </a:solidFill>
                <a:latin typeface="Arial"/>
                <a:ea typeface="Arial"/>
                <a:cs typeface="Arial"/>
                <a:sym typeface="Arial"/>
              </a:rPr>
              <a:t>Consulting 4.0</a:t>
            </a:r>
            <a:r>
              <a:rPr lang="en-US" sz="828" b="0" i="0" u="none" strike="noStrike" cap="none">
                <a:solidFill>
                  <a:schemeClr val="dk1"/>
                </a:solidFill>
                <a:latin typeface="Arial"/>
                <a:ea typeface="Arial"/>
                <a:cs typeface="Arial"/>
                <a:sym typeface="Arial"/>
              </a:rPr>
              <a:t>, Sia Partners réinvente le métier du conseil et apporte un regard innovant et des résultats concrets à ses clients. Nous avons développé des solutions basées sur l’Intelligence Artificielle et le design pour augmenter l’impact de nos missions de conseil. Notre présence globale et notre expertise dans plus de 30 secteurs et services nous permettent d’accompagner nos clients dans le monde entier. </a:t>
            </a:r>
            <a:endParaRPr sz="828" b="0" i="0" u="none" strike="noStrike" cap="none">
              <a:solidFill>
                <a:schemeClr val="dk1"/>
              </a:solidFill>
              <a:latin typeface="Arial"/>
              <a:ea typeface="Arial"/>
              <a:cs typeface="Arial"/>
              <a:sym typeface="Arial"/>
            </a:endParaRPr>
          </a:p>
          <a:p>
            <a:pPr marL="0" marR="0" lvl="0" indent="0" algn="just" rtl="0">
              <a:lnSpc>
                <a:spcPct val="115000"/>
              </a:lnSpc>
              <a:spcBef>
                <a:spcPts val="0"/>
              </a:spcBef>
              <a:spcAft>
                <a:spcPts val="0"/>
              </a:spcAft>
              <a:buClr>
                <a:srgbClr val="000000"/>
              </a:buClr>
              <a:buSzPts val="1000"/>
              <a:buFont typeface="Arial"/>
              <a:buNone/>
            </a:pPr>
            <a:r>
              <a:rPr lang="en-US" sz="828" b="0" i="0" u="none" strike="noStrike" cap="none">
                <a:solidFill>
                  <a:schemeClr val="dk1"/>
                </a:solidFill>
                <a:latin typeface="Arial"/>
                <a:ea typeface="Arial"/>
                <a:cs typeface="Arial"/>
                <a:sym typeface="Arial"/>
              </a:rPr>
              <a:t>À travers notre démarche </a:t>
            </a:r>
            <a:r>
              <a:rPr lang="en-US" sz="828" b="0" i="1" u="none" strike="noStrike" cap="none">
                <a:solidFill>
                  <a:schemeClr val="dk1"/>
                </a:solidFill>
                <a:latin typeface="Arial"/>
                <a:ea typeface="Arial"/>
                <a:cs typeface="Arial"/>
                <a:sym typeface="Arial"/>
              </a:rPr>
              <a:t>"Consulting for Good</a:t>
            </a:r>
            <a:r>
              <a:rPr lang="en-US" sz="828" b="0" i="0" u="none" strike="noStrike" cap="none">
                <a:solidFill>
                  <a:schemeClr val="dk1"/>
                </a:solidFill>
                <a:latin typeface="Arial"/>
                <a:ea typeface="Arial"/>
                <a:cs typeface="Arial"/>
                <a:sym typeface="Arial"/>
              </a:rPr>
              <a:t>", nous mettons notre expertise au service des objectifs RSE de nos clients et faisons du développement durable un levier de performance pour nos clients.</a:t>
            </a:r>
            <a:endParaRPr sz="828" b="0" i="0" u="none" strike="noStrike" cap="none">
              <a:solidFill>
                <a:schemeClr val="dk1"/>
              </a:solidFill>
              <a:latin typeface="Arial"/>
              <a:ea typeface="Arial"/>
              <a:cs typeface="Arial"/>
              <a:sym typeface="Arial"/>
            </a:endParaRPr>
          </a:p>
        </p:txBody>
      </p:sp>
      <p:sp>
        <p:nvSpPr>
          <p:cNvPr id="392" name="Google Shape;392;p12"/>
          <p:cNvSpPr/>
          <p:nvPr/>
        </p:nvSpPr>
        <p:spPr>
          <a:xfrm>
            <a:off x="498936" y="7905053"/>
            <a:ext cx="3010724" cy="122789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Clr>
                <a:srgbClr val="000000"/>
              </a:buClr>
              <a:buSzPts val="900"/>
              <a:buFont typeface="Arial"/>
              <a:buNone/>
            </a:pPr>
            <a:r>
              <a:rPr lang="en-US" sz="743" b="0" i="0" u="none" strike="noStrike" cap="none">
                <a:solidFill>
                  <a:srgbClr val="939699"/>
                </a:solidFill>
                <a:latin typeface="Arial"/>
                <a:ea typeface="Arial"/>
                <a:cs typeface="Arial"/>
                <a:sym typeface="Arial"/>
              </a:rPr>
              <a:t>Suivez-nous sur </a:t>
            </a:r>
            <a:r>
              <a:rPr lang="en-US" sz="743" b="1" i="0" u="none" strike="noStrike" cap="none">
                <a:solidFill>
                  <a:srgbClr val="1A1A1A"/>
                </a:solidFill>
                <a:latin typeface="Arial"/>
                <a:ea typeface="Arial"/>
                <a:cs typeface="Arial"/>
                <a:sym typeface="Arial"/>
              </a:rPr>
              <a:t>LinkedIn</a:t>
            </a:r>
            <a:r>
              <a:rPr lang="en-US" sz="743" b="0" i="0" u="none" strike="noStrike" cap="none">
                <a:solidFill>
                  <a:srgbClr val="757070"/>
                </a:solidFill>
                <a:latin typeface="Arial"/>
                <a:ea typeface="Arial"/>
                <a:cs typeface="Arial"/>
                <a:sym typeface="Arial"/>
              </a:rPr>
              <a:t> </a:t>
            </a:r>
            <a:r>
              <a:rPr lang="en-US" sz="743" b="0" i="0" u="none" strike="noStrike" cap="none">
                <a:solidFill>
                  <a:srgbClr val="939699"/>
                </a:solidFill>
                <a:latin typeface="Arial"/>
                <a:ea typeface="Arial"/>
                <a:cs typeface="Arial"/>
                <a:sym typeface="Arial"/>
              </a:rPr>
              <a:t>et</a:t>
            </a:r>
            <a:r>
              <a:rPr lang="en-US" sz="743" b="0" i="0" u="none" strike="noStrike" cap="none">
                <a:solidFill>
                  <a:srgbClr val="757070"/>
                </a:solidFill>
                <a:latin typeface="Arial"/>
                <a:ea typeface="Arial"/>
                <a:cs typeface="Arial"/>
                <a:sym typeface="Arial"/>
              </a:rPr>
              <a:t> </a:t>
            </a:r>
            <a:r>
              <a:rPr lang="en-US" sz="743" b="1" i="0" u="none" strike="noStrike" cap="none">
                <a:solidFill>
                  <a:srgbClr val="1A1A1A"/>
                </a:solidFill>
                <a:latin typeface="Arial"/>
                <a:ea typeface="Arial"/>
                <a:cs typeface="Arial"/>
                <a:sym typeface="Arial"/>
              </a:rPr>
              <a:t>Twitter @SiaPartners</a:t>
            </a:r>
            <a:br>
              <a:rPr lang="en-US" sz="743" b="1" i="0" u="none" strike="noStrike" cap="none">
                <a:solidFill>
                  <a:srgbClr val="660033"/>
                </a:solidFill>
                <a:latin typeface="Arial"/>
                <a:ea typeface="Arial"/>
                <a:cs typeface="Arial"/>
                <a:sym typeface="Arial"/>
              </a:rPr>
            </a:br>
            <a:r>
              <a:rPr lang="en-US" sz="743" b="0" i="0" u="none" strike="noStrike" cap="none">
                <a:solidFill>
                  <a:srgbClr val="939699"/>
                </a:solidFill>
                <a:latin typeface="Arial"/>
                <a:ea typeface="Arial"/>
                <a:cs typeface="Arial"/>
                <a:sym typeface="Arial"/>
              </a:rPr>
              <a:t>Pour plus d’informations :</a:t>
            </a:r>
            <a:endParaRPr sz="910" b="0" i="0" u="none" strike="noStrike" cap="none">
              <a:solidFill>
                <a:srgbClr val="000000"/>
              </a:solidFill>
              <a:latin typeface="Arial"/>
              <a:ea typeface="Arial"/>
              <a:cs typeface="Arial"/>
              <a:sym typeface="Arial"/>
            </a:endParaRPr>
          </a:p>
        </p:txBody>
      </p:sp>
      <p:sp>
        <p:nvSpPr>
          <p:cNvPr id="393" name="Google Shape;393;p12">
            <a:hlinkClick r:id="rId3"/>
          </p:cNvPr>
          <p:cNvSpPr/>
          <p:nvPr/>
        </p:nvSpPr>
        <p:spPr>
          <a:xfrm>
            <a:off x="498937" y="8814901"/>
            <a:ext cx="1307814" cy="755193"/>
          </a:xfrm>
          <a:prstGeom prst="roundRect">
            <a:avLst>
              <a:gd name="adj" fmla="val 50000"/>
            </a:avLst>
          </a:prstGeom>
          <a:solidFill>
            <a:srgbClr val="14E9B6"/>
          </a:solidFill>
          <a:ln w="12700" cap="flat" cmpd="sng">
            <a:solidFill>
              <a:srgbClr val="14E9B6"/>
            </a:solidFill>
            <a:prstDash val="solid"/>
            <a:miter lim="800000"/>
            <a:headEnd type="none" w="sm" len="sm"/>
            <a:tailEnd type="none" w="sm" len="sm"/>
          </a:ln>
        </p:spPr>
        <p:txBody>
          <a:bodyPr spcFirstLastPara="1" wrap="square" lIns="56693" tIns="28337" rIns="56693" bIns="28337" anchor="ctr" anchorCtr="0">
            <a:noAutofit/>
          </a:bodyPr>
          <a:lstStyle/>
          <a:p>
            <a:pPr marL="0" marR="0" lvl="0" indent="0" algn="ctr" rtl="0">
              <a:lnSpc>
                <a:spcPct val="100000"/>
              </a:lnSpc>
              <a:spcBef>
                <a:spcPts val="0"/>
              </a:spcBef>
              <a:spcAft>
                <a:spcPts val="0"/>
              </a:spcAft>
              <a:buClr>
                <a:schemeClr val="lt1"/>
              </a:buClr>
              <a:buSzPts val="900"/>
              <a:buFont typeface="Arial"/>
              <a:buNone/>
            </a:pPr>
            <a:r>
              <a:rPr lang="en-US" sz="743" b="1" i="0" u="none" strike="noStrike" cap="none">
                <a:solidFill>
                  <a:srgbClr val="1A1A1A"/>
                </a:solidFill>
                <a:uFill>
                  <a:noFill/>
                </a:uFill>
                <a:latin typeface="Arial"/>
                <a:ea typeface="Arial"/>
                <a:cs typeface="Arial"/>
                <a:sym typeface="Arial"/>
                <a:hlinkClick r:id="rId4">
                  <a:extLst>
                    <a:ext uri="{A12FA001-AC4F-418D-AE19-62706E023703}">
                      <ahyp:hlinkClr xmlns:ahyp="http://schemas.microsoft.com/office/drawing/2018/hyperlinkcolor" val="tx"/>
                    </a:ext>
                  </a:extLst>
                </a:hlinkClick>
              </a:rPr>
              <a:t>sia-partners.com</a:t>
            </a:r>
            <a:endParaRPr sz="743" b="1" i="0" u="none" strike="noStrike" cap="none">
              <a:solidFill>
                <a:srgbClr val="1A1A1A"/>
              </a:solidFill>
              <a:latin typeface="Arial"/>
              <a:ea typeface="Arial"/>
              <a:cs typeface="Arial"/>
              <a:sym typeface="Arial"/>
            </a:endParaRPr>
          </a:p>
        </p:txBody>
      </p:sp>
      <p:sp>
        <p:nvSpPr>
          <p:cNvPr id="394" name="Google Shape;394;p12"/>
          <p:cNvSpPr/>
          <p:nvPr/>
        </p:nvSpPr>
        <p:spPr>
          <a:xfrm>
            <a:off x="498728" y="10259027"/>
            <a:ext cx="1869085" cy="288108"/>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500"/>
              <a:buFont typeface="Arial"/>
              <a:buNone/>
            </a:pPr>
            <a:r>
              <a:rPr lang="en-US" sz="413" b="1" i="1" u="none" strike="noStrike" cap="none">
                <a:solidFill>
                  <a:srgbClr val="939699"/>
                </a:solidFill>
                <a:latin typeface="Arial"/>
                <a:ea typeface="Arial"/>
                <a:cs typeface="Arial"/>
                <a:sym typeface="Arial"/>
              </a:rPr>
              <a:t>*Sia Partners Panama, une société membre du groupe Sia Partners</a:t>
            </a:r>
            <a:endParaRPr sz="413" b="1" i="1" u="none" strike="noStrike" cap="none">
              <a:solidFill>
                <a:srgbClr val="939699"/>
              </a:solidFill>
              <a:latin typeface="Arial"/>
              <a:ea typeface="Arial"/>
              <a:cs typeface="Arial"/>
              <a:sym typeface="Arial"/>
            </a:endParaRPr>
          </a:p>
        </p:txBody>
      </p:sp>
      <p:pic>
        <p:nvPicPr>
          <p:cNvPr id="395" name="Google Shape;395;p12"/>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2192195" y="7904998"/>
            <a:ext cx="1587645" cy="4224652"/>
          </a:xfrm>
          <a:prstGeom prst="rect">
            <a:avLst/>
          </a:prstGeom>
          <a:noFill/>
          <a:ln>
            <a:noFill/>
          </a:ln>
        </p:spPr>
      </p:pic>
      <p:pic>
        <p:nvPicPr>
          <p:cNvPr id="13" name="Google Shape;80;p9">
            <a:extLst>
              <a:ext uri="{FF2B5EF4-FFF2-40B4-BE49-F238E27FC236}">
                <a16:creationId xmlns:a16="http://schemas.microsoft.com/office/drawing/2014/main" id="{75FBB3C1-C5F6-48BD-A35B-4A108471EB7F}"/>
              </a:ext>
            </a:extLst>
          </p:cNvPr>
          <p:cNvPicPr preferRelativeResize="0"/>
          <p:nvPr userDrawn="1"/>
        </p:nvPicPr>
        <p:blipFill>
          <a:blip r:embed="rId6"/>
          <a:srcRect t="25116" b="25116"/>
          <a:stretch/>
        </p:blipFill>
        <p:spPr>
          <a:xfrm>
            <a:off x="246825" y="1070836"/>
            <a:ext cx="2019675" cy="588169"/>
          </a:xfrm>
          <a:prstGeom prst="rect">
            <a:avLst/>
          </a:prstGeom>
          <a:noFill/>
          <a:ln>
            <a:noFill/>
          </a:ln>
        </p:spPr>
      </p:pic>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End_EN">
  <p:cSld name="1_Fin_1">
    <p:bg>
      <p:bgPr>
        <a:solidFill>
          <a:srgbClr val="FFFFFF"/>
        </a:solidFill>
        <a:effectLst/>
      </p:bgPr>
    </p:bg>
    <p:spTree>
      <p:nvGrpSpPr>
        <p:cNvPr id="1" name="Shape 397"/>
        <p:cNvGrpSpPr/>
        <p:nvPr/>
      </p:nvGrpSpPr>
      <p:grpSpPr>
        <a:xfrm>
          <a:off x="0" y="0"/>
          <a:ext cx="0" cy="0"/>
          <a:chOff x="0" y="0"/>
          <a:chExt cx="0" cy="0"/>
        </a:xfrm>
      </p:grpSpPr>
      <p:pic>
        <p:nvPicPr>
          <p:cNvPr id="398" name="Google Shape;398;p22"/>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4873548" y="-536739"/>
            <a:ext cx="2707892" cy="11765300"/>
          </a:xfrm>
          <a:prstGeom prst="rect">
            <a:avLst/>
          </a:prstGeom>
          <a:noFill/>
          <a:ln>
            <a:noFill/>
          </a:ln>
        </p:spPr>
      </p:pic>
      <p:sp>
        <p:nvSpPr>
          <p:cNvPr id="399" name="Google Shape;399;p22"/>
          <p:cNvSpPr/>
          <p:nvPr/>
        </p:nvSpPr>
        <p:spPr>
          <a:xfrm>
            <a:off x="498729" y="3352402"/>
            <a:ext cx="3281068" cy="2805419"/>
          </a:xfrm>
          <a:prstGeom prst="rect">
            <a:avLst/>
          </a:prstGeom>
          <a:noFill/>
          <a:ln>
            <a:noFill/>
          </a:ln>
        </p:spPr>
        <p:txBody>
          <a:bodyPr spcFirstLastPara="1" wrap="square" lIns="0" tIns="0" rIns="0" bIns="0" anchor="t" anchorCtr="0">
            <a:noAutofit/>
          </a:bodyPr>
          <a:lstStyle/>
          <a:p>
            <a:pPr marL="0" marR="0" lvl="0" indent="0" algn="just" rtl="0">
              <a:lnSpc>
                <a:spcPct val="115000"/>
              </a:lnSpc>
              <a:spcBef>
                <a:spcPts val="0"/>
              </a:spcBef>
              <a:spcAft>
                <a:spcPts val="0"/>
              </a:spcAft>
              <a:buClr>
                <a:srgbClr val="000000"/>
              </a:buClr>
              <a:buSzPts val="1000"/>
              <a:buFont typeface="Arial"/>
              <a:buNone/>
            </a:pPr>
            <a:r>
              <a:rPr lang="en-US" sz="828" b="0" i="0" u="none" strike="noStrike" cap="none">
                <a:solidFill>
                  <a:schemeClr val="dk1"/>
                </a:solidFill>
                <a:latin typeface="Arial"/>
                <a:ea typeface="Arial"/>
                <a:cs typeface="Arial"/>
                <a:sym typeface="Arial"/>
              </a:rPr>
              <a:t>Sia Partners is a next generation consulting firm focused on delivering superior value and tangible results to its clients as they navigate the digital revolution. Our global footprint and our expertise in more than 30 sectors and services allow us to enhance our clients' businesses worldwide. We guide their projects and initiatives in strategy, business transformation, IT &amp; digital strategy, and Data Science. As the pioneer of </a:t>
            </a:r>
            <a:r>
              <a:rPr lang="en-US" sz="828" b="0" i="1" u="none" strike="noStrike" cap="none">
                <a:solidFill>
                  <a:schemeClr val="dk1"/>
                </a:solidFill>
                <a:latin typeface="Arial"/>
                <a:ea typeface="Arial"/>
                <a:cs typeface="Arial"/>
                <a:sym typeface="Arial"/>
              </a:rPr>
              <a:t>Consulting 4.0</a:t>
            </a:r>
            <a:r>
              <a:rPr lang="en-US" sz="828" b="0" i="0" u="none" strike="noStrike" cap="none">
                <a:solidFill>
                  <a:schemeClr val="dk1"/>
                </a:solidFill>
                <a:latin typeface="Arial"/>
                <a:ea typeface="Arial"/>
                <a:cs typeface="Arial"/>
                <a:sym typeface="Arial"/>
              </a:rPr>
              <a:t>, we develop consulting bots and integrate AI in our solutions.</a:t>
            </a:r>
            <a:endParaRPr sz="828"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000"/>
              <a:buFont typeface="Arial"/>
              <a:buNone/>
            </a:pPr>
            <a:endParaRPr sz="828" b="0" i="0" u="none" strike="noStrike" cap="none">
              <a:solidFill>
                <a:srgbClr val="1A1A1A"/>
              </a:solidFill>
              <a:latin typeface="Arial"/>
              <a:ea typeface="Arial"/>
              <a:cs typeface="Arial"/>
              <a:sym typeface="Arial"/>
            </a:endParaRPr>
          </a:p>
        </p:txBody>
      </p:sp>
      <p:sp>
        <p:nvSpPr>
          <p:cNvPr id="400" name="Google Shape;400;p22"/>
          <p:cNvSpPr/>
          <p:nvPr/>
        </p:nvSpPr>
        <p:spPr>
          <a:xfrm>
            <a:off x="498729" y="7905063"/>
            <a:ext cx="3016677" cy="122789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Clr>
                <a:srgbClr val="000000"/>
              </a:buClr>
              <a:buSzPts val="900"/>
              <a:buFont typeface="Arial"/>
              <a:buNone/>
            </a:pPr>
            <a:r>
              <a:rPr lang="en-US" sz="743" b="0" i="0" u="none" strike="noStrike" cap="none">
                <a:solidFill>
                  <a:srgbClr val="939699"/>
                </a:solidFill>
                <a:latin typeface="Arial"/>
                <a:ea typeface="Arial"/>
                <a:cs typeface="Arial"/>
                <a:sym typeface="Arial"/>
              </a:rPr>
              <a:t>Follow us on </a:t>
            </a:r>
            <a:r>
              <a:rPr lang="en-US" sz="743" b="1" i="0" u="none" strike="noStrike" cap="none">
                <a:solidFill>
                  <a:srgbClr val="1A1A1A"/>
                </a:solidFill>
                <a:latin typeface="Arial"/>
                <a:ea typeface="Arial"/>
                <a:cs typeface="Arial"/>
                <a:sym typeface="Arial"/>
              </a:rPr>
              <a:t>LinkedIn</a:t>
            </a:r>
            <a:r>
              <a:rPr lang="en-US" sz="743" b="0" i="0" u="none" strike="noStrike" cap="none">
                <a:solidFill>
                  <a:srgbClr val="757070"/>
                </a:solidFill>
                <a:latin typeface="Arial"/>
                <a:ea typeface="Arial"/>
                <a:cs typeface="Arial"/>
                <a:sym typeface="Arial"/>
              </a:rPr>
              <a:t> </a:t>
            </a:r>
            <a:r>
              <a:rPr lang="en-US" sz="743" b="0" i="0" u="none" strike="noStrike" cap="none">
                <a:solidFill>
                  <a:srgbClr val="939699"/>
                </a:solidFill>
                <a:latin typeface="Arial"/>
                <a:ea typeface="Arial"/>
                <a:cs typeface="Arial"/>
                <a:sym typeface="Arial"/>
              </a:rPr>
              <a:t>and</a:t>
            </a:r>
            <a:r>
              <a:rPr lang="en-US" sz="743" b="0" i="0" u="none" strike="noStrike" cap="none">
                <a:solidFill>
                  <a:srgbClr val="757070"/>
                </a:solidFill>
                <a:latin typeface="Arial"/>
                <a:ea typeface="Arial"/>
                <a:cs typeface="Arial"/>
                <a:sym typeface="Arial"/>
              </a:rPr>
              <a:t> </a:t>
            </a:r>
            <a:r>
              <a:rPr lang="en-US" sz="743" b="1" i="0" u="none" strike="noStrike" cap="none">
                <a:solidFill>
                  <a:srgbClr val="1A1A1A"/>
                </a:solidFill>
                <a:latin typeface="Arial"/>
                <a:ea typeface="Arial"/>
                <a:cs typeface="Arial"/>
                <a:sym typeface="Arial"/>
              </a:rPr>
              <a:t>Twitter @SiaPartners</a:t>
            </a:r>
            <a:br>
              <a:rPr lang="en-US" sz="743" b="1" i="0" u="none" strike="noStrike" cap="none">
                <a:solidFill>
                  <a:srgbClr val="660033"/>
                </a:solidFill>
                <a:latin typeface="Arial"/>
                <a:ea typeface="Arial"/>
                <a:cs typeface="Arial"/>
                <a:sym typeface="Arial"/>
              </a:rPr>
            </a:br>
            <a:r>
              <a:rPr lang="en-US" sz="743" b="0" i="0" u="none" strike="noStrike" cap="none">
                <a:solidFill>
                  <a:srgbClr val="939699"/>
                </a:solidFill>
                <a:latin typeface="Arial"/>
                <a:ea typeface="Arial"/>
                <a:cs typeface="Arial"/>
                <a:sym typeface="Arial"/>
              </a:rPr>
              <a:t>For more information, visit:</a:t>
            </a:r>
            <a:endParaRPr sz="91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900"/>
              <a:buFont typeface="Arial"/>
              <a:buNone/>
            </a:pPr>
            <a:endParaRPr sz="743" b="0" i="0" u="none" strike="noStrike" cap="none">
              <a:solidFill>
                <a:srgbClr val="939699"/>
              </a:solidFill>
              <a:latin typeface="Arial"/>
              <a:ea typeface="Arial"/>
              <a:cs typeface="Arial"/>
              <a:sym typeface="Arial"/>
            </a:endParaRPr>
          </a:p>
        </p:txBody>
      </p:sp>
      <p:sp>
        <p:nvSpPr>
          <p:cNvPr id="401" name="Google Shape;401;p22">
            <a:hlinkClick r:id="rId3"/>
          </p:cNvPr>
          <p:cNvSpPr/>
          <p:nvPr/>
        </p:nvSpPr>
        <p:spPr>
          <a:xfrm>
            <a:off x="498937" y="8814901"/>
            <a:ext cx="1307814" cy="755193"/>
          </a:xfrm>
          <a:prstGeom prst="roundRect">
            <a:avLst>
              <a:gd name="adj" fmla="val 50000"/>
            </a:avLst>
          </a:prstGeom>
          <a:solidFill>
            <a:srgbClr val="14E9B6"/>
          </a:solidFill>
          <a:ln w="12700" cap="flat" cmpd="sng">
            <a:solidFill>
              <a:srgbClr val="14E9B6"/>
            </a:solidFill>
            <a:prstDash val="solid"/>
            <a:miter lim="800000"/>
            <a:headEnd type="none" w="sm" len="sm"/>
            <a:tailEnd type="none" w="sm" len="sm"/>
          </a:ln>
        </p:spPr>
        <p:txBody>
          <a:bodyPr spcFirstLastPara="1" wrap="square" lIns="56693" tIns="28337" rIns="56693" bIns="28337" anchor="ctr" anchorCtr="0">
            <a:noAutofit/>
          </a:bodyPr>
          <a:lstStyle/>
          <a:p>
            <a:pPr marL="0" marR="0" lvl="0" indent="0" algn="ctr" rtl="0">
              <a:lnSpc>
                <a:spcPct val="100000"/>
              </a:lnSpc>
              <a:spcBef>
                <a:spcPts val="0"/>
              </a:spcBef>
              <a:spcAft>
                <a:spcPts val="0"/>
              </a:spcAft>
              <a:buClr>
                <a:schemeClr val="lt1"/>
              </a:buClr>
              <a:buSzPts val="900"/>
              <a:buFont typeface="Arial"/>
              <a:buNone/>
            </a:pPr>
            <a:r>
              <a:rPr lang="en-US" sz="743" b="1" i="0" u="none" strike="noStrike" cap="none">
                <a:solidFill>
                  <a:srgbClr val="1A1A1A"/>
                </a:solidFill>
                <a:uFill>
                  <a:noFill/>
                </a:uFill>
                <a:latin typeface="Arial"/>
                <a:ea typeface="Arial"/>
                <a:cs typeface="Arial"/>
                <a:sym typeface="Arial"/>
                <a:hlinkClick r:id="rId4">
                  <a:extLst>
                    <a:ext uri="{A12FA001-AC4F-418D-AE19-62706E023703}">
                      <ahyp:hlinkClr xmlns:ahyp="http://schemas.microsoft.com/office/drawing/2018/hyperlinkcolor" val="tx"/>
                    </a:ext>
                  </a:extLst>
                </a:hlinkClick>
              </a:rPr>
              <a:t>sia-partners.com</a:t>
            </a:r>
            <a:endParaRPr sz="743" b="1" i="0" u="none" strike="noStrike" cap="none">
              <a:solidFill>
                <a:srgbClr val="1A1A1A"/>
              </a:solidFill>
              <a:latin typeface="Arial"/>
              <a:ea typeface="Arial"/>
              <a:cs typeface="Arial"/>
              <a:sym typeface="Arial"/>
            </a:endParaRPr>
          </a:p>
        </p:txBody>
      </p:sp>
      <p:sp>
        <p:nvSpPr>
          <p:cNvPr id="402" name="Google Shape;402;p22"/>
          <p:cNvSpPr/>
          <p:nvPr/>
        </p:nvSpPr>
        <p:spPr>
          <a:xfrm>
            <a:off x="498728" y="10259027"/>
            <a:ext cx="1869085" cy="288108"/>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500"/>
              <a:buFont typeface="Arial"/>
              <a:buNone/>
            </a:pPr>
            <a:r>
              <a:rPr lang="en-US" sz="413" b="1" i="1" u="none" strike="noStrike" cap="none">
                <a:solidFill>
                  <a:srgbClr val="939699"/>
                </a:solidFill>
                <a:latin typeface="Arial"/>
                <a:ea typeface="Arial"/>
                <a:cs typeface="Arial"/>
                <a:sym typeface="Arial"/>
              </a:rPr>
              <a:t>*Sia Partners Panama, a Sia Partners member firm </a:t>
            </a:r>
            <a:endParaRPr sz="91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500"/>
              <a:buFont typeface="Arial"/>
              <a:buNone/>
            </a:pPr>
            <a:endParaRPr sz="413" b="1" i="1" u="none" strike="noStrike" cap="none">
              <a:solidFill>
                <a:srgbClr val="939699"/>
              </a:solidFill>
              <a:latin typeface="Arial"/>
              <a:ea typeface="Arial"/>
              <a:cs typeface="Arial"/>
              <a:sym typeface="Arial"/>
            </a:endParaRPr>
          </a:p>
        </p:txBody>
      </p:sp>
      <p:sp>
        <p:nvSpPr>
          <p:cNvPr id="403" name="Google Shape;403;p22"/>
          <p:cNvSpPr/>
          <p:nvPr/>
        </p:nvSpPr>
        <p:spPr>
          <a:xfrm>
            <a:off x="3922637" y="144680"/>
            <a:ext cx="950912" cy="10402457"/>
          </a:xfrm>
          <a:prstGeom prst="rect">
            <a:avLst/>
          </a:prstGeom>
          <a:noFill/>
          <a:ln>
            <a:noFill/>
          </a:ln>
        </p:spPr>
        <p:txBody>
          <a:bodyPr spcFirstLastPara="1" wrap="square" lIns="56693" tIns="28337" rIns="56693" bIns="28337" anchor="t" anchorCtr="0">
            <a:noAutofit/>
          </a:bodyPr>
          <a:lstStyle/>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Abu Dhabi</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Amsterdam</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Baltimore</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Brussels</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Casablanca</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Charlotte</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Chicago</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Denver</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Doha</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Dubai</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Dublin</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Edinburgh</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Frankfurt</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Greater Bay Area</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Hamburg</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Hong Kong</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Houston</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London</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Luxembourg</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Lyon</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Milan</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Montreal</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New York</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Panama City*</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Paris</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Riyadh</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Rome</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Seattle</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Singapore</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Tokyo</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Toronto </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endParaRPr sz="579" b="1" i="0" u="none" strike="noStrike" cap="none">
              <a:solidFill>
                <a:srgbClr val="1A1A1A"/>
              </a:solidFill>
              <a:latin typeface="Arial"/>
              <a:ea typeface="Arial"/>
              <a:cs typeface="Arial"/>
              <a:sym typeface="Arial"/>
            </a:endParaRPr>
          </a:p>
        </p:txBody>
      </p:sp>
      <p:pic>
        <p:nvPicPr>
          <p:cNvPr id="404" name="Google Shape;404;p22"/>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2192195" y="7904998"/>
            <a:ext cx="1587645" cy="4224652"/>
          </a:xfrm>
          <a:prstGeom prst="rect">
            <a:avLst/>
          </a:prstGeom>
          <a:noFill/>
          <a:ln>
            <a:noFill/>
          </a:ln>
        </p:spPr>
      </p:pic>
      <p:sp>
        <p:nvSpPr>
          <p:cNvPr id="405" name="Google Shape;405;p22"/>
          <p:cNvSpPr/>
          <p:nvPr/>
        </p:nvSpPr>
        <p:spPr>
          <a:xfrm rot="-430255">
            <a:off x="3710477" y="-6025551"/>
            <a:ext cx="5682456" cy="14293948"/>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406" name="Google Shape;406;p22"/>
          <p:cNvCxnSpPr/>
          <p:nvPr/>
        </p:nvCxnSpPr>
        <p:spPr>
          <a:xfrm flipH="1">
            <a:off x="5547214" y="5854201"/>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407" name="Google Shape;407;p22"/>
          <p:cNvSpPr/>
          <p:nvPr/>
        </p:nvSpPr>
        <p:spPr>
          <a:xfrm>
            <a:off x="5710515" y="7736366"/>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pic>
        <p:nvPicPr>
          <p:cNvPr id="13" name="Google Shape;80;p9">
            <a:extLst>
              <a:ext uri="{FF2B5EF4-FFF2-40B4-BE49-F238E27FC236}">
                <a16:creationId xmlns:a16="http://schemas.microsoft.com/office/drawing/2014/main" id="{989E4C69-37A8-4C5E-8125-2F8CB3F8D887}"/>
              </a:ext>
            </a:extLst>
          </p:cNvPr>
          <p:cNvPicPr preferRelativeResize="0"/>
          <p:nvPr userDrawn="1"/>
        </p:nvPicPr>
        <p:blipFill>
          <a:blip r:embed="rId6"/>
          <a:srcRect t="25116" b="25116"/>
          <a:stretch/>
        </p:blipFill>
        <p:spPr>
          <a:xfrm>
            <a:off x="246825" y="1070836"/>
            <a:ext cx="2019675" cy="588169"/>
          </a:xfrm>
          <a:prstGeom prst="rect">
            <a:avLst/>
          </a:prstGeom>
          <a:noFill/>
          <a:ln>
            <a:noFill/>
          </a:ln>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V">
  <p:cSld name="4_Cover 6_1_1_1_1_1_1_1">
    <p:bg>
      <p:bgPr>
        <a:solidFill>
          <a:srgbClr val="FFFFFF"/>
        </a:solidFill>
        <a:effectLst/>
      </p:bgPr>
    </p:bg>
    <p:spTree>
      <p:nvGrpSpPr>
        <p:cNvPr id="1" name="Shape 409"/>
        <p:cNvGrpSpPr/>
        <p:nvPr/>
      </p:nvGrpSpPr>
      <p:grpSpPr>
        <a:xfrm>
          <a:off x="0" y="0"/>
          <a:ext cx="0" cy="0"/>
          <a:chOff x="0" y="0"/>
          <a:chExt cx="0" cy="0"/>
        </a:xfrm>
      </p:grpSpPr>
      <p:sp>
        <p:nvSpPr>
          <p:cNvPr id="410" name="Google Shape;410;p41"/>
          <p:cNvSpPr/>
          <p:nvPr/>
        </p:nvSpPr>
        <p:spPr>
          <a:xfrm>
            <a:off x="1" y="-156"/>
            <a:ext cx="2686313" cy="10691813"/>
          </a:xfrm>
          <a:prstGeom prst="rect">
            <a:avLst/>
          </a:prstGeom>
          <a:solidFill>
            <a:srgbClr val="1A1A1A"/>
          </a:solidFill>
          <a:ln>
            <a:noFill/>
          </a:ln>
        </p:spPr>
        <p:txBody>
          <a:bodyPr spcFirstLastPara="1" wrap="square" lIns="56693" tIns="28337" rIns="56693" bIns="28337"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158" b="0" i="0" u="none" strike="noStrike" cap="none">
              <a:solidFill>
                <a:srgbClr val="FFFFFF"/>
              </a:solidFill>
              <a:latin typeface="Arial"/>
              <a:ea typeface="Arial"/>
              <a:cs typeface="Arial"/>
              <a:sym typeface="Arial"/>
            </a:endParaRPr>
          </a:p>
        </p:txBody>
      </p:sp>
      <p:sp>
        <p:nvSpPr>
          <p:cNvPr id="411" name="Google Shape;411;p41"/>
          <p:cNvSpPr txBox="1">
            <a:spLocks noGrp="1"/>
          </p:cNvSpPr>
          <p:nvPr>
            <p:ph type="title"/>
          </p:nvPr>
        </p:nvSpPr>
        <p:spPr>
          <a:xfrm>
            <a:off x="496104" y="1088982"/>
            <a:ext cx="1805592" cy="1920723"/>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412" name="Google Shape;412;p41"/>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1640440" y="120338"/>
            <a:ext cx="1587645" cy="4224652"/>
          </a:xfrm>
          <a:prstGeom prst="rect">
            <a:avLst/>
          </a:prstGeom>
          <a:noFill/>
          <a:ln>
            <a:noFill/>
          </a:ln>
        </p:spPr>
      </p:pic>
      <p:sp>
        <p:nvSpPr>
          <p:cNvPr id="413" name="Google Shape;413;p41"/>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chemeClr val="dk1"/>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chemeClr val="dk1"/>
              </a:solidFill>
              <a:latin typeface="Arial"/>
              <a:ea typeface="Arial"/>
              <a:cs typeface="Arial"/>
              <a:sym typeface="Arial"/>
            </a:endParaRPr>
          </a:p>
        </p:txBody>
      </p:sp>
      <p:sp>
        <p:nvSpPr>
          <p:cNvPr id="414" name="Google Shape;414;p41"/>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415" name="Google Shape;415;p41"/>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416" name="Google Shape;416;p41"/>
          <p:cNvSpPr txBox="1">
            <a:spLocks noGrp="1"/>
          </p:cNvSpPr>
          <p:nvPr>
            <p:ph type="body" idx="1"/>
          </p:nvPr>
        </p:nvSpPr>
        <p:spPr>
          <a:xfrm>
            <a:off x="1253799" y="3748400"/>
            <a:ext cx="1364763" cy="569357"/>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17" name="Google Shape;417;p41"/>
          <p:cNvSpPr txBox="1">
            <a:spLocks noGrp="1"/>
          </p:cNvSpPr>
          <p:nvPr>
            <p:ph type="body" idx="2"/>
          </p:nvPr>
        </p:nvSpPr>
        <p:spPr>
          <a:xfrm>
            <a:off x="1253799" y="4581504"/>
            <a:ext cx="1364763" cy="569357"/>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400"/>
              <a:buFont typeface="Arial"/>
              <a:buNone/>
              <a:defRPr sz="828" b="0" i="1" u="none" strike="noStrike" cap="none">
                <a:solidFill>
                  <a:schemeClr val="accent6"/>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18" name="Google Shape;418;p41"/>
          <p:cNvSpPr txBox="1">
            <a:spLocks noGrp="1"/>
          </p:cNvSpPr>
          <p:nvPr>
            <p:ph type="body" idx="3"/>
          </p:nvPr>
        </p:nvSpPr>
        <p:spPr>
          <a:xfrm>
            <a:off x="2697889" y="2311506"/>
            <a:ext cx="4368886" cy="7248232"/>
          </a:xfrm>
          <a:prstGeom prst="rect">
            <a:avLst/>
          </a:prstGeom>
          <a:noFill/>
          <a:ln>
            <a:noFill/>
          </a:ln>
        </p:spPr>
        <p:txBody>
          <a:bodyPr spcFirstLastPara="1" wrap="square" lIns="91425" tIns="45700" rIns="91425" bIns="45700" anchor="t" anchorCtr="0">
            <a:noAutofit/>
          </a:bodyPr>
          <a:lstStyle>
            <a:lvl1pPr marL="378018" marR="0" lvl="0"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19" name="Google Shape;419;p41"/>
          <p:cNvSpPr txBox="1">
            <a:spLocks noGrp="1"/>
          </p:cNvSpPr>
          <p:nvPr>
            <p:ph type="body" idx="4"/>
          </p:nvPr>
        </p:nvSpPr>
        <p:spPr>
          <a:xfrm>
            <a:off x="2707940" y="1121461"/>
            <a:ext cx="4362934" cy="1135596"/>
          </a:xfrm>
          <a:prstGeom prst="rect">
            <a:avLst/>
          </a:prstGeom>
          <a:noFill/>
          <a:ln>
            <a:noFill/>
          </a:ln>
        </p:spPr>
        <p:txBody>
          <a:bodyPr spcFirstLastPara="1" wrap="square" lIns="360000" tIns="0" rIns="0" bIns="0" anchor="t" anchorCtr="0">
            <a:noAutofit/>
          </a:bodyPr>
          <a:lstStyle>
            <a:lvl1pPr marL="378018" marR="0" lvl="0" indent="-189010" algn="l">
              <a:lnSpc>
                <a:spcPct val="100000"/>
              </a:lnSpc>
              <a:spcBef>
                <a:spcPts val="0"/>
              </a:spcBef>
              <a:spcAft>
                <a:spcPts val="0"/>
              </a:spcAft>
              <a:buClr>
                <a:schemeClr val="dk2"/>
              </a:buClr>
              <a:buSzPts val="1100"/>
              <a:buFont typeface="Arial"/>
              <a:buNone/>
              <a:defRPr sz="910" b="1" i="0" u="none" strike="noStrike" cap="none">
                <a:solidFill>
                  <a:schemeClr val="dk2"/>
                </a:solidFill>
                <a:latin typeface="Arial"/>
                <a:ea typeface="Arial"/>
                <a:cs typeface="Arial"/>
                <a:sym typeface="Arial"/>
              </a:defRPr>
            </a:lvl1pPr>
            <a:lvl2pPr marL="756035" marR="0" lvl="1"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2pPr>
            <a:lvl3pPr marL="1134053" marR="0" lvl="2"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3pPr>
            <a:lvl4pPr marL="1512070" marR="0" lvl="3"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4pPr>
            <a:lvl5pPr marL="1890088" marR="0" lvl="4"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5pPr>
            <a:lvl6pPr marL="2268106" marR="0" lvl="5"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6pPr>
            <a:lvl7pPr marL="2646124" marR="0" lvl="6"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7pPr>
            <a:lvl8pPr marL="3024142" marR="0" lvl="7"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8pPr>
            <a:lvl9pPr marL="3402159" marR="0" lvl="8"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9pPr>
          </a:lstStyle>
          <a:p>
            <a:endParaRPr/>
          </a:p>
        </p:txBody>
      </p:sp>
      <p:sp>
        <p:nvSpPr>
          <p:cNvPr id="420" name="Google Shape;420;p41"/>
          <p:cNvSpPr txBox="1">
            <a:spLocks noGrp="1"/>
          </p:cNvSpPr>
          <p:nvPr>
            <p:ph type="body" idx="5"/>
          </p:nvPr>
        </p:nvSpPr>
        <p:spPr>
          <a:xfrm>
            <a:off x="496105" y="5734653"/>
            <a:ext cx="2193993" cy="3833961"/>
          </a:xfrm>
          <a:prstGeom prst="rect">
            <a:avLst/>
          </a:prstGeom>
          <a:noFill/>
          <a:ln>
            <a:noFill/>
          </a:ln>
        </p:spPr>
        <p:txBody>
          <a:bodyPr spcFirstLastPara="1" wrap="square" lIns="0" tIns="0" rIns="108000" bIns="0" anchor="t" anchorCtr="0">
            <a:noAutofit/>
          </a:bodyPr>
          <a:lstStyle>
            <a:lvl1pPr marL="0" marR="0" lvl="0" indent="0" algn="l">
              <a:lnSpc>
                <a:spcPct val="100000"/>
              </a:lnSpc>
              <a:spcBef>
                <a:spcPts val="0"/>
              </a:spcBef>
              <a:spcAft>
                <a:spcPts val="0"/>
              </a:spcAft>
              <a:buClr>
                <a:schemeClr val="accent6"/>
              </a:buClr>
              <a:buSzPts val="900"/>
              <a:buFont typeface="Arial"/>
              <a:buNone/>
              <a:defRPr sz="743" b="0" i="0" u="none" strike="noStrike" cap="none">
                <a:solidFill>
                  <a:schemeClr val="accent6"/>
                </a:solidFill>
                <a:latin typeface="Arial"/>
                <a:ea typeface="Arial"/>
                <a:cs typeface="Arial"/>
                <a:sym typeface="Arial"/>
              </a:defRPr>
            </a:lvl1pPr>
            <a:lvl2pPr marL="756035" marR="0" lvl="1"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2pPr>
            <a:lvl3pPr marL="1134053" marR="0" lvl="2"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3pPr>
            <a:lvl4pPr marL="1512070" marR="0" lvl="3" indent="-236261" algn="l">
              <a:lnSpc>
                <a:spcPct val="100000"/>
              </a:lnSpc>
              <a:spcBef>
                <a:spcPts val="0"/>
              </a:spcBef>
              <a:spcAft>
                <a:spcPts val="0"/>
              </a:spcAft>
              <a:buClr>
                <a:schemeClr val="accent6"/>
              </a:buClr>
              <a:buSzPts val="900"/>
              <a:buFont typeface="Arial"/>
              <a:buChar char="●"/>
              <a:defRPr sz="743" b="1" i="0" u="none" strike="noStrike" cap="none">
                <a:solidFill>
                  <a:schemeClr val="accent6"/>
                </a:solidFill>
                <a:latin typeface="Arial"/>
                <a:ea typeface="Arial"/>
                <a:cs typeface="Arial"/>
                <a:sym typeface="Arial"/>
              </a:defRPr>
            </a:lvl4pPr>
            <a:lvl5pPr marL="1890088" marR="0" lvl="4"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5pPr>
            <a:lvl6pPr marL="2268106" marR="0" lvl="5"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6pPr>
            <a:lvl7pPr marL="2646124" marR="0" lvl="6"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7pPr>
            <a:lvl8pPr marL="3024142" marR="0" lvl="7"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8pPr>
            <a:lvl9pPr marL="3402159" marR="0" lvl="8"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9pPr>
          </a:lstStyle>
          <a:p>
            <a:endParaRPr/>
          </a:p>
        </p:txBody>
      </p:sp>
      <p:sp>
        <p:nvSpPr>
          <p:cNvPr id="421" name="Google Shape;421;p41"/>
          <p:cNvSpPr>
            <a:spLocks noGrp="1"/>
          </p:cNvSpPr>
          <p:nvPr>
            <p:ph type="pic" idx="6"/>
          </p:nvPr>
        </p:nvSpPr>
        <p:spPr>
          <a:xfrm>
            <a:off x="505418" y="3589652"/>
            <a:ext cx="683050" cy="1719919"/>
          </a:xfrm>
          <a:prstGeom prst="ellipse">
            <a:avLst/>
          </a:prstGeom>
          <a:solidFill>
            <a:srgbClr val="F3F3F3"/>
          </a:solidFill>
          <a:ln w="9525" cap="rnd" cmpd="sng">
            <a:solidFill>
              <a:schemeClr val="accent1"/>
            </a:solidFill>
            <a:prstDash val="solid"/>
            <a:round/>
            <a:headEnd type="none" w="sm" len="sm"/>
            <a:tailEnd type="none" w="sm" len="sm"/>
          </a:ln>
        </p:spPr>
        <p:txBody>
          <a:bodyPr spcFirstLastPara="1" wrap="square" lIns="91425" tIns="45700" rIns="91425" bIns="45700" anchor="t" anchorCtr="0">
            <a:noAutofit/>
          </a:bodyPr>
          <a:lstStyle>
            <a:lvl1pPr marR="0" lvl="0"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CV 2">
  <p:cSld name="4_Cover 6_1_1_1_1_1_1_1_2">
    <p:bg>
      <p:bgPr>
        <a:solidFill>
          <a:srgbClr val="FFFFFF"/>
        </a:solidFill>
        <a:effectLst/>
      </p:bgPr>
    </p:bg>
    <p:spTree>
      <p:nvGrpSpPr>
        <p:cNvPr id="1" name="Shape 422"/>
        <p:cNvGrpSpPr/>
        <p:nvPr/>
      </p:nvGrpSpPr>
      <p:grpSpPr>
        <a:xfrm>
          <a:off x="0" y="0"/>
          <a:ext cx="0" cy="0"/>
          <a:chOff x="0" y="0"/>
          <a:chExt cx="0" cy="0"/>
        </a:xfrm>
      </p:grpSpPr>
      <p:sp>
        <p:nvSpPr>
          <p:cNvPr id="423" name="Google Shape;423;p42"/>
          <p:cNvSpPr/>
          <p:nvPr/>
        </p:nvSpPr>
        <p:spPr>
          <a:xfrm>
            <a:off x="1" y="-156"/>
            <a:ext cx="2686313" cy="10691813"/>
          </a:xfrm>
          <a:prstGeom prst="rect">
            <a:avLst/>
          </a:prstGeom>
          <a:solidFill>
            <a:srgbClr val="1A1A1A"/>
          </a:solidFill>
          <a:ln>
            <a:noFill/>
          </a:ln>
        </p:spPr>
        <p:txBody>
          <a:bodyPr spcFirstLastPara="1" wrap="square" lIns="56693" tIns="28337" rIns="56693" bIns="28337"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158" b="0" i="0" u="none" strike="noStrike" cap="none">
              <a:solidFill>
                <a:srgbClr val="FFFFFF"/>
              </a:solidFill>
              <a:latin typeface="Arial"/>
              <a:ea typeface="Arial"/>
              <a:cs typeface="Arial"/>
              <a:sym typeface="Arial"/>
            </a:endParaRPr>
          </a:p>
        </p:txBody>
      </p:sp>
      <p:sp>
        <p:nvSpPr>
          <p:cNvPr id="424" name="Google Shape;424;p42"/>
          <p:cNvSpPr txBox="1">
            <a:spLocks noGrp="1"/>
          </p:cNvSpPr>
          <p:nvPr>
            <p:ph type="title"/>
          </p:nvPr>
        </p:nvSpPr>
        <p:spPr>
          <a:xfrm>
            <a:off x="496105" y="1088980"/>
            <a:ext cx="2190271" cy="8471134"/>
          </a:xfrm>
          <a:prstGeom prst="rect">
            <a:avLst/>
          </a:prstGeom>
          <a:noFill/>
          <a:ln>
            <a:noFill/>
          </a:ln>
        </p:spPr>
        <p:txBody>
          <a:bodyPr spcFirstLastPara="1" wrap="square" lIns="0" tIns="0" rIns="18000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25" name="Google Shape;425;p42"/>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chemeClr val="dk1"/>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chemeClr val="dk1"/>
              </a:solidFill>
              <a:latin typeface="Arial"/>
              <a:ea typeface="Arial"/>
              <a:cs typeface="Arial"/>
              <a:sym typeface="Arial"/>
            </a:endParaRPr>
          </a:p>
        </p:txBody>
      </p:sp>
      <p:sp>
        <p:nvSpPr>
          <p:cNvPr id="426" name="Google Shape;426;p42"/>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427" name="Google Shape;427;p42"/>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428" name="Google Shape;428;p42"/>
          <p:cNvSpPr txBox="1">
            <a:spLocks noGrp="1"/>
          </p:cNvSpPr>
          <p:nvPr>
            <p:ph type="body" idx="1"/>
          </p:nvPr>
        </p:nvSpPr>
        <p:spPr>
          <a:xfrm>
            <a:off x="2697889" y="1121985"/>
            <a:ext cx="4368886" cy="8438082"/>
          </a:xfrm>
          <a:prstGeom prst="rect">
            <a:avLst/>
          </a:prstGeom>
          <a:noFill/>
          <a:ln>
            <a:noFill/>
          </a:ln>
        </p:spPr>
        <p:txBody>
          <a:bodyPr spcFirstLastPara="1" wrap="square" lIns="91425" tIns="45700" rIns="91425" bIns="45700" anchor="t" anchorCtr="0">
            <a:noAutofit/>
          </a:bodyPr>
          <a:lstStyle>
            <a:lvl1pPr marL="297652" marR="0" lvl="0" indent="-297652"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CV 1bis">
  <p:cSld name="4_Cover 6_1_1_1_1_1_1_1_1">
    <p:bg>
      <p:bgPr>
        <a:solidFill>
          <a:srgbClr val="FFFFFF"/>
        </a:solidFill>
        <a:effectLst/>
      </p:bgPr>
    </p:bg>
    <p:spTree>
      <p:nvGrpSpPr>
        <p:cNvPr id="1" name="Shape 429"/>
        <p:cNvGrpSpPr/>
        <p:nvPr/>
      </p:nvGrpSpPr>
      <p:grpSpPr>
        <a:xfrm>
          <a:off x="0" y="0"/>
          <a:ext cx="0" cy="0"/>
          <a:chOff x="0" y="0"/>
          <a:chExt cx="0" cy="0"/>
        </a:xfrm>
      </p:grpSpPr>
      <p:sp>
        <p:nvSpPr>
          <p:cNvPr id="430" name="Google Shape;430;p43"/>
          <p:cNvSpPr/>
          <p:nvPr/>
        </p:nvSpPr>
        <p:spPr>
          <a:xfrm>
            <a:off x="1" y="386695"/>
            <a:ext cx="2686313" cy="10691813"/>
          </a:xfrm>
          <a:prstGeom prst="rect">
            <a:avLst/>
          </a:prstGeom>
          <a:solidFill>
            <a:srgbClr val="1A1A1A"/>
          </a:solidFill>
          <a:ln>
            <a:noFill/>
          </a:ln>
        </p:spPr>
        <p:txBody>
          <a:bodyPr spcFirstLastPara="1" wrap="square" lIns="56693" tIns="28337" rIns="56693" bIns="28337"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158" b="0" i="0" u="none" strike="noStrike" cap="none">
              <a:solidFill>
                <a:srgbClr val="FFFFFF"/>
              </a:solidFill>
              <a:latin typeface="Arial"/>
              <a:ea typeface="Arial"/>
              <a:cs typeface="Arial"/>
              <a:sym typeface="Arial"/>
            </a:endParaRPr>
          </a:p>
        </p:txBody>
      </p:sp>
      <p:sp>
        <p:nvSpPr>
          <p:cNvPr id="431" name="Google Shape;431;p43"/>
          <p:cNvSpPr txBox="1">
            <a:spLocks noGrp="1"/>
          </p:cNvSpPr>
          <p:nvPr>
            <p:ph type="title"/>
          </p:nvPr>
        </p:nvSpPr>
        <p:spPr>
          <a:xfrm>
            <a:off x="496104" y="1088982"/>
            <a:ext cx="1805592" cy="1920723"/>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432" name="Google Shape;432;p43"/>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1640440" y="120338"/>
            <a:ext cx="1587645" cy="4224652"/>
          </a:xfrm>
          <a:prstGeom prst="rect">
            <a:avLst/>
          </a:prstGeom>
          <a:noFill/>
          <a:ln>
            <a:noFill/>
          </a:ln>
        </p:spPr>
      </p:pic>
      <p:sp>
        <p:nvSpPr>
          <p:cNvPr id="433" name="Google Shape;433;p43"/>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chemeClr val="dk1"/>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chemeClr val="dk1"/>
              </a:solidFill>
              <a:latin typeface="Arial"/>
              <a:ea typeface="Arial"/>
              <a:cs typeface="Arial"/>
              <a:sym typeface="Arial"/>
            </a:endParaRPr>
          </a:p>
        </p:txBody>
      </p:sp>
      <p:sp>
        <p:nvSpPr>
          <p:cNvPr id="434" name="Google Shape;434;p43"/>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435" name="Google Shape;435;p43"/>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436" name="Google Shape;436;p43"/>
          <p:cNvSpPr txBox="1">
            <a:spLocks noGrp="1"/>
          </p:cNvSpPr>
          <p:nvPr>
            <p:ph type="body" idx="1"/>
          </p:nvPr>
        </p:nvSpPr>
        <p:spPr>
          <a:xfrm>
            <a:off x="2697889" y="2311506"/>
            <a:ext cx="4368886" cy="7248232"/>
          </a:xfrm>
          <a:prstGeom prst="rect">
            <a:avLst/>
          </a:prstGeom>
          <a:noFill/>
          <a:ln>
            <a:noFill/>
          </a:ln>
        </p:spPr>
        <p:txBody>
          <a:bodyPr spcFirstLastPara="1" wrap="square" lIns="91425" tIns="45700" rIns="91425" bIns="45700" anchor="t" anchorCtr="0">
            <a:noAutofit/>
          </a:bodyPr>
          <a:lstStyle>
            <a:lvl1pPr marL="378018" marR="0" lvl="0"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37" name="Google Shape;437;p43"/>
          <p:cNvSpPr txBox="1">
            <a:spLocks noGrp="1"/>
          </p:cNvSpPr>
          <p:nvPr>
            <p:ph type="body" idx="2"/>
          </p:nvPr>
        </p:nvSpPr>
        <p:spPr>
          <a:xfrm>
            <a:off x="498729" y="3859117"/>
            <a:ext cx="2114873" cy="569357"/>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400"/>
              <a:buFont typeface="Arial" panose="020B0604020202020204" pitchFamily="34" charset="0"/>
              <a:buNone/>
              <a:defRPr sz="910" b="1" i="0" u="none" strike="noStrike" cap="none">
                <a:solidFill>
                  <a:schemeClr val="accent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38" name="Google Shape;438;p43"/>
          <p:cNvSpPr txBox="1">
            <a:spLocks noGrp="1"/>
          </p:cNvSpPr>
          <p:nvPr>
            <p:ph type="body" idx="3"/>
          </p:nvPr>
        </p:nvSpPr>
        <p:spPr>
          <a:xfrm>
            <a:off x="498729" y="4533824"/>
            <a:ext cx="2114873" cy="569357"/>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400"/>
              <a:buFont typeface="Arial" panose="020B0604020202020204" pitchFamily="34" charset="0"/>
              <a:buNone/>
              <a:defRPr sz="828" b="0" i="1" u="none" strike="noStrike" cap="none">
                <a:solidFill>
                  <a:schemeClr val="accent6"/>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39" name="Google Shape;439;p43"/>
          <p:cNvSpPr txBox="1">
            <a:spLocks noGrp="1"/>
          </p:cNvSpPr>
          <p:nvPr>
            <p:ph type="body" idx="4"/>
          </p:nvPr>
        </p:nvSpPr>
        <p:spPr>
          <a:xfrm>
            <a:off x="2707940" y="1121461"/>
            <a:ext cx="4362934" cy="1135596"/>
          </a:xfrm>
          <a:prstGeom prst="rect">
            <a:avLst/>
          </a:prstGeom>
          <a:noFill/>
          <a:ln>
            <a:noFill/>
          </a:ln>
        </p:spPr>
        <p:txBody>
          <a:bodyPr spcFirstLastPara="1" wrap="square" lIns="360000" tIns="0" rIns="0" bIns="0" anchor="t" anchorCtr="0">
            <a:noAutofit/>
          </a:bodyPr>
          <a:lstStyle>
            <a:lvl1pPr marL="378018" marR="0" lvl="0" indent="-189010" algn="l">
              <a:lnSpc>
                <a:spcPct val="100000"/>
              </a:lnSpc>
              <a:spcBef>
                <a:spcPts val="0"/>
              </a:spcBef>
              <a:spcAft>
                <a:spcPts val="0"/>
              </a:spcAft>
              <a:buClr>
                <a:schemeClr val="dk2"/>
              </a:buClr>
              <a:buSzPts val="1100"/>
              <a:buFont typeface="Arial"/>
              <a:buNone/>
              <a:defRPr sz="910" b="1" i="0" u="none" strike="noStrike" cap="none">
                <a:solidFill>
                  <a:schemeClr val="dk2"/>
                </a:solidFill>
                <a:latin typeface="Arial"/>
                <a:ea typeface="Arial"/>
                <a:cs typeface="Arial"/>
                <a:sym typeface="Arial"/>
              </a:defRPr>
            </a:lvl1pPr>
            <a:lvl2pPr marL="756035" marR="0" lvl="1"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2pPr>
            <a:lvl3pPr marL="1134053" marR="0" lvl="2"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3pPr>
            <a:lvl4pPr marL="1512070" marR="0" lvl="3"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4pPr>
            <a:lvl5pPr marL="1890088" marR="0" lvl="4"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5pPr>
            <a:lvl6pPr marL="2268106" marR="0" lvl="5"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6pPr>
            <a:lvl7pPr marL="2646124" marR="0" lvl="6"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7pPr>
            <a:lvl8pPr marL="3024142" marR="0" lvl="7"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8pPr>
            <a:lvl9pPr marL="3402159" marR="0" lvl="8"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9pPr>
          </a:lstStyle>
          <a:p>
            <a:endParaRPr/>
          </a:p>
        </p:txBody>
      </p:sp>
      <p:sp>
        <p:nvSpPr>
          <p:cNvPr id="440" name="Google Shape;440;p43"/>
          <p:cNvSpPr txBox="1">
            <a:spLocks noGrp="1"/>
          </p:cNvSpPr>
          <p:nvPr>
            <p:ph type="body" idx="5"/>
          </p:nvPr>
        </p:nvSpPr>
        <p:spPr>
          <a:xfrm>
            <a:off x="496105" y="5343964"/>
            <a:ext cx="2193993" cy="4224652"/>
          </a:xfrm>
          <a:prstGeom prst="rect">
            <a:avLst/>
          </a:prstGeom>
          <a:noFill/>
          <a:ln>
            <a:noFill/>
          </a:ln>
        </p:spPr>
        <p:txBody>
          <a:bodyPr spcFirstLastPara="1" wrap="square" lIns="0" tIns="0" rIns="108000" bIns="0" anchor="t" anchorCtr="0">
            <a:noAutofit/>
          </a:bodyPr>
          <a:lstStyle>
            <a:lvl1pPr marL="0" marR="0" lvl="0" indent="0" algn="l">
              <a:lnSpc>
                <a:spcPct val="100000"/>
              </a:lnSpc>
              <a:spcBef>
                <a:spcPts val="0"/>
              </a:spcBef>
              <a:spcAft>
                <a:spcPts val="0"/>
              </a:spcAft>
              <a:buClr>
                <a:schemeClr val="accent6"/>
              </a:buClr>
              <a:buSzPts val="900"/>
              <a:buFont typeface="Arial"/>
              <a:buNone/>
              <a:defRPr sz="743" b="0" i="0" u="none" strike="noStrike" cap="none">
                <a:solidFill>
                  <a:schemeClr val="accent6"/>
                </a:solidFill>
                <a:latin typeface="Arial"/>
                <a:ea typeface="Arial"/>
                <a:cs typeface="Arial"/>
                <a:sym typeface="Arial"/>
              </a:defRPr>
            </a:lvl1pPr>
            <a:lvl2pPr marL="756035" marR="0" lvl="1"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2pPr>
            <a:lvl3pPr marL="1134053" marR="0" lvl="2"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3pPr>
            <a:lvl4pPr marL="1512070" marR="0" lvl="3" indent="-236261" algn="l">
              <a:lnSpc>
                <a:spcPct val="100000"/>
              </a:lnSpc>
              <a:spcBef>
                <a:spcPts val="0"/>
              </a:spcBef>
              <a:spcAft>
                <a:spcPts val="0"/>
              </a:spcAft>
              <a:buClr>
                <a:schemeClr val="accent6"/>
              </a:buClr>
              <a:buSzPts val="900"/>
              <a:buFont typeface="Arial"/>
              <a:buChar char="●"/>
              <a:defRPr sz="743" b="1" i="0" u="none" strike="noStrike" cap="none">
                <a:solidFill>
                  <a:schemeClr val="accent6"/>
                </a:solidFill>
                <a:latin typeface="Arial"/>
                <a:ea typeface="Arial"/>
                <a:cs typeface="Arial"/>
                <a:sym typeface="Arial"/>
              </a:defRPr>
            </a:lvl4pPr>
            <a:lvl5pPr marL="1890088" marR="0" lvl="4"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5pPr>
            <a:lvl6pPr marL="2268106" marR="0" lvl="5"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6pPr>
            <a:lvl7pPr marL="2646124" marR="0" lvl="6"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7pPr>
            <a:lvl8pPr marL="3024142" marR="0" lvl="7"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8pPr>
            <a:lvl9pPr marL="3402159" marR="0" lvl="8"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Section_1">
  <p:cSld name="Section_1">
    <p:bg>
      <p:bgPr>
        <a:solidFill>
          <a:srgbClr val="FFFFFF"/>
        </a:solidFill>
        <a:effectLst/>
      </p:bgPr>
    </p:bg>
    <p:spTree>
      <p:nvGrpSpPr>
        <p:cNvPr id="1" name="Shape 441"/>
        <p:cNvGrpSpPr/>
        <p:nvPr/>
      </p:nvGrpSpPr>
      <p:grpSpPr>
        <a:xfrm>
          <a:off x="0" y="0"/>
          <a:ext cx="0" cy="0"/>
          <a:chOff x="0" y="0"/>
          <a:chExt cx="0" cy="0"/>
        </a:xfrm>
      </p:grpSpPr>
      <p:pic>
        <p:nvPicPr>
          <p:cNvPr id="442" name="Google Shape;442;p11"/>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498936" y="1121463"/>
            <a:ext cx="6561805" cy="8437076"/>
          </a:xfrm>
          <a:prstGeom prst="rect">
            <a:avLst/>
          </a:prstGeom>
          <a:noFill/>
          <a:ln>
            <a:noFill/>
          </a:ln>
        </p:spPr>
      </p:pic>
      <p:sp>
        <p:nvSpPr>
          <p:cNvPr id="443" name="Google Shape;443;p11"/>
          <p:cNvSpPr txBox="1">
            <a:spLocks noGrp="1"/>
          </p:cNvSpPr>
          <p:nvPr>
            <p:ph type="title"/>
          </p:nvPr>
        </p:nvSpPr>
        <p:spPr>
          <a:xfrm>
            <a:off x="1089805" y="2593734"/>
            <a:ext cx="5380068" cy="3338814"/>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chemeClr val="lt2"/>
              </a:buClr>
              <a:buSzPts val="3300"/>
              <a:buFont typeface="Arial"/>
              <a:buNone/>
              <a:defRPr sz="2728" b="1" i="0" u="none" strike="noStrike" cap="none">
                <a:solidFill>
                  <a:schemeClr val="lt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444" name="Google Shape;444;p11"/>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4961243" y="6914339"/>
            <a:ext cx="1587645" cy="4224652"/>
          </a:xfrm>
          <a:prstGeom prst="rect">
            <a:avLst/>
          </a:prstGeom>
          <a:noFill/>
          <a:ln>
            <a:noFill/>
          </a:ln>
        </p:spPr>
      </p:pic>
      <p:sp>
        <p:nvSpPr>
          <p:cNvPr id="445" name="Google Shape;445;p11"/>
          <p:cNvSpPr/>
          <p:nvPr/>
        </p:nvSpPr>
        <p:spPr>
          <a:xfrm rot="-430330">
            <a:off x="-17197" y="-3751021"/>
            <a:ext cx="4859049" cy="12217349"/>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446" name="Google Shape;446;p11"/>
          <p:cNvCxnSpPr/>
          <p:nvPr/>
        </p:nvCxnSpPr>
        <p:spPr>
          <a:xfrm flipH="1">
            <a:off x="-439331" y="7034408"/>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447" name="Google Shape;447;p11"/>
          <p:cNvSpPr/>
          <p:nvPr/>
        </p:nvSpPr>
        <p:spPr>
          <a:xfrm>
            <a:off x="661056" y="6639613"/>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448" name="Google Shape;448;p11"/>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449" name="Google Shape;449;p11"/>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450" name="Google Shape;450;p11"/>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451" name="Google Shape;451;p11"/>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452" name="Google Shape;452;p11"/>
          <p:cNvSpPr txBox="1">
            <a:spLocks noGrp="1"/>
          </p:cNvSpPr>
          <p:nvPr>
            <p:ph type="subTitle" idx="2"/>
          </p:nvPr>
        </p:nvSpPr>
        <p:spPr>
          <a:xfrm>
            <a:off x="1089803" y="5932363"/>
            <a:ext cx="5380049" cy="1199827"/>
          </a:xfrm>
          <a:prstGeom prst="rect">
            <a:avLst/>
          </a:prstGeom>
          <a:noFill/>
          <a:ln>
            <a:noFill/>
          </a:ln>
        </p:spPr>
        <p:txBody>
          <a:bodyPr spcFirstLastPara="1" wrap="square" lIns="0" tIns="0" rIns="0" bIns="0" anchor="ctr" anchorCtr="0">
            <a:noAutofit/>
          </a:bodyPr>
          <a:lstStyle>
            <a:lvl1pPr marR="0" lvl="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Section_2">
  <p:cSld name="Section_2">
    <p:bg>
      <p:bgPr>
        <a:solidFill>
          <a:srgbClr val="FFFFFF"/>
        </a:solidFill>
        <a:effectLst/>
      </p:bgPr>
    </p:bg>
    <p:spTree>
      <p:nvGrpSpPr>
        <p:cNvPr id="1" name="Shape 453"/>
        <p:cNvGrpSpPr/>
        <p:nvPr/>
      </p:nvGrpSpPr>
      <p:grpSpPr>
        <a:xfrm>
          <a:off x="0" y="0"/>
          <a:ext cx="0" cy="0"/>
          <a:chOff x="0" y="0"/>
          <a:chExt cx="0" cy="0"/>
        </a:xfrm>
      </p:grpSpPr>
      <p:pic>
        <p:nvPicPr>
          <p:cNvPr id="454" name="Google Shape;454;p19"/>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498936" y="1121463"/>
            <a:ext cx="6561805" cy="8438501"/>
          </a:xfrm>
          <a:prstGeom prst="rect">
            <a:avLst/>
          </a:prstGeom>
          <a:noFill/>
          <a:ln>
            <a:noFill/>
          </a:ln>
        </p:spPr>
      </p:pic>
      <p:pic>
        <p:nvPicPr>
          <p:cNvPr id="455" name="Google Shape;455;p19"/>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6166067" y="111675"/>
            <a:ext cx="1587645" cy="4224652"/>
          </a:xfrm>
          <a:prstGeom prst="rect">
            <a:avLst/>
          </a:prstGeom>
          <a:noFill/>
          <a:ln>
            <a:noFill/>
          </a:ln>
        </p:spPr>
      </p:pic>
      <p:sp>
        <p:nvSpPr>
          <p:cNvPr id="456" name="Google Shape;456;p19"/>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457" name="Google Shape;457;p19"/>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458" name="Google Shape;458;p19"/>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459" name="Google Shape;459;p19"/>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460" name="Google Shape;460;p19"/>
          <p:cNvSpPr/>
          <p:nvPr/>
        </p:nvSpPr>
        <p:spPr>
          <a:xfrm rot="-430330">
            <a:off x="-17197" y="-3751021"/>
            <a:ext cx="4859049" cy="12217349"/>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461" name="Google Shape;461;p19"/>
          <p:cNvCxnSpPr/>
          <p:nvPr/>
        </p:nvCxnSpPr>
        <p:spPr>
          <a:xfrm flipH="1">
            <a:off x="-439331" y="7034408"/>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462" name="Google Shape;462;p19"/>
          <p:cNvSpPr/>
          <p:nvPr/>
        </p:nvSpPr>
        <p:spPr>
          <a:xfrm>
            <a:off x="661056" y="6639613"/>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463" name="Google Shape;463;p19"/>
          <p:cNvSpPr txBox="1">
            <a:spLocks noGrp="1"/>
          </p:cNvSpPr>
          <p:nvPr>
            <p:ph type="title"/>
          </p:nvPr>
        </p:nvSpPr>
        <p:spPr>
          <a:xfrm>
            <a:off x="1089805" y="2593734"/>
            <a:ext cx="5380068" cy="3338814"/>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chemeClr val="lt2"/>
              </a:buClr>
              <a:buSzPts val="3300"/>
              <a:buFont typeface="Arial"/>
              <a:buNone/>
              <a:defRPr sz="2728" b="1" i="0" u="none" strike="noStrike" cap="none">
                <a:solidFill>
                  <a:schemeClr val="lt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64" name="Google Shape;464;p19"/>
          <p:cNvSpPr txBox="1">
            <a:spLocks noGrp="1"/>
          </p:cNvSpPr>
          <p:nvPr>
            <p:ph type="subTitle" idx="2"/>
          </p:nvPr>
        </p:nvSpPr>
        <p:spPr>
          <a:xfrm>
            <a:off x="1089803" y="5932363"/>
            <a:ext cx="5380049" cy="1199827"/>
          </a:xfrm>
          <a:prstGeom prst="rect">
            <a:avLst/>
          </a:prstGeom>
          <a:noFill/>
          <a:ln>
            <a:noFill/>
          </a:ln>
        </p:spPr>
        <p:txBody>
          <a:bodyPr spcFirstLastPara="1" wrap="square" lIns="0" tIns="0" rIns="0" bIns="0" anchor="ctr" anchorCtr="0">
            <a:noAutofit/>
          </a:bodyPr>
          <a:lstStyle>
            <a:lvl1pPr marR="0" lvl="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Section_3">
  <p:cSld name="3_Section">
    <p:bg>
      <p:bgPr>
        <a:solidFill>
          <a:srgbClr val="FFFFFF"/>
        </a:solidFill>
        <a:effectLst/>
      </p:bgPr>
    </p:bg>
    <p:spTree>
      <p:nvGrpSpPr>
        <p:cNvPr id="1" name="Shape 465"/>
        <p:cNvGrpSpPr/>
        <p:nvPr/>
      </p:nvGrpSpPr>
      <p:grpSpPr>
        <a:xfrm>
          <a:off x="0" y="0"/>
          <a:ext cx="0" cy="0"/>
          <a:chOff x="0" y="0"/>
          <a:chExt cx="0" cy="0"/>
        </a:xfrm>
      </p:grpSpPr>
      <p:pic>
        <p:nvPicPr>
          <p:cNvPr id="466" name="Google Shape;466;p20"/>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516463" y="1132844"/>
            <a:ext cx="6561805" cy="8427119"/>
          </a:xfrm>
          <a:prstGeom prst="rect">
            <a:avLst/>
          </a:prstGeom>
          <a:noFill/>
          <a:ln>
            <a:noFill/>
          </a:ln>
        </p:spPr>
      </p:pic>
      <p:pic>
        <p:nvPicPr>
          <p:cNvPr id="467" name="Google Shape;467;p20"/>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4961263" y="6914339"/>
            <a:ext cx="1587645" cy="4224652"/>
          </a:xfrm>
          <a:prstGeom prst="rect">
            <a:avLst/>
          </a:prstGeom>
          <a:noFill/>
          <a:ln>
            <a:noFill/>
          </a:ln>
        </p:spPr>
      </p:pic>
      <p:sp>
        <p:nvSpPr>
          <p:cNvPr id="468" name="Google Shape;468;p20"/>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469" name="Google Shape;469;p20"/>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470" name="Google Shape;470;p20"/>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471" name="Google Shape;471;p20"/>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472" name="Google Shape;472;p20"/>
          <p:cNvSpPr/>
          <p:nvPr/>
        </p:nvSpPr>
        <p:spPr>
          <a:xfrm rot="-430330">
            <a:off x="-17197" y="-3751021"/>
            <a:ext cx="4859049" cy="12217349"/>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473" name="Google Shape;473;p20"/>
          <p:cNvCxnSpPr/>
          <p:nvPr/>
        </p:nvCxnSpPr>
        <p:spPr>
          <a:xfrm flipH="1">
            <a:off x="-439331" y="7034408"/>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474" name="Google Shape;474;p20"/>
          <p:cNvSpPr/>
          <p:nvPr/>
        </p:nvSpPr>
        <p:spPr>
          <a:xfrm>
            <a:off x="661056" y="6639613"/>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475" name="Google Shape;475;p20"/>
          <p:cNvSpPr txBox="1">
            <a:spLocks noGrp="1"/>
          </p:cNvSpPr>
          <p:nvPr>
            <p:ph type="title"/>
          </p:nvPr>
        </p:nvSpPr>
        <p:spPr>
          <a:xfrm>
            <a:off x="1089805" y="2593734"/>
            <a:ext cx="5380068" cy="3338814"/>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chemeClr val="lt2"/>
              </a:buClr>
              <a:buSzPts val="3300"/>
              <a:buFont typeface="Arial"/>
              <a:buNone/>
              <a:defRPr sz="2728" b="1" i="0" u="none" strike="noStrike" cap="none">
                <a:solidFill>
                  <a:schemeClr val="lt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76" name="Google Shape;476;p20"/>
          <p:cNvSpPr txBox="1">
            <a:spLocks noGrp="1"/>
          </p:cNvSpPr>
          <p:nvPr>
            <p:ph type="subTitle" idx="2"/>
          </p:nvPr>
        </p:nvSpPr>
        <p:spPr>
          <a:xfrm>
            <a:off x="1089803" y="5932363"/>
            <a:ext cx="5380049" cy="1199827"/>
          </a:xfrm>
          <a:prstGeom prst="rect">
            <a:avLst/>
          </a:prstGeom>
          <a:noFill/>
          <a:ln>
            <a:noFill/>
          </a:ln>
        </p:spPr>
        <p:txBody>
          <a:bodyPr spcFirstLastPara="1" wrap="square" lIns="0" tIns="0" rIns="0" bIns="0" anchor="ctr" anchorCtr="0">
            <a:noAutofit/>
          </a:bodyPr>
          <a:lstStyle>
            <a:lvl1pPr marR="0" lvl="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Empty_1">
  <p:cSld name="Empty_1">
    <p:bg>
      <p:bgPr>
        <a:solidFill>
          <a:schemeClr val="lt2"/>
        </a:solidFill>
        <a:effectLst/>
      </p:bgPr>
    </p:bg>
    <p:spTree>
      <p:nvGrpSpPr>
        <p:cNvPr id="1" name="Shape 56"/>
        <p:cNvGrpSpPr/>
        <p:nvPr/>
      </p:nvGrpSpPr>
      <p:grpSpPr>
        <a:xfrm>
          <a:off x="0" y="0"/>
          <a:ext cx="0" cy="0"/>
          <a:chOff x="0" y="0"/>
          <a:chExt cx="0" cy="0"/>
        </a:xfrm>
      </p:grpSpPr>
      <p:sp>
        <p:nvSpPr>
          <p:cNvPr id="57" name="Google Shape;57;p45"/>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60" name="Google Shape;60;p45"/>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Empty_1bis">
  <p:cSld name="Empty_1bis">
    <p:bg>
      <p:bgPr>
        <a:solidFill>
          <a:schemeClr val="dk1"/>
        </a:solidFill>
        <a:effectLst/>
      </p:bgPr>
    </p:bg>
    <p:spTree>
      <p:nvGrpSpPr>
        <p:cNvPr id="1" name="Shape 61"/>
        <p:cNvGrpSpPr/>
        <p:nvPr/>
      </p:nvGrpSpPr>
      <p:grpSpPr>
        <a:xfrm>
          <a:off x="0" y="0"/>
          <a:ext cx="0" cy="0"/>
          <a:chOff x="0" y="0"/>
          <a:chExt cx="0" cy="0"/>
        </a:xfrm>
      </p:grpSpPr>
      <p:sp>
        <p:nvSpPr>
          <p:cNvPr id="62" name="Google Shape;62;p46"/>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63" name="Google Shape;63;p46"/>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64" name="Google Shape;64;p46"/>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65" name="Google Shape;65;p46"/>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Empty_2">
  <p:cSld name="Empty_2">
    <p:bg>
      <p:bgPr>
        <a:solidFill>
          <a:schemeClr val="lt2"/>
        </a:solidFill>
        <a:effectLst/>
      </p:bgPr>
    </p:bg>
    <p:spTree>
      <p:nvGrpSpPr>
        <p:cNvPr id="1" name="Shape 66"/>
        <p:cNvGrpSpPr/>
        <p:nvPr/>
      </p:nvGrpSpPr>
      <p:grpSpPr>
        <a:xfrm>
          <a:off x="0" y="0"/>
          <a:ext cx="0" cy="0"/>
          <a:chOff x="0" y="0"/>
          <a:chExt cx="0" cy="0"/>
        </a:xfrm>
      </p:grpSpPr>
      <p:sp>
        <p:nvSpPr>
          <p:cNvPr id="67" name="Google Shape;67;p47"/>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68" name="Google Shape;68;p47"/>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69" name="Google Shape;69;p47"/>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70" name="Google Shape;70;p47"/>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71" name="Google Shape;71;p47"/>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Empty_2bis">
  <p:cSld name="Empty_2bis">
    <p:bg>
      <p:bgPr>
        <a:solidFill>
          <a:schemeClr val="dk1"/>
        </a:solidFill>
        <a:effectLst/>
      </p:bgPr>
    </p:bg>
    <p:spTree>
      <p:nvGrpSpPr>
        <p:cNvPr id="1" name="Shape 72"/>
        <p:cNvGrpSpPr/>
        <p:nvPr/>
      </p:nvGrpSpPr>
      <p:grpSpPr>
        <a:xfrm>
          <a:off x="0" y="0"/>
          <a:ext cx="0" cy="0"/>
          <a:chOff x="0" y="0"/>
          <a:chExt cx="0" cy="0"/>
        </a:xfrm>
      </p:grpSpPr>
      <p:sp>
        <p:nvSpPr>
          <p:cNvPr id="73" name="Google Shape;73;p48"/>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74" name="Google Shape;74;p48"/>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75" name="Google Shape;75;p48"/>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76" name="Google Shape;76;p48"/>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77" name="Google Shape;77;p48"/>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lide_20bis">
  <p:cSld name="Empty 3bis">
    <p:bg>
      <p:bgPr>
        <a:solidFill>
          <a:schemeClr val="dk1"/>
        </a:solidFill>
        <a:effectLst/>
      </p:bgPr>
    </p:bg>
    <p:spTree>
      <p:nvGrpSpPr>
        <p:cNvPr id="1" name="Shape 85"/>
        <p:cNvGrpSpPr/>
        <p:nvPr/>
      </p:nvGrpSpPr>
      <p:grpSpPr>
        <a:xfrm>
          <a:off x="0" y="0"/>
          <a:ext cx="0" cy="0"/>
          <a:chOff x="0" y="0"/>
          <a:chExt cx="0" cy="0"/>
        </a:xfrm>
      </p:grpSpPr>
      <p:sp>
        <p:nvSpPr>
          <p:cNvPr id="86" name="Google Shape;86;p17"/>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87" name="Google Shape;87;p17"/>
          <p:cNvSpPr txBox="1">
            <a:spLocks noGrp="1"/>
          </p:cNvSpPr>
          <p:nvPr>
            <p:ph type="subTitle" idx="1"/>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FFFFFF"/>
              </a:buClr>
              <a:buSzPts val="1100"/>
              <a:buFont typeface="Arial"/>
              <a:buNone/>
              <a:defRPr sz="910" b="0" i="0" u="none" strike="noStrike" cap="none">
                <a:solidFill>
                  <a:srgbClr val="FFFFFF"/>
                </a:solidFill>
                <a:latin typeface="Arial"/>
                <a:ea typeface="Arial"/>
                <a:cs typeface="Arial"/>
                <a:sym typeface="Arial"/>
              </a:defRPr>
            </a:lvl1pPr>
            <a:lvl2pPr marR="0" lvl="1"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88" name="Google Shape;88;p17"/>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89" name="Google Shape;89;p17"/>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90" name="Google Shape;90;p17"/>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91" name="Google Shape;91;p17"/>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lide_1bis">
  <p:cSld name="Slide_1">
    <p:bg>
      <p:bgPr>
        <a:solidFill>
          <a:schemeClr val="lt2"/>
        </a:solidFill>
        <a:effectLst/>
      </p:bgPr>
    </p:bg>
    <p:spTree>
      <p:nvGrpSpPr>
        <p:cNvPr id="1" name="Shape 92"/>
        <p:cNvGrpSpPr/>
        <p:nvPr/>
      </p:nvGrpSpPr>
      <p:grpSpPr>
        <a:xfrm>
          <a:off x="0" y="0"/>
          <a:ext cx="0" cy="0"/>
          <a:chOff x="0" y="0"/>
          <a:chExt cx="0" cy="0"/>
        </a:xfrm>
      </p:grpSpPr>
      <p:sp>
        <p:nvSpPr>
          <p:cNvPr id="93" name="Google Shape;93;p23"/>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94" name="Google Shape;94;p23"/>
          <p:cNvSpPr txBox="1">
            <a:spLocks noGrp="1"/>
          </p:cNvSpPr>
          <p:nvPr>
            <p:ph type="subTitle" idx="1"/>
          </p:nvPr>
        </p:nvSpPr>
        <p:spPr>
          <a:xfrm>
            <a:off x="497531" y="2421640"/>
            <a:ext cx="6564615" cy="1054527"/>
          </a:xfrm>
          <a:prstGeom prst="rect">
            <a:avLst/>
          </a:prstGeom>
          <a:noFill/>
          <a:ln>
            <a:noFill/>
          </a:ln>
        </p:spPr>
        <p:txBody>
          <a:bodyPr spcFirstLastPara="1" wrap="square" lIns="0" tIns="0" rIns="0" bIns="0" anchor="t" anchorCtr="0">
            <a:noAutofit/>
          </a:bodyPr>
          <a:lstStyle>
            <a:lvl1pPr marL="0" marR="0" lvl="0" algn="l">
              <a:lnSpc>
                <a:spcPct val="100000"/>
              </a:lnSpc>
              <a:spcBef>
                <a:spcPts val="0"/>
              </a:spcBef>
              <a:spcAft>
                <a:spcPts val="0"/>
              </a:spcAft>
              <a:buClr>
                <a:srgbClr val="FFFFFF"/>
              </a:buClr>
              <a:buSzPts val="1100"/>
              <a:buFont typeface="Arial"/>
              <a:buNone/>
              <a:defRPr sz="91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95" name="Google Shape;95;p23"/>
          <p:cNvSpPr txBox="1">
            <a:spLocks noGrp="1"/>
          </p:cNvSpPr>
          <p:nvPr>
            <p:ph type="body" idx="2"/>
          </p:nvPr>
        </p:nvSpPr>
        <p:spPr>
          <a:xfrm>
            <a:off x="498729" y="3491130"/>
            <a:ext cx="6561991" cy="6068984"/>
          </a:xfrm>
          <a:prstGeom prst="rect">
            <a:avLst/>
          </a:prstGeom>
          <a:noFill/>
          <a:ln>
            <a:noFill/>
          </a:ln>
        </p:spPr>
        <p:txBody>
          <a:bodyPr spcFirstLastPara="1" wrap="square" lIns="0" tIns="0" rIns="54000" bIns="0" anchor="t" anchorCtr="0">
            <a:noAutofit/>
          </a:bodyPr>
          <a:lstStyle>
            <a:lvl1pPr marL="0" marR="0" lvl="0" indent="-189010" algn="l">
              <a:lnSpc>
                <a:spcPct val="100000"/>
              </a:lnSpc>
              <a:spcBef>
                <a:spcPts val="0"/>
              </a:spcBef>
              <a:spcAft>
                <a:spcPts val="0"/>
              </a:spcAft>
              <a:buClr>
                <a:schemeClr val="lt2"/>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2pPr>
            <a:lvl3pPr marL="1134053" marR="0" lvl="2"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3pPr>
            <a:lvl4pPr marL="1512070" marR="0" lvl="3"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4pPr>
            <a:lvl5pPr marL="1890088" marR="0" lvl="4"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5pPr>
            <a:lvl6pPr marL="2268106" marR="0" lvl="5"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6pPr>
            <a:lvl7pPr marL="2646124" marR="0" lvl="6"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7pPr>
            <a:lvl8pPr marL="3024142" marR="0" lvl="7"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8pPr>
            <a:lvl9pPr marL="3402159" marR="0" lvl="8"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9pPr>
          </a:lstStyle>
          <a:p>
            <a:endParaRPr/>
          </a:p>
        </p:txBody>
      </p:sp>
      <p:sp>
        <p:nvSpPr>
          <p:cNvPr id="96" name="Google Shape;96;p23"/>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97" name="Google Shape;97;p23"/>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98" name="Google Shape;98;p23"/>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99" name="Google Shape;99;p23"/>
          <p:cNvSpPr txBox="1">
            <a:spLocks noGrp="1"/>
          </p:cNvSpPr>
          <p:nvPr>
            <p:ph type="body" idx="3"/>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None/>
              <a:defRPr sz="662" i="0" u="none" strike="noStrike" cap="none">
                <a:solidFill>
                  <a:schemeClr val="dk2"/>
                </a:solidFill>
              </a:defRPr>
            </a:lvl1pPr>
            <a:lvl2pPr marL="756035" marR="0" lvl="1" indent="-231011" algn="r">
              <a:lnSpc>
                <a:spcPct val="100000"/>
              </a:lnSpc>
              <a:spcBef>
                <a:spcPts val="0"/>
              </a:spcBef>
              <a:spcAft>
                <a:spcPts val="0"/>
              </a:spcAft>
              <a:buClr>
                <a:schemeClr val="dk2"/>
              </a:buClr>
              <a:buSzPts val="800"/>
              <a:buChar char="○"/>
              <a:defRPr sz="662" i="0" u="none" strike="noStrike" cap="none">
                <a:solidFill>
                  <a:schemeClr val="dk2"/>
                </a:solidFill>
              </a:defRPr>
            </a:lvl2pPr>
            <a:lvl3pPr marL="1134053" marR="0" lvl="2" indent="-231011" algn="r">
              <a:lnSpc>
                <a:spcPct val="100000"/>
              </a:lnSpc>
              <a:spcBef>
                <a:spcPts val="0"/>
              </a:spcBef>
              <a:spcAft>
                <a:spcPts val="0"/>
              </a:spcAft>
              <a:buClr>
                <a:schemeClr val="dk2"/>
              </a:buClr>
              <a:buSzPts val="800"/>
              <a:buChar char="■"/>
              <a:defRPr sz="662" i="0" u="none" strike="noStrike" cap="none">
                <a:solidFill>
                  <a:schemeClr val="dk2"/>
                </a:solidFill>
              </a:defRPr>
            </a:lvl3pPr>
            <a:lvl4pPr marL="1512070" marR="0" lvl="3" indent="-231011" algn="r">
              <a:lnSpc>
                <a:spcPct val="100000"/>
              </a:lnSpc>
              <a:spcBef>
                <a:spcPts val="0"/>
              </a:spcBef>
              <a:spcAft>
                <a:spcPts val="0"/>
              </a:spcAft>
              <a:buClr>
                <a:schemeClr val="dk2"/>
              </a:buClr>
              <a:buSzPts val="800"/>
              <a:buChar char="●"/>
              <a:defRPr sz="662" i="0" u="none" strike="noStrike" cap="none">
                <a:solidFill>
                  <a:schemeClr val="dk2"/>
                </a:solidFill>
              </a:defRPr>
            </a:lvl4pPr>
            <a:lvl5pPr marL="1890088" marR="0" lvl="4" indent="-231011" algn="r">
              <a:lnSpc>
                <a:spcPct val="100000"/>
              </a:lnSpc>
              <a:spcBef>
                <a:spcPts val="0"/>
              </a:spcBef>
              <a:spcAft>
                <a:spcPts val="0"/>
              </a:spcAft>
              <a:buClr>
                <a:schemeClr val="dk2"/>
              </a:buClr>
              <a:buSzPts val="800"/>
              <a:buChar char="○"/>
              <a:defRPr sz="662" i="0" u="none" strike="noStrike" cap="none">
                <a:solidFill>
                  <a:schemeClr val="dk2"/>
                </a:solidFill>
              </a:defRPr>
            </a:lvl5pPr>
            <a:lvl6pPr marL="2268106" marR="0" lvl="5" indent="-231011" algn="r">
              <a:lnSpc>
                <a:spcPct val="100000"/>
              </a:lnSpc>
              <a:spcBef>
                <a:spcPts val="0"/>
              </a:spcBef>
              <a:spcAft>
                <a:spcPts val="0"/>
              </a:spcAft>
              <a:buClr>
                <a:schemeClr val="dk2"/>
              </a:buClr>
              <a:buSzPts val="800"/>
              <a:buChar char="■"/>
              <a:defRPr sz="662" i="0" u="none" strike="noStrike" cap="none">
                <a:solidFill>
                  <a:schemeClr val="dk2"/>
                </a:solidFill>
              </a:defRPr>
            </a:lvl6pPr>
            <a:lvl7pPr marL="2646124" marR="0" lvl="6" indent="-231011" algn="r">
              <a:lnSpc>
                <a:spcPct val="100000"/>
              </a:lnSpc>
              <a:spcBef>
                <a:spcPts val="0"/>
              </a:spcBef>
              <a:spcAft>
                <a:spcPts val="0"/>
              </a:spcAft>
              <a:buClr>
                <a:schemeClr val="dk2"/>
              </a:buClr>
              <a:buSzPts val="800"/>
              <a:buChar char="●"/>
              <a:defRPr sz="662" i="0" u="none" strike="noStrike" cap="none">
                <a:solidFill>
                  <a:schemeClr val="dk2"/>
                </a:solidFill>
              </a:defRPr>
            </a:lvl7pPr>
            <a:lvl8pPr marL="3024142" marR="0" lvl="7" indent="-231011" algn="r">
              <a:lnSpc>
                <a:spcPct val="100000"/>
              </a:lnSpc>
              <a:spcBef>
                <a:spcPts val="0"/>
              </a:spcBef>
              <a:spcAft>
                <a:spcPts val="0"/>
              </a:spcAft>
              <a:buClr>
                <a:schemeClr val="dk2"/>
              </a:buClr>
              <a:buSzPts val="800"/>
              <a:buChar char="○"/>
              <a:defRPr sz="662" i="0" u="none" strike="noStrike" cap="none">
                <a:solidFill>
                  <a:schemeClr val="dk2"/>
                </a:solidFill>
              </a:defRPr>
            </a:lvl8pPr>
            <a:lvl9pPr marL="3402159" marR="0" lvl="8" indent="-231011" algn="r">
              <a:lnSpc>
                <a:spcPct val="100000"/>
              </a:lnSpc>
              <a:spcBef>
                <a:spcPts val="0"/>
              </a:spcBef>
              <a:spcAft>
                <a:spcPts val="0"/>
              </a:spcAft>
              <a:buClr>
                <a:schemeClr val="dk2"/>
              </a:buClr>
              <a:buSzPts val="800"/>
              <a:buChar char="■"/>
              <a:defRPr sz="662" i="0" u="none" strike="noStrike" cap="none">
                <a:solidFill>
                  <a:schemeClr val="dk2"/>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
          <p:cNvSpPr txBox="1">
            <a:spLocks noGrp="1"/>
          </p:cNvSpPr>
          <p:nvPr>
            <p:ph type="body" idx="1"/>
          </p:nvPr>
        </p:nvSpPr>
        <p:spPr>
          <a:xfrm>
            <a:off x="519729" y="2847851"/>
            <a:ext cx="6520220" cy="6781381"/>
          </a:xfrm>
          <a:prstGeom prst="rect">
            <a:avLst/>
          </a:prstGeom>
          <a:noFill/>
          <a:ln>
            <a:noFill/>
          </a:ln>
        </p:spPr>
        <p:txBody>
          <a:bodyPr spcFirstLastPara="1" wrap="square" lIns="91425" tIns="45700" rIns="0" bIns="45700" anchor="t" anchorCtr="0">
            <a:normAutofit/>
          </a:bodyPr>
          <a:lstStyle>
            <a:lvl1pPr marL="457200" marR="0" lvl="0" indent="-285750" algn="l" rtl="0">
              <a:lnSpc>
                <a:spcPct val="100000"/>
              </a:lnSpc>
              <a:spcBef>
                <a:spcPts val="0"/>
              </a:spcBef>
              <a:spcAft>
                <a:spcPts val="0"/>
              </a:spcAft>
              <a:buClr>
                <a:schemeClr val="accent1"/>
              </a:buClr>
              <a:buSzPts val="900"/>
              <a:buFont typeface="Arial"/>
              <a:buChar char="•"/>
              <a:defRPr sz="900" b="0" i="0" u="none" strike="noStrike" cap="none">
                <a:solidFill>
                  <a:schemeClr val="dk1"/>
                </a:solidFill>
                <a:latin typeface="Arial"/>
                <a:ea typeface="Arial"/>
                <a:cs typeface="Arial"/>
                <a:sym typeface="Arial"/>
              </a:defRPr>
            </a:lvl1pPr>
            <a:lvl2pPr marL="914400" marR="0" lvl="1" indent="-285750" algn="l" rtl="0">
              <a:lnSpc>
                <a:spcPct val="100000"/>
              </a:lnSpc>
              <a:spcBef>
                <a:spcPts val="0"/>
              </a:spcBef>
              <a:spcAft>
                <a:spcPts val="0"/>
              </a:spcAft>
              <a:buClr>
                <a:schemeClr val="accent1"/>
              </a:buClr>
              <a:buSzPts val="900"/>
              <a:buFont typeface="Arial"/>
              <a:buChar char="•"/>
              <a:defRPr sz="900" b="0" i="0" u="none" strike="noStrike" cap="none">
                <a:solidFill>
                  <a:schemeClr val="dk1"/>
                </a:solidFill>
                <a:latin typeface="Arial"/>
                <a:ea typeface="Arial"/>
                <a:cs typeface="Arial"/>
                <a:sym typeface="Arial"/>
              </a:defRPr>
            </a:lvl2pPr>
            <a:lvl3pPr marL="1371600" marR="0" lvl="2" indent="-285750" algn="l" rtl="0">
              <a:lnSpc>
                <a:spcPct val="100000"/>
              </a:lnSpc>
              <a:spcBef>
                <a:spcPts val="0"/>
              </a:spcBef>
              <a:spcAft>
                <a:spcPts val="0"/>
              </a:spcAft>
              <a:buClr>
                <a:schemeClr val="accent1"/>
              </a:buClr>
              <a:buSzPts val="900"/>
              <a:buFont typeface="Arial"/>
              <a:buChar char="•"/>
              <a:defRPr sz="900" b="0" i="0" u="none" strike="noStrike" cap="none">
                <a:solidFill>
                  <a:schemeClr val="dk1"/>
                </a:solidFill>
                <a:latin typeface="Arial"/>
                <a:ea typeface="Arial"/>
                <a:cs typeface="Arial"/>
                <a:sym typeface="Arial"/>
              </a:defRPr>
            </a:lvl3pPr>
            <a:lvl4pPr marL="1828800" marR="0" lvl="3" indent="-285750" algn="l" rtl="0">
              <a:lnSpc>
                <a:spcPct val="100000"/>
              </a:lnSpc>
              <a:spcBef>
                <a:spcPts val="0"/>
              </a:spcBef>
              <a:spcAft>
                <a:spcPts val="0"/>
              </a:spcAft>
              <a:buClr>
                <a:schemeClr val="accent1"/>
              </a:buClr>
              <a:buSzPts val="900"/>
              <a:buFont typeface="Arial"/>
              <a:buChar char="•"/>
              <a:defRPr sz="900" b="0" i="0" u="none" strike="noStrike" cap="none">
                <a:solidFill>
                  <a:schemeClr val="dk1"/>
                </a:solidFill>
                <a:latin typeface="Arial"/>
                <a:ea typeface="Arial"/>
                <a:cs typeface="Arial"/>
                <a:sym typeface="Arial"/>
              </a:defRPr>
            </a:lvl4pPr>
            <a:lvl5pPr marL="2286000" marR="0" lvl="4" indent="-285750" algn="l" rtl="0">
              <a:lnSpc>
                <a:spcPct val="100000"/>
              </a:lnSpc>
              <a:spcBef>
                <a:spcPts val="0"/>
              </a:spcBef>
              <a:spcAft>
                <a:spcPts val="0"/>
              </a:spcAft>
              <a:buClr>
                <a:schemeClr val="accent1"/>
              </a:buClr>
              <a:buSzPts val="900"/>
              <a:buFont typeface="Arial"/>
              <a:buChar char="•"/>
              <a:defRPr sz="9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 id="2147483660" r:id="rId11"/>
    <p:sldLayoutId id="2147483662" r:id="rId12"/>
    <p:sldLayoutId id="2147483663" r:id="rId13"/>
    <p:sldLayoutId id="2147483665" r:id="rId14"/>
    <p:sldLayoutId id="2147483666" r:id="rId15"/>
    <p:sldLayoutId id="2147483667" r:id="rId16"/>
    <p:sldLayoutId id="2147483668" r:id="rId17"/>
    <p:sldLayoutId id="2147483669" r:id="rId18"/>
    <p:sldLayoutId id="2147483670" r:id="rId19"/>
    <p:sldLayoutId id="2147483671" r:id="rId20"/>
    <p:sldLayoutId id="2147483672" r:id="rId21"/>
    <p:sldLayoutId id="2147483673" r:id="rId22"/>
    <p:sldLayoutId id="2147483674" r:id="rId23"/>
    <p:sldLayoutId id="2147483675" r:id="rId24"/>
    <p:sldLayoutId id="2147483676" r:id="rId25"/>
    <p:sldLayoutId id="2147483679" r:id="rId26"/>
    <p:sldLayoutId id="2147483680" r:id="rId27"/>
    <p:sldLayoutId id="2147483681" r:id="rId28"/>
    <p:sldLayoutId id="2147483682" r:id="rId29"/>
    <p:sldLayoutId id="2147483683" r:id="rId30"/>
    <p:sldLayoutId id="2147483684" r:id="rId31"/>
    <p:sldLayoutId id="2147483685" r:id="rId32"/>
    <p:sldLayoutId id="2147483686" r:id="rId33"/>
    <p:sldLayoutId id="2147483687" r:id="rId34"/>
    <p:sldLayoutId id="2147483688" r:id="rId35"/>
    <p:sldLayoutId id="2147483689" r:id="rId36"/>
    <p:sldLayoutId id="2147483690" r:id="rId37"/>
  </p:sldLayoutIdLst>
  <p:transition spd="slow">
    <p:push/>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2381" userDrawn="1">
          <p15:clr>
            <a:srgbClr val="EA4335"/>
          </p15:clr>
        </p15:guide>
        <p15:guide id="2" pos="314" userDrawn="1">
          <p15:clr>
            <a:srgbClr val="EA4335"/>
          </p15:clr>
        </p15:guide>
        <p15:guide id="3" pos="4448" userDrawn="1">
          <p15:clr>
            <a:srgbClr val="EA4335"/>
          </p15:clr>
        </p15:guide>
        <p15:guide id="4" pos="1692" userDrawn="1">
          <p15:clr>
            <a:srgbClr val="EA4335"/>
          </p15:clr>
        </p15:guide>
        <p15:guide id="5" pos="3070" userDrawn="1">
          <p15:clr>
            <a:srgbClr val="EA4335"/>
          </p15:clr>
        </p15:guide>
        <p15:guide id="6" orient="horz" pos="3368" userDrawn="1">
          <p15:clr>
            <a:srgbClr val="EA4335"/>
          </p15:clr>
        </p15:guide>
        <p15:guide id="7" orient="horz" pos="706" userDrawn="1">
          <p15:clr>
            <a:srgbClr val="EA4335"/>
          </p15:clr>
        </p15:guide>
        <p15:guide id="8" orient="horz" pos="6022" userDrawn="1">
          <p15:clr>
            <a:srgbClr val="EA4335"/>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re 1">
            <a:extLst>
              <a:ext uri="{FF2B5EF4-FFF2-40B4-BE49-F238E27FC236}">
                <a16:creationId xmlns:a16="http://schemas.microsoft.com/office/drawing/2014/main" id="{41FC84F4-849B-41EC-8933-367026A961E5}"/>
              </a:ext>
            </a:extLst>
          </p:cNvPr>
          <p:cNvSpPr txBox="1">
            <a:spLocks/>
          </p:cNvSpPr>
          <p:nvPr/>
        </p:nvSpPr>
        <p:spPr>
          <a:xfrm>
            <a:off x="366142" y="2413405"/>
            <a:ext cx="3116526" cy="3057525"/>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9pPr>
          </a:lstStyle>
          <a:p>
            <a:pPr>
              <a:spcBef>
                <a:spcPts val="1800"/>
              </a:spcBef>
              <a:spcAft>
                <a:spcPts val="1200"/>
              </a:spcAft>
            </a:pPr>
            <a:r>
              <a:rPr lang="fr-FR" sz="1600" b="1">
                <a:solidFill>
                  <a:schemeClr val="tx1"/>
                </a:solidFill>
              </a:rPr>
              <a:t>DEFINITIONS CLES</a:t>
            </a:r>
            <a:br>
              <a:rPr lang="fr-FR" sz="1000" b="1">
                <a:solidFill>
                  <a:schemeClr val="tx1"/>
                </a:solidFill>
                <a:sym typeface="Wingdings" panose="05000000000000000000" pitchFamily="2" charset="2"/>
              </a:rPr>
            </a:br>
            <a:br>
              <a:rPr lang="fr-FR" sz="1000" b="1">
                <a:solidFill>
                  <a:schemeClr val="tx1"/>
                </a:solidFill>
                <a:sym typeface="Wingdings" panose="05000000000000000000" pitchFamily="2" charset="2"/>
              </a:rPr>
            </a:br>
            <a:endParaRPr lang="fr-FR" sz="1000" b="1">
              <a:solidFill>
                <a:schemeClr val="tx1"/>
              </a:solidFill>
            </a:endParaRPr>
          </a:p>
        </p:txBody>
      </p:sp>
      <p:sp>
        <p:nvSpPr>
          <p:cNvPr id="21" name="Rectangle : coins arrondis 20">
            <a:extLst>
              <a:ext uri="{FF2B5EF4-FFF2-40B4-BE49-F238E27FC236}">
                <a16:creationId xmlns:a16="http://schemas.microsoft.com/office/drawing/2014/main" id="{59922474-C967-4FEE-B29C-3DCCCB9F05D3}"/>
              </a:ext>
            </a:extLst>
          </p:cNvPr>
          <p:cNvSpPr/>
          <p:nvPr/>
        </p:nvSpPr>
        <p:spPr>
          <a:xfrm>
            <a:off x="418213" y="2842691"/>
            <a:ext cx="1758495" cy="4643682"/>
          </a:xfrm>
          <a:prstGeom prst="roundRect">
            <a:avLst>
              <a:gd name="adj" fmla="val 10267"/>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000" b="1">
              <a:solidFill>
                <a:schemeClr val="tx2"/>
              </a:solidFill>
            </a:endParaRPr>
          </a:p>
        </p:txBody>
      </p:sp>
      <p:sp>
        <p:nvSpPr>
          <p:cNvPr id="22" name="Rectangle : coins arrondis 21">
            <a:extLst>
              <a:ext uri="{FF2B5EF4-FFF2-40B4-BE49-F238E27FC236}">
                <a16:creationId xmlns:a16="http://schemas.microsoft.com/office/drawing/2014/main" id="{3B9B856C-993C-47FE-80C7-E28D70A49158}"/>
              </a:ext>
            </a:extLst>
          </p:cNvPr>
          <p:cNvSpPr/>
          <p:nvPr/>
        </p:nvSpPr>
        <p:spPr>
          <a:xfrm>
            <a:off x="2276121" y="2765795"/>
            <a:ext cx="4849467" cy="4720577"/>
          </a:xfrm>
          <a:prstGeom prst="roundRect">
            <a:avLst>
              <a:gd name="adj" fmla="val 9003"/>
            </a:avLst>
          </a:prstGeom>
          <a:solidFill>
            <a:schemeClr val="accent6">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000"/>
          </a:p>
        </p:txBody>
      </p:sp>
      <p:sp>
        <p:nvSpPr>
          <p:cNvPr id="24" name="ZoneTexte 23">
            <a:extLst>
              <a:ext uri="{FF2B5EF4-FFF2-40B4-BE49-F238E27FC236}">
                <a16:creationId xmlns:a16="http://schemas.microsoft.com/office/drawing/2014/main" id="{FD8769FB-7381-463F-B3BA-121341C6C481}"/>
              </a:ext>
            </a:extLst>
          </p:cNvPr>
          <p:cNvSpPr txBox="1"/>
          <p:nvPr/>
        </p:nvSpPr>
        <p:spPr>
          <a:xfrm>
            <a:off x="2303582" y="3261245"/>
            <a:ext cx="4848844" cy="246221"/>
          </a:xfrm>
          <a:prstGeom prst="rect">
            <a:avLst/>
          </a:prstGeom>
          <a:noFill/>
        </p:spPr>
        <p:txBody>
          <a:bodyPr wrap="square">
            <a:spAutoFit/>
          </a:bodyPr>
          <a:lstStyle/>
          <a:p>
            <a:r>
              <a:rPr lang="fr-FR" sz="1000"/>
              <a:t>Professionnels Accompagnants, soignants, administratifs/support et de direction.</a:t>
            </a:r>
          </a:p>
        </p:txBody>
      </p:sp>
      <p:sp>
        <p:nvSpPr>
          <p:cNvPr id="25" name="ZoneTexte 24">
            <a:extLst>
              <a:ext uri="{FF2B5EF4-FFF2-40B4-BE49-F238E27FC236}">
                <a16:creationId xmlns:a16="http://schemas.microsoft.com/office/drawing/2014/main" id="{0D93B0B8-760F-49BC-A0E6-A4674EC82726}"/>
              </a:ext>
            </a:extLst>
          </p:cNvPr>
          <p:cNvSpPr txBox="1"/>
          <p:nvPr/>
        </p:nvSpPr>
        <p:spPr>
          <a:xfrm>
            <a:off x="449668" y="2857176"/>
            <a:ext cx="1727040" cy="276999"/>
          </a:xfrm>
          <a:prstGeom prst="rect">
            <a:avLst/>
          </a:prstGeom>
          <a:noFill/>
        </p:spPr>
        <p:txBody>
          <a:bodyPr wrap="square" rtlCol="0">
            <a:spAutoFit/>
          </a:bodyPr>
          <a:lstStyle/>
          <a:p>
            <a:pPr algn="ctr"/>
            <a:r>
              <a:rPr lang="fr-FR" sz="1200" b="1">
                <a:solidFill>
                  <a:schemeClr val="tx2"/>
                </a:solidFill>
              </a:rPr>
              <a:t>TERMES</a:t>
            </a:r>
          </a:p>
        </p:txBody>
      </p:sp>
      <p:sp>
        <p:nvSpPr>
          <p:cNvPr id="26" name="ZoneTexte 25">
            <a:extLst>
              <a:ext uri="{FF2B5EF4-FFF2-40B4-BE49-F238E27FC236}">
                <a16:creationId xmlns:a16="http://schemas.microsoft.com/office/drawing/2014/main" id="{0187EC6D-CE80-4F8A-8CEE-4190D2B6280D}"/>
              </a:ext>
            </a:extLst>
          </p:cNvPr>
          <p:cNvSpPr txBox="1"/>
          <p:nvPr/>
        </p:nvSpPr>
        <p:spPr>
          <a:xfrm>
            <a:off x="439998" y="4306007"/>
            <a:ext cx="1727040" cy="461665"/>
          </a:xfrm>
          <a:prstGeom prst="rect">
            <a:avLst/>
          </a:prstGeom>
          <a:noFill/>
        </p:spPr>
        <p:txBody>
          <a:bodyPr wrap="square" rtlCol="0">
            <a:spAutoFit/>
          </a:bodyPr>
          <a:lstStyle/>
          <a:p>
            <a:pPr algn="ctr"/>
            <a:r>
              <a:rPr lang="fr-FR" sz="1200" b="1">
                <a:solidFill>
                  <a:schemeClr val="tx2"/>
                </a:solidFill>
              </a:rPr>
              <a:t>MODES D’ACTIVITE PROFESSIONNELLE</a:t>
            </a:r>
          </a:p>
        </p:txBody>
      </p:sp>
      <p:cxnSp>
        <p:nvCxnSpPr>
          <p:cNvPr id="28" name="Connecteur droit 27">
            <a:extLst>
              <a:ext uri="{FF2B5EF4-FFF2-40B4-BE49-F238E27FC236}">
                <a16:creationId xmlns:a16="http://schemas.microsoft.com/office/drawing/2014/main" id="{4D625B96-4D38-4BAA-9F79-FFB9CFAF2B55}"/>
              </a:ext>
            </a:extLst>
          </p:cNvPr>
          <p:cNvCxnSpPr>
            <a:cxnSpLocks/>
          </p:cNvCxnSpPr>
          <p:nvPr/>
        </p:nvCxnSpPr>
        <p:spPr>
          <a:xfrm>
            <a:off x="442342" y="3732708"/>
            <a:ext cx="6660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29" name="ZoneTexte 28">
            <a:extLst>
              <a:ext uri="{FF2B5EF4-FFF2-40B4-BE49-F238E27FC236}">
                <a16:creationId xmlns:a16="http://schemas.microsoft.com/office/drawing/2014/main" id="{CB65C836-C92F-4431-AD12-FE86D0C92700}"/>
              </a:ext>
            </a:extLst>
          </p:cNvPr>
          <p:cNvSpPr txBox="1"/>
          <p:nvPr/>
        </p:nvSpPr>
        <p:spPr>
          <a:xfrm>
            <a:off x="2316494" y="4306007"/>
            <a:ext cx="4732547" cy="2554545"/>
          </a:xfrm>
          <a:prstGeom prst="rect">
            <a:avLst/>
          </a:prstGeom>
          <a:noFill/>
        </p:spPr>
        <p:txBody>
          <a:bodyPr wrap="square">
            <a:spAutoFit/>
          </a:bodyPr>
          <a:lstStyle/>
          <a:p>
            <a:pPr>
              <a:spcAft>
                <a:spcPts val="600"/>
              </a:spcAft>
            </a:pPr>
            <a:r>
              <a:rPr lang="fr-FR" sz="1000"/>
              <a:t>Cette publication distingue les professionnels selon 2 modes d’exercice : </a:t>
            </a:r>
          </a:p>
          <a:p>
            <a:pPr marL="361950" lvl="1" indent="-171450">
              <a:spcAft>
                <a:spcPts val="600"/>
              </a:spcAft>
              <a:buFont typeface="Arial" panose="020B0604020202020204" pitchFamily="34" charset="0"/>
              <a:buChar char="•"/>
            </a:pPr>
            <a:r>
              <a:rPr lang="fr-FR" sz="1000" b="1"/>
              <a:t>Sédentaire</a:t>
            </a:r>
            <a:r>
              <a:rPr lang="fr-FR" sz="1000"/>
              <a:t> : Mode d’activité ne pouvant être déplacé en dehors de son poste de travail/son bureau. </a:t>
            </a:r>
          </a:p>
          <a:p>
            <a:pPr marL="361950" lvl="1" indent="-171450">
              <a:spcAft>
                <a:spcPts val="600"/>
              </a:spcAft>
              <a:buFont typeface="Arial" panose="020B0604020202020204" pitchFamily="34" charset="0"/>
              <a:buChar char="•"/>
            </a:pPr>
            <a:r>
              <a:rPr lang="fr-FR" sz="1000" b="1"/>
              <a:t>Nomade</a:t>
            </a:r>
            <a:r>
              <a:rPr lang="fr-FR" sz="1000"/>
              <a:t> : Mode d’activité nécessitant des déplacements au sein de l’établissement (nomade dans les murs) ou hors les murs (nomade hors les murs). Nous considérons comme nomade hors les murs un professionnel alternant télétravail et travail sur site. </a:t>
            </a:r>
          </a:p>
          <a:p>
            <a:pPr lvl="1">
              <a:spcAft>
                <a:spcPts val="600"/>
              </a:spcAft>
            </a:pPr>
            <a:r>
              <a:rPr lang="fr-FR" sz="1000"/>
              <a:t>Le poste de travail et ses accessoires doivent s’adapter au mode d’activités du professionnel. </a:t>
            </a:r>
          </a:p>
          <a:p>
            <a:pPr lvl="1">
              <a:spcAft>
                <a:spcPts val="600"/>
              </a:spcAft>
            </a:pPr>
            <a:r>
              <a:rPr lang="fr-FR" sz="1000"/>
              <a:t>Les nomades peuvent être divisés en deux catégories selon la fréquence de leurs déplacements : </a:t>
            </a:r>
          </a:p>
          <a:p>
            <a:pPr marL="171450" lvl="1" indent="-171450">
              <a:spcAft>
                <a:spcPts val="600"/>
              </a:spcAft>
              <a:buFontTx/>
              <a:buChar char="-"/>
            </a:pPr>
            <a:r>
              <a:rPr lang="fr-FR" sz="1000"/>
              <a:t>Les nomades occasionnels : Ils se déplacent peu. </a:t>
            </a:r>
          </a:p>
          <a:p>
            <a:pPr marL="171450" lvl="1" indent="-171450">
              <a:spcAft>
                <a:spcPts val="600"/>
              </a:spcAft>
              <a:buFontTx/>
              <a:buChar char="-"/>
            </a:pPr>
            <a:r>
              <a:rPr lang="fr-FR" sz="1000"/>
              <a:t>Les grands nomades : Ils se déplacent fréquemment. </a:t>
            </a:r>
          </a:p>
        </p:txBody>
      </p:sp>
      <p:sp>
        <p:nvSpPr>
          <p:cNvPr id="34" name="ZoneTexte 33">
            <a:extLst>
              <a:ext uri="{FF2B5EF4-FFF2-40B4-BE49-F238E27FC236}">
                <a16:creationId xmlns:a16="http://schemas.microsoft.com/office/drawing/2014/main" id="{87DBCEC2-195B-4291-8E00-407A6D85809B}"/>
              </a:ext>
            </a:extLst>
          </p:cNvPr>
          <p:cNvSpPr txBox="1"/>
          <p:nvPr/>
        </p:nvSpPr>
        <p:spPr>
          <a:xfrm>
            <a:off x="433229" y="3317517"/>
            <a:ext cx="1727040" cy="276999"/>
          </a:xfrm>
          <a:prstGeom prst="rect">
            <a:avLst/>
          </a:prstGeom>
          <a:noFill/>
        </p:spPr>
        <p:txBody>
          <a:bodyPr wrap="square" rtlCol="0">
            <a:spAutoFit/>
          </a:bodyPr>
          <a:lstStyle/>
          <a:p>
            <a:pPr algn="ctr"/>
            <a:r>
              <a:rPr lang="fr-FR" sz="1200" b="1">
                <a:solidFill>
                  <a:schemeClr val="tx2"/>
                </a:solidFill>
              </a:rPr>
              <a:t>PROFESSIONNELS</a:t>
            </a:r>
          </a:p>
        </p:txBody>
      </p:sp>
      <p:sp>
        <p:nvSpPr>
          <p:cNvPr id="35" name="ZoneTexte 34">
            <a:extLst>
              <a:ext uri="{FF2B5EF4-FFF2-40B4-BE49-F238E27FC236}">
                <a16:creationId xmlns:a16="http://schemas.microsoft.com/office/drawing/2014/main" id="{A7C80B2B-DB53-4229-B99C-69D1DF995AEA}"/>
              </a:ext>
            </a:extLst>
          </p:cNvPr>
          <p:cNvSpPr txBox="1"/>
          <p:nvPr/>
        </p:nvSpPr>
        <p:spPr>
          <a:xfrm>
            <a:off x="3837334" y="2833842"/>
            <a:ext cx="1727040" cy="276999"/>
          </a:xfrm>
          <a:prstGeom prst="rect">
            <a:avLst/>
          </a:prstGeom>
          <a:noFill/>
        </p:spPr>
        <p:txBody>
          <a:bodyPr wrap="square" rtlCol="0">
            <a:spAutoFit/>
          </a:bodyPr>
          <a:lstStyle/>
          <a:p>
            <a:pPr algn="ctr"/>
            <a:r>
              <a:rPr lang="fr-FR" sz="1200" b="1">
                <a:solidFill>
                  <a:schemeClr val="tx1"/>
                </a:solidFill>
              </a:rPr>
              <a:t>DEFINITIONS</a:t>
            </a:r>
          </a:p>
        </p:txBody>
      </p:sp>
      <p:sp>
        <p:nvSpPr>
          <p:cNvPr id="64" name="ZoneTexte 63">
            <a:extLst>
              <a:ext uri="{FF2B5EF4-FFF2-40B4-BE49-F238E27FC236}">
                <a16:creationId xmlns:a16="http://schemas.microsoft.com/office/drawing/2014/main" id="{97A20B44-C978-4FC2-A027-44C945F616E0}"/>
              </a:ext>
            </a:extLst>
          </p:cNvPr>
          <p:cNvSpPr txBox="1"/>
          <p:nvPr/>
        </p:nvSpPr>
        <p:spPr>
          <a:xfrm>
            <a:off x="430917" y="3860822"/>
            <a:ext cx="1727588" cy="276999"/>
          </a:xfrm>
          <a:prstGeom prst="rect">
            <a:avLst/>
          </a:prstGeom>
          <a:noFill/>
        </p:spPr>
        <p:txBody>
          <a:bodyPr wrap="square" rtlCol="0">
            <a:spAutoFit/>
          </a:bodyPr>
          <a:lstStyle/>
          <a:p>
            <a:pPr algn="ctr"/>
            <a:r>
              <a:rPr lang="fr-FR" sz="1200" b="1">
                <a:solidFill>
                  <a:schemeClr val="tx2"/>
                </a:solidFill>
              </a:rPr>
              <a:t>USAGER</a:t>
            </a:r>
          </a:p>
        </p:txBody>
      </p:sp>
      <p:sp>
        <p:nvSpPr>
          <p:cNvPr id="66" name="ZoneTexte 65">
            <a:extLst>
              <a:ext uri="{FF2B5EF4-FFF2-40B4-BE49-F238E27FC236}">
                <a16:creationId xmlns:a16="http://schemas.microsoft.com/office/drawing/2014/main" id="{81ACF38B-71A7-46E0-B7B2-4F76D8D2472A}"/>
              </a:ext>
            </a:extLst>
          </p:cNvPr>
          <p:cNvSpPr txBox="1"/>
          <p:nvPr/>
        </p:nvSpPr>
        <p:spPr>
          <a:xfrm>
            <a:off x="2303582" y="3819939"/>
            <a:ext cx="4812935" cy="246221"/>
          </a:xfrm>
          <a:prstGeom prst="rect">
            <a:avLst/>
          </a:prstGeom>
          <a:noFill/>
        </p:spPr>
        <p:txBody>
          <a:bodyPr wrap="square">
            <a:spAutoFit/>
          </a:bodyPr>
          <a:lstStyle/>
          <a:p>
            <a:r>
              <a:rPr lang="fr-FR" sz="1000"/>
              <a:t>Personnes bénéficiant des infrastructures et/ou des services des ESMS.  </a:t>
            </a:r>
          </a:p>
        </p:txBody>
      </p:sp>
      <p:sp>
        <p:nvSpPr>
          <p:cNvPr id="72" name="ZoneTexte 71">
            <a:extLst>
              <a:ext uri="{FF2B5EF4-FFF2-40B4-BE49-F238E27FC236}">
                <a16:creationId xmlns:a16="http://schemas.microsoft.com/office/drawing/2014/main" id="{198C117F-8526-43AA-9425-26A616D4CB0C}"/>
              </a:ext>
            </a:extLst>
          </p:cNvPr>
          <p:cNvSpPr txBox="1"/>
          <p:nvPr/>
        </p:nvSpPr>
        <p:spPr>
          <a:xfrm>
            <a:off x="2339916" y="6869393"/>
            <a:ext cx="4693066" cy="553998"/>
          </a:xfrm>
          <a:prstGeom prst="rect">
            <a:avLst/>
          </a:prstGeom>
          <a:noFill/>
        </p:spPr>
        <p:txBody>
          <a:bodyPr wrap="square">
            <a:spAutoFit/>
          </a:bodyPr>
          <a:lstStyle/>
          <a:p>
            <a:r>
              <a:rPr lang="fr-FR" sz="1000"/>
              <a:t>Les équipements traités dans la publication sont les suivants : </a:t>
            </a:r>
          </a:p>
          <a:p>
            <a:pPr marL="171450" indent="-171450">
              <a:buFont typeface="Arial" panose="020B0604020202020204" pitchFamily="34" charset="0"/>
              <a:buChar char="•"/>
            </a:pPr>
            <a:r>
              <a:rPr lang="fr-FR" sz="1000"/>
              <a:t>Poste de travail : ordinateur fixe, ordinateur portable, tablette.</a:t>
            </a:r>
          </a:p>
          <a:p>
            <a:pPr marL="171450" indent="-171450">
              <a:buFont typeface="Arial" panose="020B0604020202020204" pitchFamily="34" charset="0"/>
              <a:buChar char="•"/>
            </a:pPr>
            <a:r>
              <a:rPr lang="fr-FR" sz="1000"/>
              <a:t>Accessoires : double écran, souris, clavier, casque, périphériques</a:t>
            </a:r>
          </a:p>
        </p:txBody>
      </p:sp>
      <p:sp>
        <p:nvSpPr>
          <p:cNvPr id="75" name="ZoneTexte 74">
            <a:extLst>
              <a:ext uri="{FF2B5EF4-FFF2-40B4-BE49-F238E27FC236}">
                <a16:creationId xmlns:a16="http://schemas.microsoft.com/office/drawing/2014/main" id="{AC689A32-9ABB-41BB-8004-7524CC5A3304}"/>
              </a:ext>
            </a:extLst>
          </p:cNvPr>
          <p:cNvSpPr txBox="1"/>
          <p:nvPr/>
        </p:nvSpPr>
        <p:spPr>
          <a:xfrm>
            <a:off x="414495" y="6805893"/>
            <a:ext cx="1727588" cy="276999"/>
          </a:xfrm>
          <a:prstGeom prst="rect">
            <a:avLst/>
          </a:prstGeom>
          <a:noFill/>
        </p:spPr>
        <p:txBody>
          <a:bodyPr wrap="square" rtlCol="0">
            <a:spAutoFit/>
          </a:bodyPr>
          <a:lstStyle/>
          <a:p>
            <a:pPr algn="ctr"/>
            <a:r>
              <a:rPr lang="fr-FR" sz="1200" b="1">
                <a:solidFill>
                  <a:schemeClr val="tx2"/>
                </a:solidFill>
              </a:rPr>
              <a:t>EQUIPEMENTS</a:t>
            </a:r>
          </a:p>
        </p:txBody>
      </p:sp>
      <p:cxnSp>
        <p:nvCxnSpPr>
          <p:cNvPr id="56" name="Connecteur droit 55">
            <a:extLst>
              <a:ext uri="{FF2B5EF4-FFF2-40B4-BE49-F238E27FC236}">
                <a16:creationId xmlns:a16="http://schemas.microsoft.com/office/drawing/2014/main" id="{F5A4AAFA-86B9-45F9-8DD2-6EA1251FEBB3}"/>
              </a:ext>
            </a:extLst>
          </p:cNvPr>
          <p:cNvCxnSpPr>
            <a:cxnSpLocks/>
          </p:cNvCxnSpPr>
          <p:nvPr/>
        </p:nvCxnSpPr>
        <p:spPr>
          <a:xfrm>
            <a:off x="430132" y="4148224"/>
            <a:ext cx="6660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9" name="Connecteur droit 58">
            <a:extLst>
              <a:ext uri="{FF2B5EF4-FFF2-40B4-BE49-F238E27FC236}">
                <a16:creationId xmlns:a16="http://schemas.microsoft.com/office/drawing/2014/main" id="{52AE201B-9845-4B40-BD69-6BB88984271D}"/>
              </a:ext>
            </a:extLst>
          </p:cNvPr>
          <p:cNvCxnSpPr>
            <a:cxnSpLocks/>
          </p:cNvCxnSpPr>
          <p:nvPr/>
        </p:nvCxnSpPr>
        <p:spPr>
          <a:xfrm>
            <a:off x="437013" y="6807270"/>
            <a:ext cx="6660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3" name="Espace réservé du texte 2">
            <a:extLst>
              <a:ext uri="{FF2B5EF4-FFF2-40B4-BE49-F238E27FC236}">
                <a16:creationId xmlns:a16="http://schemas.microsoft.com/office/drawing/2014/main" id="{424B14A0-EF88-44F6-9453-3009FA0D9671}"/>
              </a:ext>
            </a:extLst>
          </p:cNvPr>
          <p:cNvSpPr>
            <a:spLocks noGrp="1"/>
          </p:cNvSpPr>
          <p:nvPr>
            <p:ph type="body" idx="1"/>
          </p:nvPr>
        </p:nvSpPr>
        <p:spPr/>
        <p:txBody>
          <a:bodyPr/>
          <a:lstStyle/>
          <a:p>
            <a:endParaRPr lang="fr-FR"/>
          </a:p>
        </p:txBody>
      </p:sp>
      <p:sp>
        <p:nvSpPr>
          <p:cNvPr id="32" name="Sous-titre 4">
            <a:extLst>
              <a:ext uri="{FF2B5EF4-FFF2-40B4-BE49-F238E27FC236}">
                <a16:creationId xmlns:a16="http://schemas.microsoft.com/office/drawing/2014/main" id="{038E468B-D5D1-4559-9501-57CCD93826CA}"/>
              </a:ext>
            </a:extLst>
          </p:cNvPr>
          <p:cNvSpPr txBox="1">
            <a:spLocks/>
          </p:cNvSpPr>
          <p:nvPr/>
        </p:nvSpPr>
        <p:spPr>
          <a:xfrm>
            <a:off x="497531" y="454978"/>
            <a:ext cx="6564615" cy="191448"/>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378018" marR="0" lvl="0" indent="-189010" algn="r" rtl="0">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r>
              <a:rPr lang="fr-FR"/>
              <a:t>22/02/2022</a:t>
            </a:r>
          </a:p>
        </p:txBody>
      </p:sp>
      <p:sp>
        <p:nvSpPr>
          <p:cNvPr id="33" name="Rectangle : avec coin arrondi 32">
            <a:extLst>
              <a:ext uri="{FF2B5EF4-FFF2-40B4-BE49-F238E27FC236}">
                <a16:creationId xmlns:a16="http://schemas.microsoft.com/office/drawing/2014/main" id="{016E3E75-FDD9-4459-9B3B-5C16AFF3C43E}"/>
              </a:ext>
            </a:extLst>
          </p:cNvPr>
          <p:cNvSpPr/>
          <p:nvPr/>
        </p:nvSpPr>
        <p:spPr>
          <a:xfrm rot="5400000">
            <a:off x="2834730" y="-2834730"/>
            <a:ext cx="1890211" cy="7559676"/>
          </a:xfrm>
          <a:prstGeom prst="round1Rect">
            <a:avLst>
              <a:gd name="adj" fmla="val 50000"/>
            </a:avLst>
          </a:prstGeom>
          <a:gradFill flip="none" rotWithShape="1">
            <a:gsLst>
              <a:gs pos="72000">
                <a:srgbClr val="DA0000"/>
              </a:gs>
              <a:gs pos="93000">
                <a:srgbClr val="FF6600"/>
              </a:gs>
            </a:gsLst>
            <a:lin ang="17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ZoneTexte 35">
            <a:extLst>
              <a:ext uri="{FF2B5EF4-FFF2-40B4-BE49-F238E27FC236}">
                <a16:creationId xmlns:a16="http://schemas.microsoft.com/office/drawing/2014/main" id="{78F96370-B9D3-47C1-A5FF-1B976EF0AA53}"/>
              </a:ext>
            </a:extLst>
          </p:cNvPr>
          <p:cNvSpPr txBox="1"/>
          <p:nvPr/>
        </p:nvSpPr>
        <p:spPr>
          <a:xfrm>
            <a:off x="1498600" y="276472"/>
            <a:ext cx="5769678" cy="1015663"/>
          </a:xfrm>
          <a:prstGeom prst="rect">
            <a:avLst/>
          </a:prstGeom>
          <a:noFill/>
        </p:spPr>
        <p:txBody>
          <a:bodyPr wrap="square" rtlCol="0">
            <a:spAutoFit/>
          </a:bodyPr>
          <a:lstStyle/>
          <a:p>
            <a:pPr algn="r"/>
            <a:r>
              <a:rPr lang="fr-FR" sz="1200">
                <a:solidFill>
                  <a:schemeClr val="tx2"/>
                </a:solidFill>
              </a:rPr>
              <a:t>Kit d’outils</a:t>
            </a:r>
          </a:p>
          <a:p>
            <a:pPr algn="r"/>
            <a:r>
              <a:rPr lang="fr-FR" sz="1600" b="1">
                <a:solidFill>
                  <a:schemeClr val="tx2"/>
                </a:solidFill>
              </a:rPr>
              <a:t>Choisir les bons équipements de poste de travail en fonction des usages des professionnels </a:t>
            </a:r>
          </a:p>
          <a:p>
            <a:pPr algn="r"/>
            <a:endParaRPr lang="fr-FR" sz="1600">
              <a:solidFill>
                <a:schemeClr val="tx2"/>
              </a:solidFill>
            </a:endParaRPr>
          </a:p>
        </p:txBody>
      </p:sp>
      <p:sp>
        <p:nvSpPr>
          <p:cNvPr id="37" name="ZoneTexte 36">
            <a:extLst>
              <a:ext uri="{FF2B5EF4-FFF2-40B4-BE49-F238E27FC236}">
                <a16:creationId xmlns:a16="http://schemas.microsoft.com/office/drawing/2014/main" id="{77D33123-DAF5-4B02-B50B-B76CBA3CC192}"/>
              </a:ext>
            </a:extLst>
          </p:cNvPr>
          <p:cNvSpPr txBox="1"/>
          <p:nvPr/>
        </p:nvSpPr>
        <p:spPr>
          <a:xfrm>
            <a:off x="270660" y="1159502"/>
            <a:ext cx="6997617" cy="400110"/>
          </a:xfrm>
          <a:prstGeom prst="rect">
            <a:avLst/>
          </a:prstGeom>
          <a:noFill/>
        </p:spPr>
        <p:txBody>
          <a:bodyPr wrap="square" rtlCol="0">
            <a:spAutoFit/>
          </a:bodyPr>
          <a:lstStyle/>
          <a:p>
            <a:r>
              <a:rPr lang="fr-FR" sz="2000" b="1">
                <a:solidFill>
                  <a:schemeClr val="tx2"/>
                </a:solidFill>
              </a:rPr>
              <a:t>Annexe</a:t>
            </a:r>
          </a:p>
        </p:txBody>
      </p:sp>
      <p:pic>
        <p:nvPicPr>
          <p:cNvPr id="38" name="Image 37">
            <a:extLst>
              <a:ext uri="{FF2B5EF4-FFF2-40B4-BE49-F238E27FC236}">
                <a16:creationId xmlns:a16="http://schemas.microsoft.com/office/drawing/2014/main" id="{7D233695-D2CE-40EC-9697-D7CE0CA41B98}"/>
              </a:ext>
            </a:extLst>
          </p:cNvPr>
          <p:cNvPicPr>
            <a:picLocks noChangeAspect="1"/>
          </p:cNvPicPr>
          <p:nvPr/>
        </p:nvPicPr>
        <p:blipFill>
          <a:blip r:embed="rId2"/>
          <a:stretch>
            <a:fillRect/>
          </a:stretch>
        </p:blipFill>
        <p:spPr>
          <a:xfrm>
            <a:off x="107305" y="128980"/>
            <a:ext cx="1961189" cy="798102"/>
          </a:xfrm>
          <a:prstGeom prst="rect">
            <a:avLst/>
          </a:prstGeom>
        </p:spPr>
      </p:pic>
      <p:sp>
        <p:nvSpPr>
          <p:cNvPr id="27" name="ZoneTexte 26">
            <a:extLst>
              <a:ext uri="{FF2B5EF4-FFF2-40B4-BE49-F238E27FC236}">
                <a16:creationId xmlns:a16="http://schemas.microsoft.com/office/drawing/2014/main" id="{96EC01A5-A21C-817C-7AF7-A34EA4505468}"/>
              </a:ext>
            </a:extLst>
          </p:cNvPr>
          <p:cNvSpPr txBox="1"/>
          <p:nvPr/>
        </p:nvSpPr>
        <p:spPr>
          <a:xfrm>
            <a:off x="681551" y="1580570"/>
            <a:ext cx="1800368" cy="261610"/>
          </a:xfrm>
          <a:prstGeom prst="rect">
            <a:avLst/>
          </a:prstGeom>
          <a:noFill/>
        </p:spPr>
        <p:txBody>
          <a:bodyPr wrap="square" lIns="36000" rIns="36000" rtlCol="0" anchor="ctr" anchorCtr="0">
            <a:spAutoFit/>
          </a:bodyPr>
          <a:lstStyle/>
          <a:p>
            <a:pPr algn="ctr" defTabSz="457200">
              <a:buClrTx/>
              <a:buFontTx/>
              <a:buNone/>
            </a:pPr>
            <a:r>
              <a:rPr lang="fr-FR" sz="1100" b="1" kern="1200" dirty="0">
                <a:solidFill>
                  <a:schemeClr val="accent6"/>
                </a:solidFill>
                <a:latin typeface="Calibri" panose="020F0502020204030204"/>
                <a:ea typeface="+mn-ea"/>
                <a:cs typeface="+mn-cs"/>
              </a:rPr>
              <a:t>Contenu du sous-kit</a:t>
            </a:r>
          </a:p>
        </p:txBody>
      </p:sp>
      <p:sp>
        <p:nvSpPr>
          <p:cNvPr id="30" name="Rectangle : coins arrondis 29">
            <a:extLst>
              <a:ext uri="{FF2B5EF4-FFF2-40B4-BE49-F238E27FC236}">
                <a16:creationId xmlns:a16="http://schemas.microsoft.com/office/drawing/2014/main" id="{F1280643-6488-C869-A16F-458D03D87446}"/>
              </a:ext>
            </a:extLst>
          </p:cNvPr>
          <p:cNvSpPr/>
          <p:nvPr/>
        </p:nvSpPr>
        <p:spPr>
          <a:xfrm>
            <a:off x="2235784" y="1575906"/>
            <a:ext cx="680850" cy="276029"/>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Synthèse</a:t>
            </a:r>
          </a:p>
        </p:txBody>
      </p:sp>
      <p:sp>
        <p:nvSpPr>
          <p:cNvPr id="31" name="Rectangle : coins arrondis 30">
            <a:extLst>
              <a:ext uri="{FF2B5EF4-FFF2-40B4-BE49-F238E27FC236}">
                <a16:creationId xmlns:a16="http://schemas.microsoft.com/office/drawing/2014/main" id="{A73722A9-B2C8-0080-9ADF-F225B4537FD8}"/>
              </a:ext>
            </a:extLst>
          </p:cNvPr>
          <p:cNvSpPr/>
          <p:nvPr/>
        </p:nvSpPr>
        <p:spPr>
          <a:xfrm>
            <a:off x="378191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Méthodologie</a:t>
            </a:r>
          </a:p>
        </p:txBody>
      </p:sp>
      <p:sp>
        <p:nvSpPr>
          <p:cNvPr id="39" name="Rectangle : coins arrondis 38">
            <a:extLst>
              <a:ext uri="{FF2B5EF4-FFF2-40B4-BE49-F238E27FC236}">
                <a16:creationId xmlns:a16="http://schemas.microsoft.com/office/drawing/2014/main" id="{D7EC2F26-1768-7CE7-7797-AC71545857C1}"/>
              </a:ext>
            </a:extLst>
          </p:cNvPr>
          <p:cNvSpPr/>
          <p:nvPr/>
        </p:nvSpPr>
        <p:spPr>
          <a:xfrm>
            <a:off x="3008848" y="1575906"/>
            <a:ext cx="680850"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Bonnes pratiques</a:t>
            </a:r>
          </a:p>
        </p:txBody>
      </p:sp>
      <p:sp>
        <p:nvSpPr>
          <p:cNvPr id="40" name="Rectangle : coins arrondis 39">
            <a:extLst>
              <a:ext uri="{FF2B5EF4-FFF2-40B4-BE49-F238E27FC236}">
                <a16:creationId xmlns:a16="http://schemas.microsoft.com/office/drawing/2014/main" id="{210F03A3-0CC4-DC20-A268-B33FC7327CC5}"/>
              </a:ext>
            </a:extLst>
          </p:cNvPr>
          <p:cNvSpPr/>
          <p:nvPr/>
        </p:nvSpPr>
        <p:spPr>
          <a:xfrm>
            <a:off x="457755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Exemple</a:t>
            </a:r>
          </a:p>
        </p:txBody>
      </p:sp>
      <p:sp>
        <p:nvSpPr>
          <p:cNvPr id="41" name="Rectangle : coins arrondis 40">
            <a:extLst>
              <a:ext uri="{FF2B5EF4-FFF2-40B4-BE49-F238E27FC236}">
                <a16:creationId xmlns:a16="http://schemas.microsoft.com/office/drawing/2014/main" id="{A6624A14-27C1-894E-665E-51FD6FAE5F7B}"/>
              </a:ext>
            </a:extLst>
          </p:cNvPr>
          <p:cNvSpPr/>
          <p:nvPr/>
        </p:nvSpPr>
        <p:spPr>
          <a:xfrm>
            <a:off x="537319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Modèle</a:t>
            </a:r>
          </a:p>
        </p:txBody>
      </p:sp>
      <p:sp>
        <p:nvSpPr>
          <p:cNvPr id="42" name="Rectangle : coins arrondis 41">
            <a:extLst>
              <a:ext uri="{FF2B5EF4-FFF2-40B4-BE49-F238E27FC236}">
                <a16:creationId xmlns:a16="http://schemas.microsoft.com/office/drawing/2014/main" id="{271D9F5B-ED90-F992-BCB6-0C6C31818D3A}"/>
              </a:ext>
            </a:extLst>
          </p:cNvPr>
          <p:cNvSpPr/>
          <p:nvPr/>
        </p:nvSpPr>
        <p:spPr>
          <a:xfrm>
            <a:off x="616883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Annexe</a:t>
            </a:r>
          </a:p>
        </p:txBody>
      </p:sp>
    </p:spTree>
    <p:extLst>
      <p:ext uri="{BB962C8B-B14F-4D97-AF65-F5344CB8AC3E}">
        <p14:creationId xmlns:p14="http://schemas.microsoft.com/office/powerpoint/2010/main" val="2607038220"/>
      </p:ext>
    </p:extLst>
  </p:cSld>
  <p:clrMapOvr>
    <a:masterClrMapping/>
  </p:clrMapOvr>
</p:sld>
</file>

<file path=ppt/theme/theme1.xml><?xml version="1.0" encoding="utf-8"?>
<a:theme xmlns:a="http://schemas.openxmlformats.org/drawingml/2006/main" name="SIA PARTNERS TEMPLATE">
  <a:themeElements>
    <a:clrScheme name="Personnalisé 2">
      <a:dk1>
        <a:srgbClr val="1A1A1A"/>
      </a:dk1>
      <a:lt1>
        <a:srgbClr val="383838"/>
      </a:lt1>
      <a:dk2>
        <a:srgbClr val="6A6A6A"/>
      </a:dk2>
      <a:lt2>
        <a:srgbClr val="FFFFFF"/>
      </a:lt2>
      <a:accent1>
        <a:srgbClr val="1DE9B6"/>
      </a:accent1>
      <a:accent2>
        <a:srgbClr val="383838"/>
      </a:accent2>
      <a:accent3>
        <a:srgbClr val="6A6A6A"/>
      </a:accent3>
      <a:accent4>
        <a:srgbClr val="E0E0E0"/>
      </a:accent4>
      <a:accent5>
        <a:srgbClr val="F4F4F4"/>
      </a:accent5>
      <a:accent6>
        <a:srgbClr val="FFFFFF"/>
      </a:accent6>
      <a:hlink>
        <a:srgbClr val="383838"/>
      </a:hlink>
      <a:folHlink>
        <a:srgbClr val="1A1A1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39B8A83F61210409507184A192A40E5" ma:contentTypeVersion="12" ma:contentTypeDescription="Crée un document." ma:contentTypeScope="" ma:versionID="8ddb0999927c1e888dea8de49b7151f1">
  <xsd:schema xmlns:xsd="http://www.w3.org/2001/XMLSchema" xmlns:xs="http://www.w3.org/2001/XMLSchema" xmlns:p="http://schemas.microsoft.com/office/2006/metadata/properties" xmlns:ns2="6b68d814-c90d-4550-b50f-68c8c7009f7a" xmlns:ns3="ddf79568-5661-4015-b649-30dc7dfe1abf" targetNamespace="http://schemas.microsoft.com/office/2006/metadata/properties" ma:root="true" ma:fieldsID="1f5be68f83e572c2b7f2ce6c7a74a540" ns2:_="" ns3:_="">
    <xsd:import namespace="6b68d814-c90d-4550-b50f-68c8c7009f7a"/>
    <xsd:import namespace="ddf79568-5661-4015-b649-30dc7dfe1ab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b68d814-c90d-4550-b50f-68c8c7009f7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df79568-5661-4015-b649-30dc7dfe1abf" elementFormDefault="qualified">
    <xsd:import namespace="http://schemas.microsoft.com/office/2006/documentManagement/types"/>
    <xsd:import namespace="http://schemas.microsoft.com/office/infopath/2007/PartnerControls"/>
    <xsd:element name="SharedWithUsers" ma:index="12"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00C9FB5-BAD0-4111-9FDD-8264D27D880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b68d814-c90d-4550-b50f-68c8c7009f7a"/>
    <ds:schemaRef ds:uri="ddf79568-5661-4015-b649-30dc7dfe1ab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AA12C68-562B-480D-A7CC-0E28F76D4EF3}">
  <ds:schemaRefs>
    <ds:schemaRef ds:uri="http://schemas.microsoft.com/sharepoint/v3/contenttype/forms"/>
  </ds:schemaRefs>
</ds:datastoreItem>
</file>

<file path=customXml/itemProps3.xml><?xml version="1.0" encoding="utf-8"?>
<ds:datastoreItem xmlns:ds="http://schemas.openxmlformats.org/officeDocument/2006/customXml" ds:itemID="{BFCEE7D6-3390-4848-8112-5C385CAA02B9}">
  <ds:schemaRefs>
    <ds:schemaRef ds:uri="http://schemas.microsoft.com/office/2006/metadata/properties"/>
    <ds:schemaRef ds:uri="http://schemas.microsoft.com/office/2006/documentManagement/types"/>
    <ds:schemaRef ds:uri="6b68d814-c90d-4550-b50f-68c8c7009f7a"/>
    <ds:schemaRef ds:uri="http://schemas.microsoft.com/office/infopath/2007/PartnerControls"/>
    <ds:schemaRef ds:uri="http://purl.org/dc/terms/"/>
    <ds:schemaRef ds:uri="http://www.w3.org/XML/1998/namespace"/>
    <ds:schemaRef ds:uri="http://purl.org/dc/elements/1.1/"/>
    <ds:schemaRef ds:uri="http://schemas.openxmlformats.org/package/2006/metadata/core-properties"/>
    <ds:schemaRef ds:uri="ddf79568-5661-4015-b649-30dc7dfe1abf"/>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0</TotalTime>
  <Words>218</Words>
  <Application>Microsoft Office PowerPoint</Application>
  <PresentationFormat>Personnalisé</PresentationFormat>
  <Paragraphs>30</Paragraphs>
  <Slides>1</Slides>
  <Notes>0</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1</vt:i4>
      </vt:variant>
    </vt:vector>
  </HeadingPairs>
  <TitlesOfParts>
    <vt:vector size="4" baseType="lpstr">
      <vt:lpstr>Arial</vt:lpstr>
      <vt:lpstr>Calibri</vt:lpstr>
      <vt:lpstr>SIA PARTNERS TEMPLATE</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Johanna BENSOUSSAN</dc:creator>
  <cp:lastModifiedBy>Benoit Huet</cp:lastModifiedBy>
  <cp:revision>2</cp:revision>
  <cp:lastPrinted>2022-04-12T08:24:00Z</cp:lastPrinted>
  <dcterms:modified xsi:type="dcterms:W3CDTF">2022-05-31T09:30:27Z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0x010100239B8A83F61210409507184A192A40E5</vt:lpwstr>
  </property>
</Properties>
</file>