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7"/>
  </p:notesMasterIdLst>
  <p:sldIdLst>
    <p:sldId id="309" r:id="rId5"/>
    <p:sldId id="324" r:id="rId6"/>
  </p:sldIdLst>
  <p:sldSz cx="7559675" cy="10691813"/>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jhdtC4RR4uzdI7OebLCnXsUm/0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DEAF38-6B34-76F1-D60B-C0D86DD21F6C}" name="Laurent Corbin" initials="LC" userId="S::laurent.corbin@anap.fr::dd7e927a-0f34-4f22-816e-cda78229783f" providerId="AD"/>
  <p188:author id="{A27B3F41-D71B-59E1-EAE9-C7EF4B413AF5}" name="Arnaud HAVE" initials="AH" userId="S-1-5-21-3010591805-147995467-422279899-8785" providerId="AD"/>
  <p188:author id="{F65299B8-493D-732A-F34F-B4318530B8F7}" name="Benoit Huet" initials="BH" userId="S::benoit.huet@anap.fr::207d5114-70bf-413b-b594-d30a0ad99509" providerId="AD"/>
  <p188:author id="{3AE262DC-B20D-0F3F-42A7-3D56C97A5FB2}" name="Soizic Peris Y Saborit" initials="SPYS" userId="S::soizic.peris-y-saborit@anap.fr::9d99d59a-e3bf-438f-941b-3b7ef1001871" providerId="AD"/>
  <p188:author id="{DEB608EB-47EC-0F31-43BC-F21503AB802D}" name="Olivier Musseau" initials="OM" userId="S::olivier.musseau@gcsms-isi.fr::96f69d4e-fcb6-4b99-a526-eebca7c8d195" providerId="AD"/>
  <p188:author id="{2C8E28F5-4EB6-DD71-DC01-C483D7196EB2}" name="Nelsa Louro" initials="NL" userId="S::nelsa.louro@anap.fr::537645f8-9c3b-46a7-b592-ed0c875110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000"/>
    <a:srgbClr val="760000"/>
    <a:srgbClr val="FF6600"/>
    <a:srgbClr val="FFB7B7"/>
    <a:srgbClr val="C4E59F"/>
    <a:srgbClr val="FFE389"/>
    <a:srgbClr val="F7F5A1"/>
    <a:srgbClr val="000000"/>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30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4" Type="http://schemas.openxmlformats.org/officeDocument/2006/relationships/slideMaster" Target="slideMasters/slideMaster1.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Corbin" userId="S::laurent.corbin@anap.fr::dd7e927a-0f34-4f22-816e-cda78229783f" providerId="AD" clId="Web-{E98FD1EC-1706-26AB-8D36-B7F8E918CEA6}"/>
    <pc:docChg chg="modSld">
      <pc:chgData name="Laurent Corbin" userId="S::laurent.corbin@anap.fr::dd7e927a-0f34-4f22-816e-cda78229783f" providerId="AD" clId="Web-{E98FD1EC-1706-26AB-8D36-B7F8E918CEA6}" dt="2022-05-23T14:39:10.954" v="61"/>
      <pc:docMkLst>
        <pc:docMk/>
      </pc:docMkLst>
      <pc:sldChg chg="modCm">
        <pc:chgData name="Laurent Corbin" userId="S::laurent.corbin@anap.fr::dd7e927a-0f34-4f22-816e-cda78229783f" providerId="AD" clId="Web-{E98FD1EC-1706-26AB-8D36-B7F8E918CEA6}" dt="2022-05-23T14:29:12.608" v="29"/>
        <pc:sldMkLst>
          <pc:docMk/>
          <pc:sldMk cId="613424268" sldId="299"/>
        </pc:sldMkLst>
      </pc:sldChg>
      <pc:sldChg chg="modCm">
        <pc:chgData name="Laurent Corbin" userId="S::laurent.corbin@anap.fr::dd7e927a-0f34-4f22-816e-cda78229783f" providerId="AD" clId="Web-{E98FD1EC-1706-26AB-8D36-B7F8E918CEA6}" dt="2022-05-23T14:37:38.577" v="53"/>
        <pc:sldMkLst>
          <pc:docMk/>
          <pc:sldMk cId="3105881671" sldId="301"/>
        </pc:sldMkLst>
      </pc:sldChg>
      <pc:sldChg chg="modCm">
        <pc:chgData name="Laurent Corbin" userId="S::laurent.corbin@anap.fr::dd7e927a-0f34-4f22-816e-cda78229783f" providerId="AD" clId="Web-{E98FD1EC-1706-26AB-8D36-B7F8E918CEA6}" dt="2022-05-23T14:37:02.654" v="52"/>
        <pc:sldMkLst>
          <pc:docMk/>
          <pc:sldMk cId="2724417898" sldId="309"/>
        </pc:sldMkLst>
      </pc:sldChg>
      <pc:sldChg chg="modCm">
        <pc:chgData name="Laurent Corbin" userId="S::laurent.corbin@anap.fr::dd7e927a-0f34-4f22-816e-cda78229783f" providerId="AD" clId="Web-{E98FD1EC-1706-26AB-8D36-B7F8E918CEA6}" dt="2022-05-23T14:19:17.138" v="26"/>
        <pc:sldMkLst>
          <pc:docMk/>
          <pc:sldMk cId="3876855456" sldId="319"/>
        </pc:sldMkLst>
      </pc:sldChg>
      <pc:sldChg chg="modSp modCm">
        <pc:chgData name="Laurent Corbin" userId="S::laurent.corbin@anap.fr::dd7e927a-0f34-4f22-816e-cda78229783f" providerId="AD" clId="Web-{E98FD1EC-1706-26AB-8D36-B7F8E918CEA6}" dt="2022-05-23T14:37:57.077" v="58"/>
        <pc:sldMkLst>
          <pc:docMk/>
          <pc:sldMk cId="2670494370" sldId="320"/>
        </pc:sldMkLst>
        <pc:graphicFrameChg chg="mod modGraphic">
          <ac:chgData name="Laurent Corbin" userId="S::laurent.corbin@anap.fr::dd7e927a-0f34-4f22-816e-cda78229783f" providerId="AD" clId="Web-{E98FD1EC-1706-26AB-8D36-B7F8E918CEA6}" dt="2022-05-23T14:37:53.171" v="57"/>
          <ac:graphicFrameMkLst>
            <pc:docMk/>
            <pc:sldMk cId="2670494370" sldId="320"/>
            <ac:graphicFrameMk id="37" creationId="{8CD90D8D-0507-46CE-8A83-B0D002899571}"/>
          </ac:graphicFrameMkLst>
        </pc:graphicFrameChg>
      </pc:sldChg>
      <pc:sldChg chg="modSp addCm modCm">
        <pc:chgData name="Laurent Corbin" userId="S::laurent.corbin@anap.fr::dd7e927a-0f34-4f22-816e-cda78229783f" providerId="AD" clId="Web-{E98FD1EC-1706-26AB-8D36-B7F8E918CEA6}" dt="2022-05-23T14:39:10.954" v="61"/>
        <pc:sldMkLst>
          <pc:docMk/>
          <pc:sldMk cId="3930343806" sldId="321"/>
        </pc:sldMkLst>
        <pc:spChg chg="mod">
          <ac:chgData name="Laurent Corbin" userId="S::laurent.corbin@anap.fr::dd7e927a-0f34-4f22-816e-cda78229783f" providerId="AD" clId="Web-{E98FD1EC-1706-26AB-8D36-B7F8E918CEA6}" dt="2022-05-23T14:17:34.478" v="9" actId="20577"/>
          <ac:spMkLst>
            <pc:docMk/>
            <pc:sldMk cId="3930343806" sldId="321"/>
            <ac:spMk id="25" creationId="{9FF09C02-C440-4B02-85C1-00D16556109D}"/>
          </ac:spMkLst>
        </pc:spChg>
      </pc:sldChg>
      <pc:sldChg chg="modSp modCm">
        <pc:chgData name="Laurent Corbin" userId="S::laurent.corbin@anap.fr::dd7e927a-0f34-4f22-816e-cda78229783f" providerId="AD" clId="Web-{E98FD1EC-1706-26AB-8D36-B7F8E918CEA6}" dt="2022-05-23T14:36:15.137" v="49"/>
        <pc:sldMkLst>
          <pc:docMk/>
          <pc:sldMk cId="133827571" sldId="322"/>
        </pc:sldMkLst>
        <pc:spChg chg="mod">
          <ac:chgData name="Laurent Corbin" userId="S::laurent.corbin@anap.fr::dd7e927a-0f34-4f22-816e-cda78229783f" providerId="AD" clId="Web-{E98FD1EC-1706-26AB-8D36-B7F8E918CEA6}" dt="2022-05-23T14:35:30.916" v="47" actId="20577"/>
          <ac:spMkLst>
            <pc:docMk/>
            <pc:sldMk cId="133827571" sldId="322"/>
            <ac:spMk id="11" creationId="{6764D00F-820C-45D9-B86B-9F082082171C}"/>
          </ac:spMkLst>
        </pc:spChg>
      </pc:sldChg>
      <pc:sldChg chg="modSp modCm">
        <pc:chgData name="Laurent Corbin" userId="S::laurent.corbin@anap.fr::dd7e927a-0f34-4f22-816e-cda78229783f" providerId="AD" clId="Web-{E98FD1EC-1706-26AB-8D36-B7F8E918CEA6}" dt="2022-05-23T14:38:13.796" v="59"/>
        <pc:sldMkLst>
          <pc:docMk/>
          <pc:sldMk cId="2690216292" sldId="323"/>
        </pc:sldMkLst>
        <pc:spChg chg="mod">
          <ac:chgData name="Laurent Corbin" userId="S::laurent.corbin@anap.fr::dd7e927a-0f34-4f22-816e-cda78229783f" providerId="AD" clId="Web-{E98FD1EC-1706-26AB-8D36-B7F8E918CEA6}" dt="2022-05-23T14:19:07.278" v="25" actId="20577"/>
          <ac:spMkLst>
            <pc:docMk/>
            <pc:sldMk cId="2690216292" sldId="323"/>
            <ac:spMk id="47" creationId="{E20146CE-A864-4431-9108-D5BFF26D3132}"/>
          </ac:spMkLst>
        </pc:spChg>
      </pc:sldChg>
      <pc:sldChg chg="modCm">
        <pc:chgData name="Laurent Corbin" userId="S::laurent.corbin@anap.fr::dd7e927a-0f34-4f22-816e-cda78229783f" providerId="AD" clId="Web-{E98FD1EC-1706-26AB-8D36-B7F8E918CEA6}" dt="2022-05-23T14:20:01.858" v="27"/>
        <pc:sldMkLst>
          <pc:docMk/>
          <pc:sldMk cId="2545017246" sldId="325"/>
        </pc:sldMkLst>
      </pc:sldChg>
      <pc:sldChg chg="modCm">
        <pc:chgData name="Laurent Corbin" userId="S::laurent.corbin@anap.fr::dd7e927a-0f34-4f22-816e-cda78229783f" providerId="AD" clId="Web-{E98FD1EC-1706-26AB-8D36-B7F8E918CEA6}" dt="2022-05-23T14:36:25.027" v="50"/>
        <pc:sldMkLst>
          <pc:docMk/>
          <pc:sldMk cId="957692352" sldId="326"/>
        </pc:sldMkLst>
      </pc:sldChg>
    </pc:docChg>
  </pc:docChgLst>
  <pc:docChgLst>
    <pc:chgData name="Laurent Corbin" userId="dd7e927a-0f34-4f22-816e-cda78229783f" providerId="ADAL" clId="{07004D32-815A-478A-AD47-AB718872CFB3}"/>
    <pc:docChg chg="delSld">
      <pc:chgData name="Laurent Corbin" userId="dd7e927a-0f34-4f22-816e-cda78229783f" providerId="ADAL" clId="{07004D32-815A-478A-AD47-AB718872CFB3}" dt="2022-05-25T14:15:47.934" v="12" actId="47"/>
      <pc:docMkLst>
        <pc:docMk/>
      </pc:docMkLst>
      <pc:sldChg chg="del">
        <pc:chgData name="Laurent Corbin" userId="dd7e927a-0f34-4f22-816e-cda78229783f" providerId="ADAL" clId="{07004D32-815A-478A-AD47-AB718872CFB3}" dt="2022-05-25T14:15:40.380" v="3" actId="47"/>
        <pc:sldMkLst>
          <pc:docMk/>
          <pc:sldMk cId="613424268" sldId="299"/>
        </pc:sldMkLst>
      </pc:sldChg>
      <pc:sldChg chg="del">
        <pc:chgData name="Laurent Corbin" userId="dd7e927a-0f34-4f22-816e-cda78229783f" providerId="ADAL" clId="{07004D32-815A-478A-AD47-AB718872CFB3}" dt="2022-05-25T14:15:47.934" v="12" actId="47"/>
        <pc:sldMkLst>
          <pc:docMk/>
          <pc:sldMk cId="2607038220" sldId="300"/>
        </pc:sldMkLst>
      </pc:sldChg>
      <pc:sldChg chg="del">
        <pc:chgData name="Laurent Corbin" userId="dd7e927a-0f34-4f22-816e-cda78229783f" providerId="ADAL" clId="{07004D32-815A-478A-AD47-AB718872CFB3}" dt="2022-05-25T14:15:45.554" v="8" actId="47"/>
        <pc:sldMkLst>
          <pc:docMk/>
          <pc:sldMk cId="3105881671" sldId="301"/>
        </pc:sldMkLst>
      </pc:sldChg>
      <pc:sldChg chg="del">
        <pc:chgData name="Laurent Corbin" userId="dd7e927a-0f34-4f22-816e-cda78229783f" providerId="ADAL" clId="{07004D32-815A-478A-AD47-AB718872CFB3}" dt="2022-05-25T14:15:46.092" v="9" actId="47"/>
        <pc:sldMkLst>
          <pc:docMk/>
          <pc:sldMk cId="608819858" sldId="310"/>
        </pc:sldMkLst>
      </pc:sldChg>
      <pc:sldChg chg="del">
        <pc:chgData name="Laurent Corbin" userId="dd7e927a-0f34-4f22-816e-cda78229783f" providerId="ADAL" clId="{07004D32-815A-478A-AD47-AB718872CFB3}" dt="2022-05-25T14:15:38.781" v="1" actId="47"/>
        <pc:sldMkLst>
          <pc:docMk/>
          <pc:sldMk cId="3876855456" sldId="319"/>
        </pc:sldMkLst>
      </pc:sldChg>
      <pc:sldChg chg="del">
        <pc:chgData name="Laurent Corbin" userId="dd7e927a-0f34-4f22-816e-cda78229783f" providerId="ADAL" clId="{07004D32-815A-478A-AD47-AB718872CFB3}" dt="2022-05-25T14:15:46.778" v="10" actId="47"/>
        <pc:sldMkLst>
          <pc:docMk/>
          <pc:sldMk cId="2670494370" sldId="320"/>
        </pc:sldMkLst>
      </pc:sldChg>
      <pc:sldChg chg="del">
        <pc:chgData name="Laurent Corbin" userId="dd7e927a-0f34-4f22-816e-cda78229783f" providerId="ADAL" clId="{07004D32-815A-478A-AD47-AB718872CFB3}" dt="2022-05-25T14:15:40.982" v="4" actId="47"/>
        <pc:sldMkLst>
          <pc:docMk/>
          <pc:sldMk cId="3930343806" sldId="321"/>
        </pc:sldMkLst>
      </pc:sldChg>
      <pc:sldChg chg="del">
        <pc:chgData name="Laurent Corbin" userId="dd7e927a-0f34-4f22-816e-cda78229783f" providerId="ADAL" clId="{07004D32-815A-478A-AD47-AB718872CFB3}" dt="2022-05-25T14:15:41.454" v="5" actId="47"/>
        <pc:sldMkLst>
          <pc:docMk/>
          <pc:sldMk cId="133827571" sldId="322"/>
        </pc:sldMkLst>
      </pc:sldChg>
      <pc:sldChg chg="del">
        <pc:chgData name="Laurent Corbin" userId="dd7e927a-0f34-4f22-816e-cda78229783f" providerId="ADAL" clId="{07004D32-815A-478A-AD47-AB718872CFB3}" dt="2022-05-25T14:15:38.151" v="0" actId="47"/>
        <pc:sldMkLst>
          <pc:docMk/>
          <pc:sldMk cId="2690216292" sldId="323"/>
        </pc:sldMkLst>
      </pc:sldChg>
      <pc:sldChg chg="del">
        <pc:chgData name="Laurent Corbin" userId="dd7e927a-0f34-4f22-816e-cda78229783f" providerId="ADAL" clId="{07004D32-815A-478A-AD47-AB718872CFB3}" dt="2022-05-25T14:15:39.349" v="2" actId="47"/>
        <pc:sldMkLst>
          <pc:docMk/>
          <pc:sldMk cId="2545017246" sldId="325"/>
        </pc:sldMkLst>
      </pc:sldChg>
      <pc:sldChg chg="del">
        <pc:chgData name="Laurent Corbin" userId="dd7e927a-0f34-4f22-816e-cda78229783f" providerId="ADAL" clId="{07004D32-815A-478A-AD47-AB718872CFB3}" dt="2022-05-25T14:15:42.211" v="6" actId="47"/>
        <pc:sldMkLst>
          <pc:docMk/>
          <pc:sldMk cId="957692352" sldId="326"/>
        </pc:sldMkLst>
      </pc:sldChg>
      <pc:sldChg chg="del">
        <pc:chgData name="Laurent Corbin" userId="dd7e927a-0f34-4f22-816e-cda78229783f" providerId="ADAL" clId="{07004D32-815A-478A-AD47-AB718872CFB3}" dt="2022-05-25T14:15:44.990" v="7" actId="47"/>
        <pc:sldMkLst>
          <pc:docMk/>
          <pc:sldMk cId="2705328017" sldId="327"/>
        </pc:sldMkLst>
      </pc:sldChg>
      <pc:sldChg chg="del">
        <pc:chgData name="Laurent Corbin" userId="dd7e927a-0f34-4f22-816e-cda78229783f" providerId="ADAL" clId="{07004D32-815A-478A-AD47-AB718872CFB3}" dt="2022-05-25T14:15:47.410" v="11" actId="47"/>
        <pc:sldMkLst>
          <pc:docMk/>
          <pc:sldMk cId="3434990055" sldId="328"/>
        </pc:sldMkLst>
      </pc:sldChg>
    </pc:docChg>
  </pc:docChgLst>
  <pc:docChgLst>
    <pc:chgData name="Laurent Corbin" userId="dd7e927a-0f34-4f22-816e-cda78229783f" providerId="ADAL" clId="{3D4A123D-5925-4101-959E-C217A94EAC02}"/>
    <pc:docChg chg="custSel modSld">
      <pc:chgData name="Laurent Corbin" userId="dd7e927a-0f34-4f22-816e-cda78229783f" providerId="ADAL" clId="{3D4A123D-5925-4101-959E-C217A94EAC02}" dt="2022-05-25T13:43:32.133" v="76"/>
      <pc:docMkLst>
        <pc:docMk/>
      </pc:docMkLst>
      <pc:sldChg chg="delCm">
        <pc:chgData name="Laurent Corbin" userId="dd7e927a-0f34-4f22-816e-cda78229783f" providerId="ADAL" clId="{3D4A123D-5925-4101-959E-C217A94EAC02}" dt="2022-05-25T13:41:27.999" v="6"/>
        <pc:sldMkLst>
          <pc:docMk/>
          <pc:sldMk cId="613424268" sldId="299"/>
        </pc:sldMkLst>
      </pc:sldChg>
      <pc:sldChg chg="delCm">
        <pc:chgData name="Laurent Corbin" userId="dd7e927a-0f34-4f22-816e-cda78229783f" providerId="ADAL" clId="{3D4A123D-5925-4101-959E-C217A94EAC02}" dt="2022-05-25T13:43:32.133" v="76"/>
        <pc:sldMkLst>
          <pc:docMk/>
          <pc:sldMk cId="3105881671" sldId="301"/>
        </pc:sldMkLst>
      </pc:sldChg>
      <pc:sldChg chg="delCm">
        <pc:chgData name="Laurent Corbin" userId="dd7e927a-0f34-4f22-816e-cda78229783f" providerId="ADAL" clId="{3D4A123D-5925-4101-959E-C217A94EAC02}" dt="2022-05-25T13:43:22.545" v="75"/>
        <pc:sldMkLst>
          <pc:docMk/>
          <pc:sldMk cId="2724417898" sldId="309"/>
        </pc:sldMkLst>
      </pc:sldChg>
      <pc:sldChg chg="delCm">
        <pc:chgData name="Laurent Corbin" userId="dd7e927a-0f34-4f22-816e-cda78229783f" providerId="ADAL" clId="{3D4A123D-5925-4101-959E-C217A94EAC02}" dt="2022-05-25T13:41:08.107" v="2"/>
        <pc:sldMkLst>
          <pc:docMk/>
          <pc:sldMk cId="3876855456" sldId="319"/>
        </pc:sldMkLst>
      </pc:sldChg>
      <pc:sldChg chg="modSp mod delCm modCm">
        <pc:chgData name="Laurent Corbin" userId="dd7e927a-0f34-4f22-816e-cda78229783f" providerId="ADAL" clId="{3D4A123D-5925-4101-959E-C217A94EAC02}" dt="2022-05-25T13:43:01.289" v="70"/>
        <pc:sldMkLst>
          <pc:docMk/>
          <pc:sldMk cId="3930343806" sldId="321"/>
        </pc:sldMkLst>
        <pc:spChg chg="mod">
          <ac:chgData name="Laurent Corbin" userId="dd7e927a-0f34-4f22-816e-cda78229783f" providerId="ADAL" clId="{3D4A123D-5925-4101-959E-C217A94EAC02}" dt="2022-05-25T13:42:47.363" v="67" actId="20577"/>
          <ac:spMkLst>
            <pc:docMk/>
            <pc:sldMk cId="3930343806" sldId="321"/>
            <ac:spMk id="25" creationId="{9FF09C02-C440-4B02-85C1-00D16556109D}"/>
          </ac:spMkLst>
        </pc:spChg>
      </pc:sldChg>
      <pc:sldChg chg="delCm">
        <pc:chgData name="Laurent Corbin" userId="dd7e927a-0f34-4f22-816e-cda78229783f" providerId="ADAL" clId="{3D4A123D-5925-4101-959E-C217A94EAC02}" dt="2022-05-25T13:43:12.833" v="73"/>
        <pc:sldMkLst>
          <pc:docMk/>
          <pc:sldMk cId="133827571" sldId="322"/>
        </pc:sldMkLst>
      </pc:sldChg>
      <pc:sldChg chg="delCm">
        <pc:chgData name="Laurent Corbin" userId="dd7e927a-0f34-4f22-816e-cda78229783f" providerId="ADAL" clId="{3D4A123D-5925-4101-959E-C217A94EAC02}" dt="2022-05-25T13:40:57.766" v="1"/>
        <pc:sldMkLst>
          <pc:docMk/>
          <pc:sldMk cId="2690216292" sldId="323"/>
        </pc:sldMkLst>
      </pc:sldChg>
      <pc:sldChg chg="delCm modCm">
        <pc:chgData name="Laurent Corbin" userId="dd7e927a-0f34-4f22-816e-cda78229783f" providerId="ADAL" clId="{3D4A123D-5925-4101-959E-C217A94EAC02}" dt="2022-05-25T13:41:17.687" v="4"/>
        <pc:sldMkLst>
          <pc:docMk/>
          <pc:sldMk cId="2545017246" sldId="325"/>
        </pc:sldMkLst>
      </pc:sldChg>
    </pc:docChg>
  </pc:docChgLst>
  <pc:docChgLst>
    <pc:chgData name="Soizic Peris Y Saborit" userId="9d99d59a-e3bf-438f-941b-3b7ef1001871" providerId="ADAL" clId="{2706F7D5-B5E8-404D-9F78-D980C8C342A8}"/>
    <pc:docChg chg="undo custSel modSld">
      <pc:chgData name="Soizic Peris Y Saborit" userId="9d99d59a-e3bf-438f-941b-3b7ef1001871" providerId="ADAL" clId="{2706F7D5-B5E8-404D-9F78-D980C8C342A8}" dt="2022-05-23T09:39:51.417" v="19" actId="20577"/>
      <pc:docMkLst>
        <pc:docMk/>
      </pc:docMkLst>
      <pc:sldChg chg="modSp mod">
        <pc:chgData name="Soizic Peris Y Saborit" userId="9d99d59a-e3bf-438f-941b-3b7ef1001871" providerId="ADAL" clId="{2706F7D5-B5E8-404D-9F78-D980C8C342A8}" dt="2022-05-23T09:10:24.845" v="5" actId="20577"/>
        <pc:sldMkLst>
          <pc:docMk/>
          <pc:sldMk cId="613424268" sldId="299"/>
        </pc:sldMkLst>
        <pc:spChg chg="mod">
          <ac:chgData name="Soizic Peris Y Saborit" userId="9d99d59a-e3bf-438f-941b-3b7ef1001871" providerId="ADAL" clId="{2706F7D5-B5E8-404D-9F78-D980C8C342A8}" dt="2022-05-23T09:10:24.845" v="5" actId="20577"/>
          <ac:spMkLst>
            <pc:docMk/>
            <pc:sldMk cId="613424268" sldId="299"/>
            <ac:spMk id="40" creationId="{160B53AE-AB3F-47C6-8743-1FF10C2E3805}"/>
          </ac:spMkLst>
        </pc:spChg>
      </pc:sldChg>
      <pc:sldChg chg="modSp mod">
        <pc:chgData name="Soizic Peris Y Saborit" userId="9d99d59a-e3bf-438f-941b-3b7ef1001871" providerId="ADAL" clId="{2706F7D5-B5E8-404D-9F78-D980C8C342A8}" dt="2022-05-23T09:39:20.086" v="18" actId="20577"/>
        <pc:sldMkLst>
          <pc:docMk/>
          <pc:sldMk cId="608819858" sldId="310"/>
        </pc:sldMkLst>
        <pc:spChg chg="mod">
          <ac:chgData name="Soizic Peris Y Saborit" userId="9d99d59a-e3bf-438f-941b-3b7ef1001871" providerId="ADAL" clId="{2706F7D5-B5E8-404D-9F78-D980C8C342A8}" dt="2022-05-23T09:39:20.086" v="18" actId="20577"/>
          <ac:spMkLst>
            <pc:docMk/>
            <pc:sldMk cId="608819858" sldId="310"/>
            <ac:spMk id="33" creationId="{9E777BA0-18AB-4A18-9AE7-93D3CB96F298}"/>
          </ac:spMkLst>
        </pc:spChg>
      </pc:sldChg>
      <pc:sldChg chg="delSp modSp mod">
        <pc:chgData name="Soizic Peris Y Saborit" userId="9d99d59a-e3bf-438f-941b-3b7ef1001871" providerId="ADAL" clId="{2706F7D5-B5E8-404D-9F78-D980C8C342A8}" dt="2022-05-23T09:09:11.839" v="3" actId="1076"/>
        <pc:sldMkLst>
          <pc:docMk/>
          <pc:sldMk cId="3876855456" sldId="319"/>
        </pc:sldMkLst>
        <pc:spChg chg="mod">
          <ac:chgData name="Soizic Peris Y Saborit" userId="9d99d59a-e3bf-438f-941b-3b7ef1001871" providerId="ADAL" clId="{2706F7D5-B5E8-404D-9F78-D980C8C342A8}" dt="2022-05-23T09:09:11.839" v="3" actId="1076"/>
          <ac:spMkLst>
            <pc:docMk/>
            <pc:sldMk cId="3876855456" sldId="319"/>
            <ac:spMk id="106" creationId="{366B48D8-0DC9-462C-878F-08557595B972}"/>
          </ac:spMkLst>
        </pc:spChg>
        <pc:spChg chg="mod">
          <ac:chgData name="Soizic Peris Y Saborit" userId="9d99d59a-e3bf-438f-941b-3b7ef1001871" providerId="ADAL" clId="{2706F7D5-B5E8-404D-9F78-D980C8C342A8}" dt="2022-05-23T09:08:29.723" v="2" actId="3064"/>
          <ac:spMkLst>
            <pc:docMk/>
            <pc:sldMk cId="3876855456" sldId="319"/>
            <ac:spMk id="108" creationId="{4D2D80A0-712E-43DF-A206-C40C4714147E}"/>
          </ac:spMkLst>
        </pc:spChg>
        <pc:spChg chg="mod">
          <ac:chgData name="Soizic Peris Y Saborit" userId="9d99d59a-e3bf-438f-941b-3b7ef1001871" providerId="ADAL" clId="{2706F7D5-B5E8-404D-9F78-D980C8C342A8}" dt="2022-05-23T09:08:17.555" v="1" actId="554"/>
          <ac:spMkLst>
            <pc:docMk/>
            <pc:sldMk cId="3876855456" sldId="319"/>
            <ac:spMk id="111" creationId="{BE56572C-5B42-4A63-90BB-A57D4ED5F85F}"/>
          </ac:spMkLst>
        </pc:spChg>
        <pc:cxnChg chg="del mod">
          <ac:chgData name="Soizic Peris Y Saborit" userId="9d99d59a-e3bf-438f-941b-3b7ef1001871" providerId="ADAL" clId="{2706F7D5-B5E8-404D-9F78-D980C8C342A8}" dt="2022-05-23T09:07:50.987" v="0" actId="478"/>
          <ac:cxnSpMkLst>
            <pc:docMk/>
            <pc:sldMk cId="3876855456" sldId="319"/>
            <ac:cxnSpMk id="95" creationId="{8DCFF092-197E-4881-89CF-41CFFFB7E806}"/>
          </ac:cxnSpMkLst>
        </pc:cxnChg>
      </pc:sldChg>
      <pc:sldChg chg="modSp mod">
        <pc:chgData name="Soizic Peris Y Saborit" userId="9d99d59a-e3bf-438f-941b-3b7ef1001871" providerId="ADAL" clId="{2706F7D5-B5E8-404D-9F78-D980C8C342A8}" dt="2022-05-23T09:39:51.417" v="19" actId="20577"/>
        <pc:sldMkLst>
          <pc:docMk/>
          <pc:sldMk cId="2670494370" sldId="320"/>
        </pc:sldMkLst>
        <pc:spChg chg="mod">
          <ac:chgData name="Soizic Peris Y Saborit" userId="9d99d59a-e3bf-438f-941b-3b7ef1001871" providerId="ADAL" clId="{2706F7D5-B5E8-404D-9F78-D980C8C342A8}" dt="2022-05-23T09:39:51.417" v="19" actId="20577"/>
          <ac:spMkLst>
            <pc:docMk/>
            <pc:sldMk cId="2670494370" sldId="320"/>
            <ac:spMk id="5" creationId="{EE941473-CC2B-41CB-8B50-F906015CAC47}"/>
          </ac:spMkLst>
        </pc:spChg>
      </pc:sldChg>
      <pc:sldChg chg="delSp addCm">
        <pc:chgData name="Soizic Peris Y Saborit" userId="9d99d59a-e3bf-438f-941b-3b7ef1001871" providerId="ADAL" clId="{2706F7D5-B5E8-404D-9F78-D980C8C342A8}" dt="2022-05-23T09:16:18.627" v="7"/>
        <pc:sldMkLst>
          <pc:docMk/>
          <pc:sldMk cId="3930343806" sldId="321"/>
        </pc:sldMkLst>
        <pc:spChg chg="del">
          <ac:chgData name="Soizic Peris Y Saborit" userId="9d99d59a-e3bf-438f-941b-3b7ef1001871" providerId="ADAL" clId="{2706F7D5-B5E8-404D-9F78-D980C8C342A8}" dt="2022-05-23T09:13:20.379" v="6" actId="478"/>
          <ac:spMkLst>
            <pc:docMk/>
            <pc:sldMk cId="3930343806" sldId="321"/>
            <ac:spMk id="5" creationId="{1CDB3CFC-DBE1-46B9-8C99-94F705890D73}"/>
          </ac:spMkLst>
        </pc:spChg>
      </pc:sldChg>
      <pc:sldChg chg="modSp mod">
        <pc:chgData name="Soizic Peris Y Saborit" userId="9d99d59a-e3bf-438f-941b-3b7ef1001871" providerId="ADAL" clId="{2706F7D5-B5E8-404D-9F78-D980C8C342A8}" dt="2022-05-23T09:30:10.644" v="8" actId="6549"/>
        <pc:sldMkLst>
          <pc:docMk/>
          <pc:sldMk cId="133827571" sldId="322"/>
        </pc:sldMkLst>
        <pc:spChg chg="mod">
          <ac:chgData name="Soizic Peris Y Saborit" userId="9d99d59a-e3bf-438f-941b-3b7ef1001871" providerId="ADAL" clId="{2706F7D5-B5E8-404D-9F78-D980C8C342A8}" dt="2022-05-23T09:30:10.644" v="8" actId="6549"/>
          <ac:spMkLst>
            <pc:docMk/>
            <pc:sldMk cId="133827571" sldId="322"/>
            <ac:spMk id="17" creationId="{19C01BA9-1710-4A0C-8103-7D9BC3414104}"/>
          </ac:spMkLst>
        </pc:spChg>
      </pc:sldChg>
      <pc:sldChg chg="modSp mod">
        <pc:chgData name="Soizic Peris Y Saborit" userId="9d99d59a-e3bf-438f-941b-3b7ef1001871" providerId="ADAL" clId="{2706F7D5-B5E8-404D-9F78-D980C8C342A8}" dt="2022-05-23T09:36:35.704" v="16" actId="20577"/>
        <pc:sldMkLst>
          <pc:docMk/>
          <pc:sldMk cId="92178036" sldId="324"/>
        </pc:sldMkLst>
        <pc:spChg chg="mod">
          <ac:chgData name="Soizic Peris Y Saborit" userId="9d99d59a-e3bf-438f-941b-3b7ef1001871" providerId="ADAL" clId="{2706F7D5-B5E8-404D-9F78-D980C8C342A8}" dt="2022-05-23T09:36:35.704" v="16" actId="20577"/>
          <ac:spMkLst>
            <pc:docMk/>
            <pc:sldMk cId="92178036" sldId="324"/>
            <ac:spMk id="21" creationId="{22F9A1A0-95D5-46D9-B351-BA0CD424E83F}"/>
          </ac:spMkLst>
        </pc:spChg>
        <pc:spChg chg="mod">
          <ac:chgData name="Soizic Peris Y Saborit" userId="9d99d59a-e3bf-438f-941b-3b7ef1001871" providerId="ADAL" clId="{2706F7D5-B5E8-404D-9F78-D980C8C342A8}" dt="2022-05-23T09:35:24.111" v="11" actId="20577"/>
          <ac:spMkLst>
            <pc:docMk/>
            <pc:sldMk cId="92178036" sldId="324"/>
            <ac:spMk id="43" creationId="{EBF25A0E-1E56-4669-AE94-6AE11DC5F208}"/>
          </ac:spMkLst>
        </pc:spChg>
      </pc:sldChg>
      <pc:sldChg chg="addCm">
        <pc:chgData name="Soizic Peris Y Saborit" userId="9d99d59a-e3bf-438f-941b-3b7ef1001871" providerId="ADAL" clId="{2706F7D5-B5E8-404D-9F78-D980C8C342A8}" dt="2022-05-23T09:09:50.917" v="4"/>
        <pc:sldMkLst>
          <pc:docMk/>
          <pc:sldMk cId="2545017246" sldId="325"/>
        </pc:sldMkLst>
      </pc:sldChg>
      <pc:sldChg chg="addCm">
        <pc:chgData name="Soizic Peris Y Saborit" userId="9d99d59a-e3bf-438f-941b-3b7ef1001871" providerId="ADAL" clId="{2706F7D5-B5E8-404D-9F78-D980C8C342A8}" dt="2022-05-23T09:33:22.652" v="9"/>
        <pc:sldMkLst>
          <pc:docMk/>
          <pc:sldMk cId="957692352" sldId="326"/>
        </pc:sldMkLst>
      </pc:sldChg>
    </pc:docChg>
  </pc:docChgLst>
  <pc:docChgLst>
    <pc:chgData name="Nelsa Louro" userId="537645f8-9c3b-46a7-b592-ed0c87511057" providerId="ADAL" clId="{DE331822-5E96-4945-A6EE-5F53FB408F04}"/>
    <pc:docChg chg="">
      <pc:chgData name="Nelsa Louro" userId="537645f8-9c3b-46a7-b592-ed0c87511057" providerId="ADAL" clId="{DE331822-5E96-4945-A6EE-5F53FB408F04}" dt="2022-05-23T13:46:40.954" v="15"/>
      <pc:docMkLst>
        <pc:docMk/>
      </pc:docMkLst>
      <pc:sldChg chg="addCm">
        <pc:chgData name="Nelsa Louro" userId="537645f8-9c3b-46a7-b592-ed0c87511057" providerId="ADAL" clId="{DE331822-5E96-4945-A6EE-5F53FB408F04}" dt="2022-05-23T13:09:47.272" v="6"/>
        <pc:sldMkLst>
          <pc:docMk/>
          <pc:sldMk cId="613424268" sldId="299"/>
        </pc:sldMkLst>
      </pc:sldChg>
      <pc:sldChg chg="addCm">
        <pc:chgData name="Nelsa Louro" userId="537645f8-9c3b-46a7-b592-ed0c87511057" providerId="ADAL" clId="{DE331822-5E96-4945-A6EE-5F53FB408F04}" dt="2022-05-23T13:34:30.975" v="12"/>
        <pc:sldMkLst>
          <pc:docMk/>
          <pc:sldMk cId="3105881671" sldId="301"/>
        </pc:sldMkLst>
      </pc:sldChg>
      <pc:sldChg chg="addCm">
        <pc:chgData name="Nelsa Louro" userId="537645f8-9c3b-46a7-b592-ed0c87511057" providerId="ADAL" clId="{DE331822-5E96-4945-A6EE-5F53FB408F04}" dt="2022-05-23T13:46:40.954" v="15"/>
        <pc:sldMkLst>
          <pc:docMk/>
          <pc:sldMk cId="2724417898" sldId="309"/>
        </pc:sldMkLst>
      </pc:sldChg>
      <pc:sldChg chg="addCm">
        <pc:chgData name="Nelsa Louro" userId="537645f8-9c3b-46a7-b592-ed0c87511057" providerId="ADAL" clId="{DE331822-5E96-4945-A6EE-5F53FB408F04}" dt="2022-05-23T12:57:42.373" v="4"/>
        <pc:sldMkLst>
          <pc:docMk/>
          <pc:sldMk cId="3876855456" sldId="319"/>
        </pc:sldMkLst>
      </pc:sldChg>
      <pc:sldChg chg="addCm">
        <pc:chgData name="Nelsa Louro" userId="537645f8-9c3b-46a7-b592-ed0c87511057" providerId="ADAL" clId="{DE331822-5E96-4945-A6EE-5F53FB408F04}" dt="2022-05-23T13:39:54.549" v="13"/>
        <pc:sldMkLst>
          <pc:docMk/>
          <pc:sldMk cId="2670494370" sldId="320"/>
        </pc:sldMkLst>
      </pc:sldChg>
      <pc:sldChg chg="addCm modCm">
        <pc:chgData name="Nelsa Louro" userId="537645f8-9c3b-46a7-b592-ed0c87511057" providerId="ADAL" clId="{DE331822-5E96-4945-A6EE-5F53FB408F04}" dt="2022-05-23T13:12:35.569" v="8"/>
        <pc:sldMkLst>
          <pc:docMk/>
          <pc:sldMk cId="3930343806" sldId="321"/>
        </pc:sldMkLst>
      </pc:sldChg>
      <pc:sldChg chg="addCm">
        <pc:chgData name="Nelsa Louro" userId="537645f8-9c3b-46a7-b592-ed0c87511057" providerId="ADAL" clId="{DE331822-5E96-4945-A6EE-5F53FB408F04}" dt="2022-05-23T13:43:28.722" v="14"/>
        <pc:sldMkLst>
          <pc:docMk/>
          <pc:sldMk cId="133827571" sldId="322"/>
        </pc:sldMkLst>
      </pc:sldChg>
      <pc:sldChg chg="addCm delCm">
        <pc:chgData name="Nelsa Louro" userId="537645f8-9c3b-46a7-b592-ed0c87511057" providerId="ADAL" clId="{DE331822-5E96-4945-A6EE-5F53FB408F04}" dt="2022-05-23T12:56:18.515" v="3"/>
        <pc:sldMkLst>
          <pc:docMk/>
          <pc:sldMk cId="2690216292" sldId="32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82800" y="744538"/>
            <a:ext cx="263207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1" userDrawn="1">
  <p:cSld name="Cover_1">
    <p:bg>
      <p:bgPr>
        <a:solidFill>
          <a:srgbClr val="FFFFFF"/>
        </a:solidFill>
        <a:effectLst/>
      </p:bgPr>
    </p:bg>
    <p:spTree>
      <p:nvGrpSpPr>
        <p:cNvPr id="1" name="Shape 7"/>
        <p:cNvGrpSpPr/>
        <p:nvPr/>
      </p:nvGrpSpPr>
      <p:grpSpPr>
        <a:xfrm>
          <a:off x="0" y="0"/>
          <a:ext cx="0" cy="0"/>
          <a:chOff x="0" y="0"/>
          <a:chExt cx="0" cy="0"/>
        </a:xfrm>
      </p:grpSpPr>
      <p:sp>
        <p:nvSpPr>
          <p:cNvPr id="9" name="Google Shape;9;p3"/>
          <p:cNvSpPr txBox="1">
            <a:spLocks noGrp="1"/>
          </p:cNvSpPr>
          <p:nvPr>
            <p:ph type="title"/>
          </p:nvPr>
        </p:nvSpPr>
        <p:spPr>
          <a:xfrm>
            <a:off x="498936" y="2812904"/>
            <a:ext cx="4374095" cy="3058189"/>
          </a:xfrm>
          <a:prstGeom prst="rect">
            <a:avLst/>
          </a:prstGeom>
          <a:noFill/>
          <a:ln>
            <a:noFill/>
          </a:ln>
        </p:spPr>
        <p:txBody>
          <a:bodyPr spcFirstLastPara="1" wrap="square" lIns="0" tIns="0" rIns="36000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cxnSp>
        <p:nvCxnSpPr>
          <p:cNvPr id="10" name="Google Shape;10;p3"/>
          <p:cNvCxnSpPr/>
          <p:nvPr/>
        </p:nvCxnSpPr>
        <p:spPr>
          <a:xfrm flipH="1">
            <a:off x="5811440" y="647583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1" name="Google Shape;11;p3"/>
          <p:cNvSpPr/>
          <p:nvPr/>
        </p:nvSpPr>
        <p:spPr>
          <a:xfrm>
            <a:off x="5664197" y="9130189"/>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2" name="Google Shape;12;p3"/>
          <p:cNvPicPr preferRelativeResize="0"/>
          <p:nvPr/>
        </p:nvPicPr>
        <p:blipFill rotWithShape="1">
          <a:blip r:embed="rId2" cstate="email">
            <a:alphaModFix/>
            <a:extLst>
              <a:ext uri="{28A0092B-C50C-407E-A947-70E740481C1C}">
                <a14:useLocalDpi xmlns:a14="http://schemas.microsoft.com/office/drawing/2010/main"/>
              </a:ext>
            </a:extLst>
          </a:blip>
          <a:srcRect b="-1200"/>
          <a:stretch/>
        </p:blipFill>
        <p:spPr>
          <a:xfrm>
            <a:off x="4873466" y="1"/>
            <a:ext cx="2686213" cy="10952642"/>
          </a:xfrm>
          <a:prstGeom prst="rect">
            <a:avLst/>
          </a:prstGeom>
          <a:noFill/>
          <a:ln>
            <a:noFill/>
          </a:ln>
        </p:spPr>
      </p:pic>
      <p:sp>
        <p:nvSpPr>
          <p:cNvPr id="13" name="Google Shape;13;p3"/>
          <p:cNvSpPr/>
          <p:nvPr/>
        </p:nvSpPr>
        <p:spPr>
          <a:xfrm rot="-430330">
            <a:off x="4442034" y="2988112"/>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4" name="Google Shape;14;p3"/>
          <p:cNvSpPr txBox="1">
            <a:spLocks noGrp="1"/>
          </p:cNvSpPr>
          <p:nvPr>
            <p:ph type="body" idx="1"/>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15" name="Google Shape;15;p3"/>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subTitle" idx="14"/>
          </p:nvPr>
        </p:nvSpPr>
        <p:spPr>
          <a:xfrm>
            <a:off x="499081" y="5871092"/>
            <a:ext cx="4374023"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5" name="Google Shape;34;p9">
            <a:extLst>
              <a:ext uri="{FF2B5EF4-FFF2-40B4-BE49-F238E27FC236}">
                <a16:creationId xmlns:a16="http://schemas.microsoft.com/office/drawing/2014/main" id="{DA9A1405-9FEE-154E-9256-A7B61D55D200}"/>
              </a:ext>
            </a:extLst>
          </p:cNvPr>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6" name="Google Shape;35;p9">
            <a:extLst>
              <a:ext uri="{FF2B5EF4-FFF2-40B4-BE49-F238E27FC236}">
                <a16:creationId xmlns:a16="http://schemas.microsoft.com/office/drawing/2014/main" id="{18A54E9B-70B7-0D41-93EE-90CB57CAAD4D}"/>
              </a:ext>
            </a:extLst>
          </p:cNvPr>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7" name="Google Shape;36;p9">
            <a:extLst>
              <a:ext uri="{FF2B5EF4-FFF2-40B4-BE49-F238E27FC236}">
                <a16:creationId xmlns:a16="http://schemas.microsoft.com/office/drawing/2014/main" id="{07FD4D10-5511-EC45-9176-656D3AB32CD8}"/>
              </a:ext>
            </a:extLst>
          </p:cNvPr>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8" name="Google Shape;37;p9">
            <a:extLst>
              <a:ext uri="{FF2B5EF4-FFF2-40B4-BE49-F238E27FC236}">
                <a16:creationId xmlns:a16="http://schemas.microsoft.com/office/drawing/2014/main" id="{06F77D62-1B95-E440-BC7E-98D984714D90}"/>
              </a:ext>
            </a:extLst>
          </p:cNvPr>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38;p9">
            <a:extLst>
              <a:ext uri="{FF2B5EF4-FFF2-40B4-BE49-F238E27FC236}">
                <a16:creationId xmlns:a16="http://schemas.microsoft.com/office/drawing/2014/main" id="{9A89A859-F536-414C-B187-58E30048C476}"/>
              </a:ext>
            </a:extLst>
          </p:cNvPr>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0" name="Google Shape;39;p9">
            <a:extLst>
              <a:ext uri="{FF2B5EF4-FFF2-40B4-BE49-F238E27FC236}">
                <a16:creationId xmlns:a16="http://schemas.microsoft.com/office/drawing/2014/main" id="{3F60D708-3DC8-3E45-8990-3D4052042AA6}"/>
              </a:ext>
            </a:extLst>
          </p:cNvPr>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1" name="Google Shape;40;p9">
            <a:extLst>
              <a:ext uri="{FF2B5EF4-FFF2-40B4-BE49-F238E27FC236}">
                <a16:creationId xmlns:a16="http://schemas.microsoft.com/office/drawing/2014/main" id="{6084A238-E371-1048-871B-92C9612D12A7}"/>
              </a:ext>
            </a:extLst>
          </p:cNvPr>
          <p:cNvSpPr txBox="1">
            <a:spLocks noGrp="1"/>
          </p:cNvSpPr>
          <p:nvPr>
            <p:ph type="body" idx="15"/>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2" name="Google Shape;41;p9">
            <a:extLst>
              <a:ext uri="{FF2B5EF4-FFF2-40B4-BE49-F238E27FC236}">
                <a16:creationId xmlns:a16="http://schemas.microsoft.com/office/drawing/2014/main" id="{CA9F2C53-E903-014F-881A-36FB902D91B0}"/>
              </a:ext>
            </a:extLst>
          </p:cNvPr>
          <p:cNvSpPr txBox="1">
            <a:spLocks noGrp="1"/>
          </p:cNvSpPr>
          <p:nvPr>
            <p:ph type="body" idx="16"/>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19" name="Google Shape;80;p9">
            <a:extLst>
              <a:ext uri="{FF2B5EF4-FFF2-40B4-BE49-F238E27FC236}">
                <a16:creationId xmlns:a16="http://schemas.microsoft.com/office/drawing/2014/main" id="{C3364AA3-D637-459E-9499-7FE72FBFF268}"/>
              </a:ext>
            </a:extLst>
          </p:cNvPr>
          <p:cNvPicPr preferRelativeResize="0"/>
          <p:nvPr userDrawn="1"/>
        </p:nvPicPr>
        <p:blipFill>
          <a:blip r:embed="rId3"/>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lide_1bis">
  <p:cSld name="1_Slide_1bis">
    <p:bg>
      <p:bgPr>
        <a:solidFill>
          <a:schemeClr val="dk1"/>
        </a:solidFill>
        <a:effectLst/>
      </p:bgPr>
    </p:bg>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2" name="Google Shape;102;p6"/>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378018"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3" name="Google Shape;103;p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04" name="Google Shape;104;p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05" name="Google Shape;105;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06" name="Google Shape;106;p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07" name="Google Shape;107;p6"/>
          <p:cNvSpPr txBox="1">
            <a:spLocks noGrp="1"/>
          </p:cNvSpPr>
          <p:nvPr>
            <p:ph type="body" idx="3"/>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378018"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lide_1bis">
  <p:cSld name="1_Slide_1bis 2">
    <p:bg>
      <p:bgPr>
        <a:solidFill>
          <a:schemeClr val="lt2"/>
        </a:solidFill>
        <a:effectLst/>
      </p:bgPr>
    </p:bg>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0" name="Google Shape;110;p7"/>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1" name="Google Shape;111;p7"/>
          <p:cNvSpPr txBox="1">
            <a:spLocks noGrp="1"/>
          </p:cNvSpPr>
          <p:nvPr>
            <p:ph type="body" idx="2"/>
          </p:nvPr>
        </p:nvSpPr>
        <p:spPr>
          <a:xfrm>
            <a:off x="498729" y="3491130"/>
            <a:ext cx="3281068" cy="6068984"/>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12" name="Google Shape;112;p7"/>
          <p:cNvSpPr txBox="1">
            <a:spLocks noGrp="1"/>
          </p:cNvSpPr>
          <p:nvPr>
            <p:ph type="body" idx="3"/>
          </p:nvPr>
        </p:nvSpPr>
        <p:spPr>
          <a:xfrm>
            <a:off x="3792167" y="3491132"/>
            <a:ext cx="3268552" cy="6054250"/>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2pPr>
            <a:lvl3pPr marL="1134053" marR="0" lvl="2"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3pPr>
            <a:lvl4pPr marL="1512070" marR="0" lvl="3"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4pPr>
            <a:lvl5pPr marL="1890088" marR="0" lvl="4"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5pPr>
            <a:lvl6pPr marL="2268106" marR="0" lvl="5"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6pPr>
            <a:lvl7pPr marL="2646124" marR="0" lvl="6"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7pPr>
            <a:lvl8pPr marL="3024142" marR="0" lvl="7"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8pPr>
            <a:lvl9pPr marL="3402159" marR="0" lvl="8"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9pPr>
          </a:lstStyle>
          <a:p>
            <a:endParaRPr/>
          </a:p>
        </p:txBody>
      </p:sp>
      <p:sp>
        <p:nvSpPr>
          <p:cNvPr id="113" name="Google Shape;113;p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14" name="Google Shape;114;p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15" name="Google Shape;11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16" name="Google Shape;116;p7"/>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lide_4bis">
  <p:cSld name="4_Cover 6_1_1_2">
    <p:bg>
      <p:bgPr>
        <a:solidFill>
          <a:schemeClr val="dk1"/>
        </a:solidFill>
        <a:effectLst/>
      </p:bgPr>
    </p:bg>
    <p:spTree>
      <p:nvGrpSpPr>
        <p:cNvPr id="1" name="Shape 126"/>
        <p:cNvGrpSpPr/>
        <p:nvPr/>
      </p:nvGrpSpPr>
      <p:grpSpPr>
        <a:xfrm>
          <a:off x="0" y="0"/>
          <a:ext cx="0" cy="0"/>
          <a:chOff x="0" y="0"/>
          <a:chExt cx="0" cy="0"/>
        </a:xfrm>
      </p:grpSpPr>
      <p:sp>
        <p:nvSpPr>
          <p:cNvPr id="127" name="Google Shape;127;p2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8" name="Google Shape;128;p26"/>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9" name="Google Shape;129;p2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30" name="Google Shape;130;p2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31" name="Google Shape;131;p2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32" name="Google Shape;132;p2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33" name="Google Shape;133;p26"/>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4" name="Google Shape;134;p26"/>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5" name="Google Shape;135;p26"/>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lide_4">
  <p:cSld name="4_Cover 6_1_1">
    <p:bg>
      <p:bgPr>
        <a:solidFill>
          <a:srgbClr val="FFFFFF"/>
        </a:solidFill>
        <a:effectLst/>
      </p:bgPr>
    </p:bg>
    <p:spTree>
      <p:nvGrpSpPr>
        <p:cNvPr id="1" name="Shape 136"/>
        <p:cNvGrpSpPr/>
        <p:nvPr/>
      </p:nvGrpSpPr>
      <p:grpSpPr>
        <a:xfrm>
          <a:off x="0" y="0"/>
          <a:ext cx="0" cy="0"/>
          <a:chOff x="0" y="0"/>
          <a:chExt cx="0" cy="0"/>
        </a:xfrm>
      </p:grpSpPr>
      <p:sp>
        <p:nvSpPr>
          <p:cNvPr id="137" name="Google Shape;137;p2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8" name="Google Shape;138;p25"/>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9" name="Google Shape;139;p2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40" name="Google Shape;140;p2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41" name="Google Shape;141;p2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42" name="Google Shape;142;p2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43" name="Google Shape;143;p25"/>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4" name="Google Shape;144;p25"/>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5" name="Google Shape;145;p25"/>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lide_3bis">
  <p:cSld name="Slide_2bis 2">
    <p:bg>
      <p:bgPr>
        <a:solidFill>
          <a:schemeClr val="dk1"/>
        </a:solidFill>
        <a:effectLst/>
      </p:bgPr>
    </p:bg>
    <p:spTree>
      <p:nvGrpSpPr>
        <p:cNvPr id="1" name="Shape 157"/>
        <p:cNvGrpSpPr/>
        <p:nvPr/>
      </p:nvGrpSpPr>
      <p:grpSpPr>
        <a:xfrm>
          <a:off x="0" y="0"/>
          <a:ext cx="0" cy="0"/>
          <a:chOff x="0" y="0"/>
          <a:chExt cx="0" cy="0"/>
        </a:xfrm>
      </p:grpSpPr>
      <p:sp>
        <p:nvSpPr>
          <p:cNvPr id="158" name="Google Shape;158;p24"/>
          <p:cNvSpPr/>
          <p:nvPr/>
        </p:nvSpPr>
        <p:spPr>
          <a:xfrm rot="-430255">
            <a:off x="-1785945" y="5448343"/>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159" name="Google Shape;159;p24"/>
          <p:cNvCxnSpPr/>
          <p:nvPr/>
        </p:nvCxnSpPr>
        <p:spPr>
          <a:xfrm flipH="1">
            <a:off x="2099538" y="42999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60" name="Google Shape;160;p24"/>
          <p:cNvSpPr/>
          <p:nvPr/>
        </p:nvSpPr>
        <p:spPr>
          <a:xfrm>
            <a:off x="2314037" y="6044821"/>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161" name="Google Shape;161;p24"/>
          <p:cNvSpPr txBox="1">
            <a:spLocks noGrp="1"/>
          </p:cNvSpPr>
          <p:nvPr>
            <p:ph type="title"/>
          </p:nvPr>
        </p:nvSpPr>
        <p:spPr>
          <a:xfrm>
            <a:off x="503122" y="1135505"/>
            <a:ext cx="2168607" cy="8425234"/>
          </a:xfrm>
          <a:prstGeom prst="rect">
            <a:avLst/>
          </a:prstGeom>
          <a:noFill/>
          <a:ln>
            <a:noFill/>
          </a:ln>
        </p:spPr>
        <p:txBody>
          <a:bodyPr spcFirstLastPara="1" wrap="square" lIns="0" tIns="0" rIns="54000" bIns="0" anchor="t" anchorCtr="0">
            <a:noAutofit/>
          </a:bodyPr>
          <a:lstStyle>
            <a:lvl1pPr marR="0" lvl="0" algn="l" rtl="0">
              <a:lnSpc>
                <a:spcPct val="100000"/>
              </a:lnSpc>
              <a:spcBef>
                <a:spcPts val="0"/>
              </a:spcBef>
              <a:spcAft>
                <a:spcPts val="0"/>
              </a:spcAft>
              <a:buClr>
                <a:schemeClr val="lt2"/>
              </a:buClr>
              <a:buSzPts val="1800"/>
              <a:buFont typeface="Arial"/>
              <a:buNone/>
              <a:defRPr sz="1489"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2" name="Google Shape;162;p2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63" name="Google Shape;163;p2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64" name="Google Shape;164;p2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65" name="Google Shape;165;p24"/>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lt2"/>
              </a:buClr>
              <a:buSzPts val="800"/>
              <a:buFont typeface="Arial"/>
              <a:buNone/>
              <a:defRPr sz="662" b="0" i="0" u="none" strike="noStrike" cap="none">
                <a:solidFill>
                  <a:schemeClr val="lt2"/>
                </a:solidFill>
                <a:latin typeface="Arial"/>
                <a:ea typeface="Arial"/>
                <a:cs typeface="Arial"/>
                <a:sym typeface="Arial"/>
              </a:defRPr>
            </a:lvl1pPr>
            <a:lvl2pPr marL="756035" marR="0" lvl="1"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2pPr>
            <a:lvl3pPr marL="1134053" marR="0" lvl="2"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3pPr>
            <a:lvl4pPr marL="1512070" marR="0" lvl="3"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4pPr>
            <a:lvl5pPr marL="1890088" marR="0" lvl="4"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5pPr>
            <a:lvl6pPr marL="2268106" marR="0" lvl="5"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6pPr>
            <a:lvl7pPr marL="2646124" marR="0" lvl="6"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7pPr>
            <a:lvl8pPr marL="3024142" marR="0" lvl="7"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8pPr>
            <a:lvl9pPr marL="3402159" marR="0" lvl="8"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9pPr>
          </a:lstStyle>
          <a:p>
            <a:endParaRPr/>
          </a:p>
        </p:txBody>
      </p:sp>
      <p:sp>
        <p:nvSpPr>
          <p:cNvPr id="166" name="Google Shape;166;p24"/>
          <p:cNvSpPr txBox="1">
            <a:spLocks noGrp="1"/>
          </p:cNvSpPr>
          <p:nvPr>
            <p:ph type="body" idx="2"/>
          </p:nvPr>
        </p:nvSpPr>
        <p:spPr>
          <a:xfrm>
            <a:off x="2689654"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7" name="Google Shape;167;p24"/>
          <p:cNvSpPr txBox="1">
            <a:spLocks noGrp="1"/>
          </p:cNvSpPr>
          <p:nvPr>
            <p:ph type="body" idx="3"/>
          </p:nvPr>
        </p:nvSpPr>
        <p:spPr>
          <a:xfrm>
            <a:off x="4887948"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lide_7">
  <p:cSld name="4_Cover 6_1_1_1_2_1">
    <p:bg>
      <p:bgPr>
        <a:solidFill>
          <a:srgbClr val="FFFFFF"/>
        </a:solidFill>
        <a:effectLst/>
      </p:bgPr>
    </p:bg>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496104" y="1088982"/>
            <a:ext cx="2190025" cy="1920723"/>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0" name="Google Shape;170;p14"/>
          <p:cNvSpPr txBox="1">
            <a:spLocks noGrp="1"/>
          </p:cNvSpPr>
          <p:nvPr>
            <p:ph type="subTitle" idx="1"/>
          </p:nvPr>
        </p:nvSpPr>
        <p:spPr>
          <a:xfrm>
            <a:off x="496104" y="3009706"/>
            <a:ext cx="2190025" cy="1159553"/>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1" name="Google Shape;171;p1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72" name="Google Shape;172;p1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73" name="Google Shape;173;p1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74" name="Google Shape;174;p1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75" name="Google Shape;175;p14"/>
          <p:cNvSpPr txBox="1">
            <a:spLocks noGrp="1"/>
          </p:cNvSpPr>
          <p:nvPr>
            <p:ph type="body" idx="3"/>
          </p:nvPr>
        </p:nvSpPr>
        <p:spPr>
          <a:xfrm>
            <a:off x="2686129" y="3009705"/>
            <a:ext cx="2101666" cy="6550486"/>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6" name="Google Shape;176;p14"/>
          <p:cNvSpPr txBox="1">
            <a:spLocks noGrp="1"/>
          </p:cNvSpPr>
          <p:nvPr>
            <p:ph type="body" idx="4"/>
          </p:nvPr>
        </p:nvSpPr>
        <p:spPr>
          <a:xfrm>
            <a:off x="4978489" y="3009702"/>
            <a:ext cx="2082458" cy="6550485"/>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7" name="Google Shape;177;p14"/>
          <p:cNvSpPr txBox="1">
            <a:spLocks noGrp="1"/>
          </p:cNvSpPr>
          <p:nvPr>
            <p:ph type="body" idx="5"/>
          </p:nvPr>
        </p:nvSpPr>
        <p:spPr>
          <a:xfrm>
            <a:off x="2694467" y="1151100"/>
            <a:ext cx="2093327"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8" name="Google Shape;178;p14"/>
          <p:cNvSpPr txBox="1">
            <a:spLocks noGrp="1"/>
          </p:cNvSpPr>
          <p:nvPr>
            <p:ph type="body" idx="6"/>
          </p:nvPr>
        </p:nvSpPr>
        <p:spPr>
          <a:xfrm>
            <a:off x="4977022" y="1151100"/>
            <a:ext cx="2093328"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9" name="Google Shape;179;p14"/>
          <p:cNvSpPr txBox="1">
            <a:spLocks noGrp="1"/>
          </p:cNvSpPr>
          <p:nvPr>
            <p:ph type="body" idx="7"/>
          </p:nvPr>
        </p:nvSpPr>
        <p:spPr>
          <a:xfrm>
            <a:off x="496104" y="4169073"/>
            <a:ext cx="2190025" cy="5391119"/>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lide_11bis">
  <p:cSld name="4_Cover 6_1_1_1_1_1_1_3">
    <p:bg>
      <p:bgPr>
        <a:solidFill>
          <a:srgbClr val="FFFFFF"/>
        </a:solidFill>
        <a:effectLst/>
      </p:bgPr>
    </p:bg>
    <p:spTree>
      <p:nvGrpSpPr>
        <p:cNvPr id="1" name="Shape 180"/>
        <p:cNvGrpSpPr/>
        <p:nvPr/>
      </p:nvGrpSpPr>
      <p:grpSpPr>
        <a:xfrm>
          <a:off x="0" y="0"/>
          <a:ext cx="0" cy="0"/>
          <a:chOff x="0" y="0"/>
          <a:chExt cx="0" cy="0"/>
        </a:xfrm>
      </p:grpSpPr>
      <p:pic>
        <p:nvPicPr>
          <p:cNvPr id="181" name="Google Shape;181;p1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182" name="Google Shape;182;p15"/>
          <p:cNvSpPr/>
          <p:nvPr/>
        </p:nvSpPr>
        <p:spPr>
          <a:xfrm rot="-430255">
            <a:off x="4291206" y="-11973454"/>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83" name="Google Shape;183;p1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4" name="Google Shape;184;p15"/>
          <p:cNvSpPr txBox="1">
            <a:spLocks noGrp="1"/>
          </p:cNvSpPr>
          <p:nvPr>
            <p:ph type="subTitle" idx="1"/>
          </p:nvPr>
        </p:nvSpPr>
        <p:spPr>
          <a:xfrm>
            <a:off x="498729" y="2421640"/>
            <a:ext cx="6563416"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5" name="Google Shape;185;p1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86" name="Google Shape;186;p1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87" name="Google Shape;187;p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88" name="Google Shape;188;p1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89" name="Google Shape;189;p15"/>
          <p:cNvSpPr txBox="1">
            <a:spLocks noGrp="1"/>
          </p:cNvSpPr>
          <p:nvPr>
            <p:ph type="body" idx="3"/>
          </p:nvPr>
        </p:nvSpPr>
        <p:spPr>
          <a:xfrm>
            <a:off x="498729" y="5497213"/>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0" name="Google Shape;190;p15"/>
          <p:cNvSpPr txBox="1">
            <a:spLocks noGrp="1"/>
          </p:cNvSpPr>
          <p:nvPr>
            <p:ph type="body" idx="4"/>
          </p:nvPr>
        </p:nvSpPr>
        <p:spPr>
          <a:xfrm>
            <a:off x="498729" y="3859117"/>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1" name="Google Shape;191;p15"/>
          <p:cNvSpPr txBox="1">
            <a:spLocks noGrp="1"/>
          </p:cNvSpPr>
          <p:nvPr>
            <p:ph type="body" idx="5"/>
          </p:nvPr>
        </p:nvSpPr>
        <p:spPr>
          <a:xfrm>
            <a:off x="498729" y="4533824"/>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2" name="Google Shape;192;p15"/>
          <p:cNvSpPr txBox="1">
            <a:spLocks noGrp="1"/>
          </p:cNvSpPr>
          <p:nvPr>
            <p:ph type="body" idx="6"/>
          </p:nvPr>
        </p:nvSpPr>
        <p:spPr>
          <a:xfrm>
            <a:off x="2688269"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3" name="Google Shape;193;p15"/>
          <p:cNvSpPr txBox="1">
            <a:spLocks noGrp="1"/>
          </p:cNvSpPr>
          <p:nvPr>
            <p:ph type="body" idx="7"/>
          </p:nvPr>
        </p:nvSpPr>
        <p:spPr>
          <a:xfrm>
            <a:off x="2688269"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4" name="Google Shape;194;p15"/>
          <p:cNvSpPr txBox="1">
            <a:spLocks noGrp="1"/>
          </p:cNvSpPr>
          <p:nvPr>
            <p:ph type="body" idx="8"/>
          </p:nvPr>
        </p:nvSpPr>
        <p:spPr>
          <a:xfrm>
            <a:off x="2688269"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5" name="Google Shape;195;p15"/>
          <p:cNvSpPr txBox="1">
            <a:spLocks noGrp="1"/>
          </p:cNvSpPr>
          <p:nvPr>
            <p:ph type="body" idx="9"/>
          </p:nvPr>
        </p:nvSpPr>
        <p:spPr>
          <a:xfrm>
            <a:off x="4877810"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6" name="Google Shape;196;p15"/>
          <p:cNvSpPr txBox="1">
            <a:spLocks noGrp="1"/>
          </p:cNvSpPr>
          <p:nvPr>
            <p:ph type="body" idx="13"/>
          </p:nvPr>
        </p:nvSpPr>
        <p:spPr>
          <a:xfrm>
            <a:off x="4877810"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7" name="Google Shape;197;p15"/>
          <p:cNvSpPr txBox="1">
            <a:spLocks noGrp="1"/>
          </p:cNvSpPr>
          <p:nvPr>
            <p:ph type="body" idx="14"/>
          </p:nvPr>
        </p:nvSpPr>
        <p:spPr>
          <a:xfrm>
            <a:off x="4877810"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lide_12">
  <p:cSld name="4_Cover 6_1_1_1_1_1_1_2">
    <p:bg>
      <p:bgPr>
        <a:solidFill>
          <a:srgbClr val="FFFFFF"/>
        </a:solidFill>
        <a:effectLst/>
      </p:bgPr>
    </p:bg>
    <p:spTree>
      <p:nvGrpSpPr>
        <p:cNvPr id="1" name="Shape 198"/>
        <p:cNvGrpSpPr/>
        <p:nvPr/>
      </p:nvGrpSpPr>
      <p:grpSpPr>
        <a:xfrm>
          <a:off x="0" y="0"/>
          <a:ext cx="0" cy="0"/>
          <a:chOff x="0" y="0"/>
          <a:chExt cx="0" cy="0"/>
        </a:xfrm>
      </p:grpSpPr>
      <p:sp>
        <p:nvSpPr>
          <p:cNvPr id="199" name="Google Shape;199;p16"/>
          <p:cNvSpPr txBox="1">
            <a:spLocks noGrp="1"/>
          </p:cNvSpPr>
          <p:nvPr>
            <p:ph type="body" idx="1"/>
          </p:nvPr>
        </p:nvSpPr>
        <p:spPr>
          <a:xfrm>
            <a:off x="4881026" y="1126868"/>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0" name="Google Shape;200;p16"/>
          <p:cNvSpPr txBox="1">
            <a:spLocks noGrp="1"/>
          </p:cNvSpPr>
          <p:nvPr>
            <p:ph type="body" idx="2"/>
          </p:nvPr>
        </p:nvSpPr>
        <p:spPr>
          <a:xfrm>
            <a:off x="498729" y="1121983"/>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1" name="Google Shape;201;p16"/>
          <p:cNvSpPr txBox="1">
            <a:spLocks noGrp="1"/>
          </p:cNvSpPr>
          <p:nvPr>
            <p:ph type="body" idx="3"/>
          </p:nvPr>
        </p:nvSpPr>
        <p:spPr>
          <a:xfrm>
            <a:off x="2685623" y="1126868"/>
            <a:ext cx="2187482" cy="8438082"/>
          </a:xfrm>
          <a:prstGeom prst="rect">
            <a:avLst/>
          </a:prstGeom>
          <a:solidFill>
            <a:schemeClr val="lt2"/>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02" name="Google Shape;202;p1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4737069"/>
            <a:ext cx="484292" cy="1217680"/>
          </a:xfrm>
          <a:prstGeom prst="rect">
            <a:avLst/>
          </a:prstGeom>
          <a:noFill/>
          <a:ln>
            <a:noFill/>
          </a:ln>
        </p:spPr>
      </p:pic>
      <p:pic>
        <p:nvPicPr>
          <p:cNvPr id="203" name="Google Shape;203;p1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4831116"/>
            <a:ext cx="484291" cy="1029582"/>
          </a:xfrm>
          <a:prstGeom prst="rect">
            <a:avLst/>
          </a:prstGeom>
          <a:noFill/>
          <a:ln>
            <a:noFill/>
          </a:ln>
        </p:spPr>
      </p:pic>
      <p:sp>
        <p:nvSpPr>
          <p:cNvPr id="204" name="Google Shape;204;p1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05" name="Google Shape;205;p1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06" name="Google Shape;206;p1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07" name="Google Shape;207;p16"/>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lide_6">
  <p:cSld name="4_Cover 6_1_1_1_2">
    <p:bg>
      <p:bgPr>
        <a:solidFill>
          <a:srgbClr val="FFFFFF"/>
        </a:solidFill>
        <a:effectLst/>
      </p:bgPr>
    </p:bg>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496103" y="1121980"/>
            <a:ext cx="2093946" cy="1887722"/>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0" name="Google Shape;210;p27"/>
          <p:cNvSpPr txBox="1">
            <a:spLocks noGrp="1"/>
          </p:cNvSpPr>
          <p:nvPr>
            <p:ph type="subTitle" idx="1"/>
          </p:nvPr>
        </p:nvSpPr>
        <p:spPr>
          <a:xfrm>
            <a:off x="496103" y="3009706"/>
            <a:ext cx="2093946" cy="1576931"/>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11" name="Google Shape;211;p2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755340" y="3587646"/>
            <a:ext cx="236239" cy="412494"/>
          </a:xfrm>
          <a:prstGeom prst="rect">
            <a:avLst/>
          </a:prstGeom>
          <a:noFill/>
          <a:ln>
            <a:noFill/>
          </a:ln>
        </p:spPr>
      </p:pic>
      <p:sp>
        <p:nvSpPr>
          <p:cNvPr id="212" name="Google Shape;212;p2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13" name="Google Shape;213;p2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14" name="Google Shape;214;p2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15" name="Google Shape;215;p2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16" name="Google Shape;216;p27"/>
          <p:cNvSpPr txBox="1">
            <a:spLocks noGrp="1"/>
          </p:cNvSpPr>
          <p:nvPr>
            <p:ph type="body" idx="3"/>
          </p:nvPr>
        </p:nvSpPr>
        <p:spPr>
          <a:xfrm>
            <a:off x="497943" y="4601369"/>
            <a:ext cx="2093946" cy="4973298"/>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7" name="Google Shape;217;p27"/>
          <p:cNvSpPr txBox="1">
            <a:spLocks noGrp="1"/>
          </p:cNvSpPr>
          <p:nvPr>
            <p:ph type="body" idx="4"/>
          </p:nvPr>
        </p:nvSpPr>
        <p:spPr>
          <a:xfrm>
            <a:off x="2686574" y="1121980"/>
            <a:ext cx="4374448" cy="1887722"/>
          </a:xfrm>
          <a:prstGeom prst="rect">
            <a:avLst/>
          </a:prstGeom>
          <a:noFill/>
          <a:ln>
            <a:noFill/>
          </a:ln>
        </p:spPr>
        <p:txBody>
          <a:bodyPr spcFirstLastPara="1" wrap="square" lIns="0" tIns="0" rIns="0" bIns="0" anchor="t"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8" name="Google Shape;218;p27"/>
          <p:cNvSpPr txBox="1">
            <a:spLocks noGrp="1"/>
          </p:cNvSpPr>
          <p:nvPr>
            <p:ph type="body" idx="5"/>
          </p:nvPr>
        </p:nvSpPr>
        <p:spPr>
          <a:xfrm>
            <a:off x="2686129" y="4601367"/>
            <a:ext cx="4374818" cy="4958567"/>
          </a:xfrm>
          <a:prstGeom prst="rect">
            <a:avLst/>
          </a:prstGeom>
          <a:noFill/>
          <a:ln w="76200" cap="flat" cmpd="sng">
            <a:solidFill>
              <a:srgbClr val="E1E1E1"/>
            </a:solidFill>
            <a:prstDash val="solid"/>
            <a:round/>
            <a:headEnd type="none" w="sm" len="sm"/>
            <a:tailEnd type="none" w="sm" len="sm"/>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lide_8">
  <p:cSld name="4_Cover 6_1_1_1_1">
    <p:bg>
      <p:bgPr>
        <a:solidFill>
          <a:srgbClr val="FFFFFF"/>
        </a:solidFill>
        <a:effectLst/>
      </p:bgPr>
    </p:bg>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1" name="Google Shape;221;p28"/>
          <p:cNvSpPr txBox="1">
            <a:spLocks noGrp="1"/>
          </p:cNvSpPr>
          <p:nvPr>
            <p:ph type="subTitle" idx="1"/>
          </p:nvPr>
        </p:nvSpPr>
        <p:spPr>
          <a:xfrm>
            <a:off x="497531" y="2421640"/>
            <a:ext cx="6564615" cy="69906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2" name="Google Shape;222;p2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23" name="Google Shape;223;p2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24" name="Google Shape;224;p2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25" name="Google Shape;225;p28"/>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26" name="Google Shape;226;p28"/>
          <p:cNvSpPr txBox="1">
            <a:spLocks noGrp="1"/>
          </p:cNvSpPr>
          <p:nvPr>
            <p:ph type="body" idx="3"/>
          </p:nvPr>
        </p:nvSpPr>
        <p:spPr>
          <a:xfrm>
            <a:off x="503977"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7" name="Google Shape;227;p28"/>
          <p:cNvSpPr txBox="1">
            <a:spLocks noGrp="1"/>
          </p:cNvSpPr>
          <p:nvPr>
            <p:ph type="title" idx="4"/>
          </p:nvPr>
        </p:nvSpPr>
        <p:spPr>
          <a:xfrm>
            <a:off x="496104"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8" name="Google Shape;228;p28"/>
          <p:cNvSpPr txBox="1">
            <a:spLocks noGrp="1"/>
          </p:cNvSpPr>
          <p:nvPr>
            <p:ph type="body" idx="5"/>
          </p:nvPr>
        </p:nvSpPr>
        <p:spPr>
          <a:xfrm>
            <a:off x="3787036"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9" name="Google Shape;229;p28"/>
          <p:cNvSpPr txBox="1"/>
          <p:nvPr/>
        </p:nvSpPr>
        <p:spPr>
          <a:xfrm>
            <a:off x="3779162"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75585" tIns="75585" rIns="75585" bIns="75585" anchor="ctr" anchorCtr="0">
            <a:noAutofit/>
          </a:bodyPr>
          <a:lstStyle/>
          <a:p>
            <a:pPr marL="119060" marR="0" lvl="0" indent="-119060" algn="l" rtl="0">
              <a:lnSpc>
                <a:spcPct val="100000"/>
              </a:lnSpc>
              <a:spcBef>
                <a:spcPts val="0"/>
              </a:spcBef>
              <a:spcAft>
                <a:spcPts val="0"/>
              </a:spcAft>
              <a:buClr>
                <a:srgbClr val="000000"/>
              </a:buClr>
              <a:buSzPts val="1300"/>
              <a:buFont typeface="Arial"/>
              <a:buNone/>
            </a:pPr>
            <a:endParaRPr sz="1075" b="1"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_2">
  <p:cSld name="Cover_2">
    <p:bg>
      <p:bgPr>
        <a:solidFill>
          <a:srgbClr val="FFFFFF"/>
        </a:solidFill>
        <a:effectLst/>
      </p:bgPr>
    </p:bg>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499081" y="2812904"/>
            <a:ext cx="6561888" cy="3058189"/>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7" name="Google Shape;27;p9"/>
          <p:cNvSpPr txBox="1">
            <a:spLocks noGrp="1"/>
          </p:cNvSpPr>
          <p:nvPr>
            <p:ph type="subTitle" idx="1"/>
          </p:nvPr>
        </p:nvSpPr>
        <p:spPr>
          <a:xfrm>
            <a:off x="499082" y="5871092"/>
            <a:ext cx="6561888"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8" name="Google Shape;28;p9"/>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29;p9"/>
          <p:cNvSpPr/>
          <p:nvPr/>
        </p:nvSpPr>
        <p:spPr>
          <a:xfrm rot="-430330">
            <a:off x="4253166" y="5850489"/>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0" name="Google Shape;30;p9"/>
          <p:cNvCxnSpPr/>
          <p:nvPr/>
        </p:nvCxnSpPr>
        <p:spPr>
          <a:xfrm flipH="1">
            <a:off x="6765449" y="2101622"/>
            <a:ext cx="1519872" cy="3642513"/>
          </a:xfrm>
          <a:prstGeom prst="straightConnector1">
            <a:avLst/>
          </a:prstGeom>
          <a:noFill/>
          <a:ln w="9525" cap="flat" cmpd="sng">
            <a:solidFill>
              <a:schemeClr val="accent1"/>
            </a:solidFill>
            <a:prstDash val="solid"/>
            <a:round/>
            <a:headEnd type="none" w="sm" len="sm"/>
            <a:tailEnd type="none" w="sm" len="sm"/>
          </a:ln>
        </p:spPr>
      </p:cxnSp>
      <p:sp>
        <p:nvSpPr>
          <p:cNvPr id="31" name="Google Shape;31;p9"/>
          <p:cNvSpPr/>
          <p:nvPr/>
        </p:nvSpPr>
        <p:spPr>
          <a:xfrm>
            <a:off x="6618210" y="5586778"/>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2" name="Google Shape;32;p9"/>
          <p:cNvSpPr txBox="1">
            <a:spLocks noGrp="1"/>
          </p:cNvSpPr>
          <p:nvPr>
            <p:ph type="body" idx="3"/>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33" name="Google Shape;33;p9"/>
          <p:cNvSpPr>
            <a:spLocks noGrp="1"/>
          </p:cNvSpPr>
          <p:nvPr>
            <p:ph type="pic" idx="4"/>
          </p:nvPr>
        </p:nvSpPr>
        <p:spPr>
          <a:xfrm>
            <a:off x="4873103"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4" name="Google Shape;34;p9"/>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5" name="Google Shape;35;p9"/>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6" name="Google Shape;36;p9"/>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7" name="Google Shape;37;p9"/>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9" name="Google Shape;39;p9"/>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0" name="Google Shape;40;p9"/>
          <p:cNvSpPr txBox="1">
            <a:spLocks noGrp="1"/>
          </p:cNvSpPr>
          <p:nvPr>
            <p:ph type="body" idx="14"/>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1" name="Google Shape;41;p9"/>
          <p:cNvSpPr txBox="1">
            <a:spLocks noGrp="1"/>
          </p:cNvSpPr>
          <p:nvPr>
            <p:ph type="body" idx="15"/>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2" name="Google Shape;42;p9"/>
          <p:cNvSpPr txBox="1">
            <a:spLocks noGrp="1"/>
          </p:cNvSpPr>
          <p:nvPr>
            <p:ph type="body" idx="16"/>
          </p:nvPr>
        </p:nvSpPr>
        <p:spPr>
          <a:xfrm>
            <a:off x="4874537"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3" name="Google Shape;43;p9"/>
          <p:cNvSpPr txBox="1">
            <a:spLocks noGrp="1"/>
          </p:cNvSpPr>
          <p:nvPr>
            <p:ph type="body" idx="17"/>
          </p:nvPr>
        </p:nvSpPr>
        <p:spPr>
          <a:xfrm>
            <a:off x="4874537"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body" idx="18"/>
          </p:nvPr>
        </p:nvSpPr>
        <p:spPr>
          <a:xfrm>
            <a:off x="4874537"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5" name="Google Shape;45;p9"/>
          <p:cNvSpPr txBox="1">
            <a:spLocks noGrp="1"/>
          </p:cNvSpPr>
          <p:nvPr>
            <p:ph type="body" idx="19"/>
          </p:nvPr>
        </p:nvSpPr>
        <p:spPr>
          <a:xfrm>
            <a:off x="4874537"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23" name="Google Shape;80;p9">
            <a:extLst>
              <a:ext uri="{FF2B5EF4-FFF2-40B4-BE49-F238E27FC236}">
                <a16:creationId xmlns:a16="http://schemas.microsoft.com/office/drawing/2014/main" id="{F5A8CE95-00C5-43A0-8F13-729AC42CBCB3}"/>
              </a:ext>
            </a:extLst>
          </p:cNvPr>
          <p:cNvPicPr preferRelativeResize="0"/>
          <p:nvPr userDrawn="1"/>
        </p:nvPicPr>
        <p:blipFill>
          <a:blip r:embed="rId2"/>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lide_9">
  <p:cSld name="4_Cover 6_1_1_1_1_2">
    <p:bg>
      <p:bgPr>
        <a:solidFill>
          <a:srgbClr val="FFFFFF"/>
        </a:solidFill>
        <a:effectLst/>
      </p:bgPr>
    </p:bg>
    <p:spTree>
      <p:nvGrpSpPr>
        <p:cNvPr id="1" name="Shape 230"/>
        <p:cNvGrpSpPr/>
        <p:nvPr/>
      </p:nvGrpSpPr>
      <p:grpSpPr>
        <a:xfrm>
          <a:off x="0" y="0"/>
          <a:ext cx="0" cy="0"/>
          <a:chOff x="0" y="0"/>
          <a:chExt cx="0" cy="0"/>
        </a:xfrm>
      </p:grpSpPr>
      <p:sp>
        <p:nvSpPr>
          <p:cNvPr id="231" name="Google Shape;231;p29"/>
          <p:cNvSpPr txBox="1">
            <a:spLocks noGrp="1"/>
          </p:cNvSpPr>
          <p:nvPr>
            <p:ph type="title"/>
          </p:nvPr>
        </p:nvSpPr>
        <p:spPr>
          <a:xfrm>
            <a:off x="496104" y="1121980"/>
            <a:ext cx="2190025" cy="8438135"/>
          </a:xfrm>
          <a:prstGeom prst="rect">
            <a:avLst/>
          </a:prstGeom>
          <a:noFill/>
          <a:ln>
            <a:noFill/>
          </a:ln>
        </p:spPr>
        <p:txBody>
          <a:bodyPr spcFirstLastPara="1" wrap="square" lIns="0" tIns="0" rIns="91425" bIns="0" anchor="t" anchorCtr="0">
            <a:noAutofit/>
          </a:bodyPr>
          <a:lstStyle>
            <a:lvl1pPr marR="0" lvl="0" indent="-89296"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2" name="Google Shape;232;p29"/>
          <p:cNvSpPr txBox="1">
            <a:spLocks noGrp="1"/>
          </p:cNvSpPr>
          <p:nvPr>
            <p:ph type="subTitle" idx="1"/>
          </p:nvPr>
        </p:nvSpPr>
        <p:spPr>
          <a:xfrm>
            <a:off x="2686232" y="1135723"/>
            <a:ext cx="4374592" cy="1202323"/>
          </a:xfrm>
          <a:prstGeom prst="rect">
            <a:avLst/>
          </a:prstGeom>
          <a:noFill/>
          <a:ln>
            <a:noFill/>
          </a:ln>
        </p:spPr>
        <p:txBody>
          <a:bodyPr spcFirstLastPara="1" wrap="square" lIns="0" tIns="0" rIns="0" bIns="0" anchor="t" anchorCtr="0">
            <a:noAutofit/>
          </a:bodyPr>
          <a:lstStyle>
            <a:lvl1pPr marL="89296"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3" name="Google Shape;233;p29"/>
          <p:cNvSpPr/>
          <p:nvPr/>
        </p:nvSpPr>
        <p:spPr>
          <a:xfrm rot="-430255">
            <a:off x="-2904116" y="6494235"/>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234" name="Google Shape;234;p29"/>
          <p:cNvCxnSpPr/>
          <p:nvPr/>
        </p:nvCxnSpPr>
        <p:spPr>
          <a:xfrm flipH="1">
            <a:off x="981337" y="53458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235" name="Google Shape;235;p29"/>
          <p:cNvSpPr/>
          <p:nvPr/>
        </p:nvSpPr>
        <p:spPr>
          <a:xfrm>
            <a:off x="1195833" y="7090720"/>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236" name="Google Shape;236;p2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37" name="Google Shape;237;p2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38" name="Google Shape;238;p2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39" name="Google Shape;239;p2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40" name="Google Shape;240;p29"/>
          <p:cNvSpPr txBox="1">
            <a:spLocks noGrp="1"/>
          </p:cNvSpPr>
          <p:nvPr>
            <p:ph type="body" idx="3"/>
          </p:nvPr>
        </p:nvSpPr>
        <p:spPr>
          <a:xfrm>
            <a:off x="2686583" y="6263499"/>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1" name="Google Shape;241;p29"/>
          <p:cNvSpPr txBox="1">
            <a:spLocks noGrp="1"/>
          </p:cNvSpPr>
          <p:nvPr>
            <p:ph type="title" idx="4"/>
          </p:nvPr>
        </p:nvSpPr>
        <p:spPr>
          <a:xfrm>
            <a:off x="2686583" y="5057540"/>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2" name="Google Shape;242;p29"/>
          <p:cNvSpPr txBox="1">
            <a:spLocks noGrp="1"/>
          </p:cNvSpPr>
          <p:nvPr>
            <p:ph type="body" idx="5"/>
          </p:nvPr>
        </p:nvSpPr>
        <p:spPr>
          <a:xfrm>
            <a:off x="2728353" y="2858219"/>
            <a:ext cx="2031043"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
        <p:nvSpPr>
          <p:cNvPr id="243" name="Google Shape;243;p29"/>
          <p:cNvSpPr txBox="1">
            <a:spLocks noGrp="1"/>
          </p:cNvSpPr>
          <p:nvPr>
            <p:ph type="body" idx="6"/>
          </p:nvPr>
        </p:nvSpPr>
        <p:spPr>
          <a:xfrm>
            <a:off x="4948492" y="6282986"/>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4" name="Google Shape;244;p29"/>
          <p:cNvSpPr txBox="1">
            <a:spLocks noGrp="1"/>
          </p:cNvSpPr>
          <p:nvPr>
            <p:ph type="title" idx="7"/>
          </p:nvPr>
        </p:nvSpPr>
        <p:spPr>
          <a:xfrm>
            <a:off x="4948492" y="5077027"/>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5" name="Google Shape;245;p29"/>
          <p:cNvSpPr txBox="1">
            <a:spLocks noGrp="1"/>
          </p:cNvSpPr>
          <p:nvPr>
            <p:ph type="body" idx="8"/>
          </p:nvPr>
        </p:nvSpPr>
        <p:spPr>
          <a:xfrm>
            <a:off x="4981830" y="2877707"/>
            <a:ext cx="2044435"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lide_10">
  <p:cSld name="4_Cover 6_1_1_1_1_1">
    <p:bg>
      <p:bgPr>
        <a:solidFill>
          <a:srgbClr val="FFFFFF"/>
        </a:solidFill>
        <a:effectLst/>
      </p:bgPr>
    </p:bg>
    <p:spTree>
      <p:nvGrpSpPr>
        <p:cNvPr id="1" name="Shape 246"/>
        <p:cNvGrpSpPr/>
        <p:nvPr/>
      </p:nvGrpSpPr>
      <p:grpSpPr>
        <a:xfrm>
          <a:off x="0" y="0"/>
          <a:ext cx="0" cy="0"/>
          <a:chOff x="0" y="0"/>
          <a:chExt cx="0" cy="0"/>
        </a:xfrm>
      </p:grpSpPr>
      <p:sp>
        <p:nvSpPr>
          <p:cNvPr id="247" name="Google Shape;247;p30"/>
          <p:cNvSpPr txBox="1">
            <a:spLocks noGrp="1"/>
          </p:cNvSpPr>
          <p:nvPr>
            <p:ph type="body" idx="1"/>
          </p:nvPr>
        </p:nvSpPr>
        <p:spPr>
          <a:xfrm>
            <a:off x="2066943" y="353187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8" name="Google Shape;248;p30"/>
          <p:cNvSpPr txBox="1">
            <a:spLocks noGrp="1"/>
          </p:cNvSpPr>
          <p:nvPr>
            <p:ph type="body" idx="2"/>
          </p:nvPr>
        </p:nvSpPr>
        <p:spPr>
          <a:xfrm>
            <a:off x="2068203" y="509729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9" name="Google Shape;249;p30"/>
          <p:cNvSpPr txBox="1">
            <a:spLocks noGrp="1"/>
          </p:cNvSpPr>
          <p:nvPr>
            <p:ph type="title"/>
          </p:nvPr>
        </p:nvSpPr>
        <p:spPr>
          <a:xfrm>
            <a:off x="498191" y="517849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0" name="Google Shape;250;p30"/>
          <p:cNvSpPr txBox="1">
            <a:spLocks noGrp="1"/>
          </p:cNvSpPr>
          <p:nvPr>
            <p:ph type="body" idx="3"/>
          </p:nvPr>
        </p:nvSpPr>
        <p:spPr>
          <a:xfrm>
            <a:off x="2068203" y="666276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1" name="Google Shape;251;p30"/>
          <p:cNvSpPr txBox="1">
            <a:spLocks noGrp="1"/>
          </p:cNvSpPr>
          <p:nvPr>
            <p:ph type="title" idx="4"/>
          </p:nvPr>
        </p:nvSpPr>
        <p:spPr>
          <a:xfrm>
            <a:off x="498191" y="6743947"/>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2" name="Google Shape;252;p30"/>
          <p:cNvSpPr txBox="1">
            <a:spLocks noGrp="1"/>
          </p:cNvSpPr>
          <p:nvPr>
            <p:ph type="body" idx="5"/>
          </p:nvPr>
        </p:nvSpPr>
        <p:spPr>
          <a:xfrm>
            <a:off x="2068203" y="822818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3" name="Google Shape;253;p30"/>
          <p:cNvSpPr txBox="1">
            <a:spLocks noGrp="1"/>
          </p:cNvSpPr>
          <p:nvPr>
            <p:ph type="title" idx="6"/>
          </p:nvPr>
        </p:nvSpPr>
        <p:spPr>
          <a:xfrm>
            <a:off x="498191" y="8309396"/>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4" name="Google Shape;254;p30"/>
          <p:cNvSpPr txBox="1">
            <a:spLocks noGrp="1"/>
          </p:cNvSpPr>
          <p:nvPr>
            <p:ph type="title" idx="7"/>
          </p:nvPr>
        </p:nvSpPr>
        <p:spPr>
          <a:xfrm>
            <a:off x="498191" y="361307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5" name="Google Shape;255;p30"/>
          <p:cNvSpPr txBox="1">
            <a:spLocks noGrp="1"/>
          </p:cNvSpPr>
          <p:nvPr>
            <p:ph type="title" idx="8"/>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6" name="Google Shape;256;p30"/>
          <p:cNvSpPr txBox="1">
            <a:spLocks noGrp="1"/>
          </p:cNvSpPr>
          <p:nvPr>
            <p:ph type="subTitle" idx="9"/>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7" name="Google Shape;257;p3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58" name="Google Shape;258;p3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59" name="Google Shape;259;p3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60" name="Google Shape;260;p30"/>
          <p:cNvSpPr txBox="1">
            <a:spLocks noGrp="1"/>
          </p:cNvSpPr>
          <p:nvPr>
            <p:ph type="body" idx="1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61" name="Google Shape;261;p30"/>
          <p:cNvSpPr txBox="1">
            <a:spLocks noGrp="1"/>
          </p:cNvSpPr>
          <p:nvPr>
            <p:ph type="body" idx="14"/>
          </p:nvPr>
        </p:nvSpPr>
        <p:spPr>
          <a:xfrm>
            <a:off x="5304166" y="3531817"/>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2" name="Google Shape;262;p30"/>
          <p:cNvSpPr txBox="1">
            <a:spLocks noGrp="1"/>
          </p:cNvSpPr>
          <p:nvPr>
            <p:ph type="body" idx="15"/>
          </p:nvPr>
        </p:nvSpPr>
        <p:spPr>
          <a:xfrm>
            <a:off x="5304166" y="5097291"/>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3" name="Google Shape;263;p30"/>
          <p:cNvSpPr txBox="1">
            <a:spLocks noGrp="1"/>
          </p:cNvSpPr>
          <p:nvPr>
            <p:ph type="body" idx="16"/>
          </p:nvPr>
        </p:nvSpPr>
        <p:spPr>
          <a:xfrm>
            <a:off x="5304166" y="6662763"/>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4" name="Google Shape;264;p30"/>
          <p:cNvSpPr txBox="1">
            <a:spLocks noGrp="1"/>
          </p:cNvSpPr>
          <p:nvPr>
            <p:ph type="body" idx="17"/>
          </p:nvPr>
        </p:nvSpPr>
        <p:spPr>
          <a:xfrm>
            <a:off x="5304166" y="8228187"/>
            <a:ext cx="1756850" cy="1315819"/>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lide_11">
  <p:cSld name="4_Cover 6_1_1_1_1_1_1">
    <p:bg>
      <p:bgPr>
        <a:solidFill>
          <a:srgbClr val="FFFFFF"/>
        </a:solidFill>
        <a:effectLst/>
      </p:bgPr>
    </p:bg>
    <p:spTree>
      <p:nvGrpSpPr>
        <p:cNvPr id="1" name="Shape 265"/>
        <p:cNvGrpSpPr/>
        <p:nvPr/>
      </p:nvGrpSpPr>
      <p:grpSpPr>
        <a:xfrm>
          <a:off x="0" y="0"/>
          <a:ext cx="0" cy="0"/>
          <a:chOff x="0" y="0"/>
          <a:chExt cx="0" cy="0"/>
        </a:xfrm>
      </p:grpSpPr>
      <p:pic>
        <p:nvPicPr>
          <p:cNvPr id="266" name="Google Shape;266;p3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267" name="Google Shape;267;p31"/>
          <p:cNvSpPr/>
          <p:nvPr/>
        </p:nvSpPr>
        <p:spPr>
          <a:xfrm rot="-430255">
            <a:off x="4291237" y="-11973462"/>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268" name="Google Shape;268;p31"/>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9" name="Google Shape;269;p31"/>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0" name="Google Shape;270;p3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71" name="Google Shape;271;p3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72" name="Google Shape;272;p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73" name="Google Shape;273;p31"/>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74" name="Google Shape;274;p31"/>
          <p:cNvSpPr>
            <a:spLocks noGrp="1"/>
          </p:cNvSpPr>
          <p:nvPr>
            <p:ph type="pic" idx="3"/>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5" name="Google Shape;275;p31"/>
          <p:cNvSpPr>
            <a:spLocks noGrp="1"/>
          </p:cNvSpPr>
          <p:nvPr>
            <p:ph type="pic" idx="4"/>
          </p:nvPr>
        </p:nvSpPr>
        <p:spPr>
          <a:xfrm>
            <a:off x="2689257" y="3605816"/>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6" name="Google Shape;276;p31"/>
          <p:cNvSpPr>
            <a:spLocks noGrp="1"/>
          </p:cNvSpPr>
          <p:nvPr>
            <p:ph type="pic" idx="5"/>
          </p:nvPr>
        </p:nvSpPr>
        <p:spPr>
          <a:xfrm>
            <a:off x="4873104" y="362919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7" name="Google Shape;277;p31"/>
          <p:cNvSpPr txBox="1">
            <a:spLocks noGrp="1"/>
          </p:cNvSpPr>
          <p:nvPr>
            <p:ph type="body" idx="6"/>
          </p:nvPr>
        </p:nvSpPr>
        <p:spPr>
          <a:xfrm>
            <a:off x="496104"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8" name="Google Shape;278;p31"/>
          <p:cNvSpPr txBox="1">
            <a:spLocks noGrp="1"/>
          </p:cNvSpPr>
          <p:nvPr>
            <p:ph type="body" idx="7"/>
          </p:nvPr>
        </p:nvSpPr>
        <p:spPr>
          <a:xfrm>
            <a:off x="269368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9" name="Google Shape;279;p31"/>
          <p:cNvSpPr txBox="1">
            <a:spLocks noGrp="1"/>
          </p:cNvSpPr>
          <p:nvPr>
            <p:ph type="body" idx="8"/>
          </p:nvPr>
        </p:nvSpPr>
        <p:spPr>
          <a:xfrm>
            <a:off x="487954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0" name="Google Shape;280;p31"/>
          <p:cNvSpPr txBox="1">
            <a:spLocks noGrp="1"/>
          </p:cNvSpPr>
          <p:nvPr>
            <p:ph type="body" idx="9"/>
          </p:nvPr>
        </p:nvSpPr>
        <p:spPr>
          <a:xfrm>
            <a:off x="1188493"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1" name="Google Shape;281;p31"/>
          <p:cNvSpPr txBox="1">
            <a:spLocks noGrp="1"/>
          </p:cNvSpPr>
          <p:nvPr>
            <p:ph type="body" idx="13"/>
          </p:nvPr>
        </p:nvSpPr>
        <p:spPr>
          <a:xfrm>
            <a:off x="1188493"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2" name="Google Shape;282;p31"/>
          <p:cNvSpPr txBox="1">
            <a:spLocks noGrp="1"/>
          </p:cNvSpPr>
          <p:nvPr>
            <p:ph type="body" idx="14"/>
          </p:nvPr>
        </p:nvSpPr>
        <p:spPr>
          <a:xfrm>
            <a:off x="3372340"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3" name="Google Shape;283;p31"/>
          <p:cNvSpPr txBox="1">
            <a:spLocks noGrp="1"/>
          </p:cNvSpPr>
          <p:nvPr>
            <p:ph type="body" idx="15"/>
          </p:nvPr>
        </p:nvSpPr>
        <p:spPr>
          <a:xfrm>
            <a:off x="3372340"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4" name="Google Shape;284;p31"/>
          <p:cNvSpPr txBox="1">
            <a:spLocks noGrp="1"/>
          </p:cNvSpPr>
          <p:nvPr>
            <p:ph type="body" idx="16"/>
          </p:nvPr>
        </p:nvSpPr>
        <p:spPr>
          <a:xfrm>
            <a:off x="5556186"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5" name="Google Shape;285;p31"/>
          <p:cNvSpPr txBox="1">
            <a:spLocks noGrp="1"/>
          </p:cNvSpPr>
          <p:nvPr>
            <p:ph type="body" idx="17"/>
          </p:nvPr>
        </p:nvSpPr>
        <p:spPr>
          <a:xfrm>
            <a:off x="5556186"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lide_13">
  <p:cSld name="4_Cover 6_1_1_1_1_1_1_2_2">
    <p:bg>
      <p:bgPr>
        <a:solidFill>
          <a:srgbClr val="FFFFFF"/>
        </a:solidFill>
        <a:effectLst/>
      </p:bgPr>
    </p:bg>
    <p:spTree>
      <p:nvGrpSpPr>
        <p:cNvPr id="1" name="Shape 286"/>
        <p:cNvGrpSpPr/>
        <p:nvPr/>
      </p:nvGrpSpPr>
      <p:grpSpPr>
        <a:xfrm>
          <a:off x="0" y="0"/>
          <a:ext cx="0" cy="0"/>
          <a:chOff x="0" y="0"/>
          <a:chExt cx="0" cy="0"/>
        </a:xfrm>
      </p:grpSpPr>
      <p:sp>
        <p:nvSpPr>
          <p:cNvPr id="287" name="Google Shape;287;p32"/>
          <p:cNvSpPr txBox="1">
            <a:spLocks noGrp="1"/>
          </p:cNvSpPr>
          <p:nvPr>
            <p:ph type="body" idx="1"/>
          </p:nvPr>
        </p:nvSpPr>
        <p:spPr>
          <a:xfrm>
            <a:off x="3779838" y="1121982"/>
            <a:ext cx="3280820" cy="8438239"/>
          </a:xfrm>
          <a:prstGeom prst="rect">
            <a:avLst/>
          </a:prstGeom>
          <a:solidFill>
            <a:schemeClr val="accent4"/>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8" name="Google Shape;288;p32"/>
          <p:cNvSpPr txBox="1">
            <a:spLocks noGrp="1"/>
          </p:cNvSpPr>
          <p:nvPr>
            <p:ph type="body" idx="2"/>
          </p:nvPr>
        </p:nvSpPr>
        <p:spPr>
          <a:xfrm>
            <a:off x="495716" y="1121982"/>
            <a:ext cx="3280820" cy="8438239"/>
          </a:xfrm>
          <a:prstGeom prst="rect">
            <a:avLst/>
          </a:prstGeom>
          <a:solidFill>
            <a:schemeClr val="accent5"/>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89" name="Google Shape;289;p3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537696" y="4737069"/>
            <a:ext cx="484292" cy="1217680"/>
          </a:xfrm>
          <a:prstGeom prst="rect">
            <a:avLst/>
          </a:prstGeom>
          <a:noFill/>
          <a:ln>
            <a:noFill/>
          </a:ln>
        </p:spPr>
      </p:pic>
      <p:sp>
        <p:nvSpPr>
          <p:cNvPr id="290" name="Google Shape;290;p3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91" name="Google Shape;291;p3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92" name="Google Shape;292;p3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93" name="Google Shape;293;p32"/>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lide_14">
  <p:cSld name="4_Cover 6_1_1_1_1_1_1_2_1">
    <p:bg>
      <p:bgPr>
        <a:solidFill>
          <a:srgbClr val="FFFFFF"/>
        </a:solidFill>
        <a:effectLst/>
      </p:bgPr>
    </p:bg>
    <p:spTree>
      <p:nvGrpSpPr>
        <p:cNvPr id="1" name="Shape 294"/>
        <p:cNvGrpSpPr/>
        <p:nvPr/>
      </p:nvGrpSpPr>
      <p:grpSpPr>
        <a:xfrm>
          <a:off x="0" y="0"/>
          <a:ext cx="0" cy="0"/>
          <a:chOff x="0" y="0"/>
          <a:chExt cx="0" cy="0"/>
        </a:xfrm>
      </p:grpSpPr>
      <p:sp>
        <p:nvSpPr>
          <p:cNvPr id="295" name="Google Shape;295;p33"/>
          <p:cNvSpPr txBox="1">
            <a:spLocks noGrp="1"/>
          </p:cNvSpPr>
          <p:nvPr>
            <p:ph type="body" idx="1"/>
          </p:nvPr>
        </p:nvSpPr>
        <p:spPr>
          <a:xfrm>
            <a:off x="4876079" y="3506711"/>
            <a:ext cx="218519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6" name="Google Shape;296;p33"/>
          <p:cNvSpPr txBox="1">
            <a:spLocks noGrp="1"/>
          </p:cNvSpPr>
          <p:nvPr>
            <p:ph type="body" idx="2"/>
          </p:nvPr>
        </p:nvSpPr>
        <p:spPr>
          <a:xfrm>
            <a:off x="2688875"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7" name="Google Shape;297;p33"/>
          <p:cNvSpPr txBox="1">
            <a:spLocks noGrp="1"/>
          </p:cNvSpPr>
          <p:nvPr>
            <p:ph type="body" idx="3"/>
          </p:nvPr>
        </p:nvSpPr>
        <p:spPr>
          <a:xfrm>
            <a:off x="501670"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98" name="Google Shape;298;p3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5845850"/>
            <a:ext cx="484292" cy="1217678"/>
          </a:xfrm>
          <a:prstGeom prst="rect">
            <a:avLst/>
          </a:prstGeom>
          <a:noFill/>
          <a:ln>
            <a:noFill/>
          </a:ln>
        </p:spPr>
      </p:pic>
      <p:pic>
        <p:nvPicPr>
          <p:cNvPr id="299" name="Google Shape;299;p3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5939895"/>
            <a:ext cx="484291" cy="1029582"/>
          </a:xfrm>
          <a:prstGeom prst="rect">
            <a:avLst/>
          </a:prstGeom>
          <a:noFill/>
          <a:ln>
            <a:noFill/>
          </a:ln>
        </p:spPr>
      </p:pic>
      <p:sp>
        <p:nvSpPr>
          <p:cNvPr id="300" name="Google Shape;300;p3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1" name="Google Shape;301;p33"/>
          <p:cNvSpPr txBox="1">
            <a:spLocks noGrp="1"/>
          </p:cNvSpPr>
          <p:nvPr>
            <p:ph type="subTitle" idx="4"/>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2" name="Google Shape;302;p3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03" name="Google Shape;303;p3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04" name="Google Shape;304;p3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05" name="Google Shape;305;p33"/>
          <p:cNvSpPr txBox="1">
            <a:spLocks noGrp="1"/>
          </p:cNvSpPr>
          <p:nvPr>
            <p:ph type="body" idx="5"/>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4110" userDrawn="1">
          <p15:clr>
            <a:srgbClr val="FA7B17"/>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lide_15">
  <p:cSld name="4_Cover 6_1_1_1_1_1_1_2_1_2">
    <p:bg>
      <p:bgPr>
        <a:solidFill>
          <a:srgbClr val="FFFFFF"/>
        </a:solidFill>
        <a:effectLst/>
      </p:bgPr>
    </p:bg>
    <p:spTree>
      <p:nvGrpSpPr>
        <p:cNvPr id="1" name="Shape 306"/>
        <p:cNvGrpSpPr/>
        <p:nvPr/>
      </p:nvGrpSpPr>
      <p:grpSpPr>
        <a:xfrm>
          <a:off x="0" y="0"/>
          <a:ext cx="0" cy="0"/>
          <a:chOff x="0" y="0"/>
          <a:chExt cx="0" cy="0"/>
        </a:xfrm>
      </p:grpSpPr>
      <p:sp>
        <p:nvSpPr>
          <p:cNvPr id="307" name="Google Shape;307;p34"/>
          <p:cNvSpPr/>
          <p:nvPr/>
        </p:nvSpPr>
        <p:spPr>
          <a:xfrm>
            <a:off x="3779838" y="-118798"/>
            <a:ext cx="3921457" cy="10969320"/>
          </a:xfrm>
          <a:prstGeom prst="rect">
            <a:avLst/>
          </a:prstGeom>
          <a:solidFill>
            <a:schemeClr val="accent5"/>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pic>
        <p:nvPicPr>
          <p:cNvPr id="308" name="Google Shape;308;p3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rot="-5400000">
            <a:off x="3171226" y="6357535"/>
            <a:ext cx="1217223" cy="336189"/>
          </a:xfrm>
          <a:prstGeom prst="rect">
            <a:avLst/>
          </a:prstGeom>
          <a:noFill/>
          <a:ln>
            <a:noFill/>
          </a:ln>
        </p:spPr>
      </p:pic>
      <p:sp>
        <p:nvSpPr>
          <p:cNvPr id="309" name="Google Shape;309;p34"/>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0" name="Google Shape;310;p34"/>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1" name="Google Shape;311;p3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12" name="Google Shape;312;p3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13" name="Google Shape;313;p3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314" name="Google Shape;314;p34"/>
          <p:cNvSpPr txBox="1">
            <a:spLocks noGrp="1"/>
          </p:cNvSpPr>
          <p:nvPr>
            <p:ph type="body" idx="3"/>
          </p:nvPr>
        </p:nvSpPr>
        <p:spPr>
          <a:xfrm>
            <a:off x="498729" y="3491129"/>
            <a:ext cx="32809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5" name="Google Shape;315;p34"/>
          <p:cNvSpPr txBox="1">
            <a:spLocks noGrp="1"/>
          </p:cNvSpPr>
          <p:nvPr>
            <p:ph type="body" idx="4"/>
          </p:nvPr>
        </p:nvSpPr>
        <p:spPr>
          <a:xfrm>
            <a:off x="3779839" y="3491129"/>
            <a:ext cx="32821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6" name="Google Shape;316;p3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lide_17">
  <p:cSld name="4_Cover 6_1_1_1_1_1_1_2_1_1_2">
    <p:bg>
      <p:bgPr>
        <a:solidFill>
          <a:srgbClr val="FFFFFF"/>
        </a:solidFill>
        <a:effectLst/>
      </p:bgPr>
    </p:bg>
    <p:spTree>
      <p:nvGrpSpPr>
        <p:cNvPr id="1" name="Shape 339"/>
        <p:cNvGrpSpPr/>
        <p:nvPr/>
      </p:nvGrpSpPr>
      <p:grpSpPr>
        <a:xfrm>
          <a:off x="0" y="0"/>
          <a:ext cx="0" cy="0"/>
          <a:chOff x="0" y="0"/>
          <a:chExt cx="0" cy="0"/>
        </a:xfrm>
      </p:grpSpPr>
      <p:pic>
        <p:nvPicPr>
          <p:cNvPr id="340" name="Google Shape;340;p3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41" name="Google Shape;341;p37"/>
          <p:cNvSpPr txBox="1">
            <a:spLocks noGrp="1"/>
          </p:cNvSpPr>
          <p:nvPr>
            <p:ph type="title"/>
          </p:nvPr>
        </p:nvSpPr>
        <p:spPr>
          <a:xfrm>
            <a:off x="3779838" y="1126556"/>
            <a:ext cx="3280820"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chemeClr val="dk1"/>
              </a:buClr>
              <a:buSzPts val="3300"/>
              <a:buFont typeface="Arial"/>
              <a:buNone/>
              <a:defRPr sz="2728"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42" name="Google Shape;342;p37"/>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43" name="Google Shape;343;p37"/>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44" name="Google Shape;344;p37"/>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45" name="Google Shape;345;p3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46" name="Google Shape;346;p3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47" name="Google Shape;347;p37"/>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48" name="Google Shape;348;p37"/>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49" name="Google Shape;349;p3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2578" userDrawn="1">
          <p15:clr>
            <a:srgbClr val="FA7B17"/>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lide_17bis">
  <p:cSld name="4_Cover 6_1_1_1_1_1_1_2_1_1_2_2">
    <p:bg>
      <p:bgPr>
        <a:solidFill>
          <a:schemeClr val="dk1"/>
        </a:solidFill>
        <a:effectLst/>
      </p:bgPr>
    </p:bg>
    <p:spTree>
      <p:nvGrpSpPr>
        <p:cNvPr id="1" name="Shape 350"/>
        <p:cNvGrpSpPr/>
        <p:nvPr/>
      </p:nvGrpSpPr>
      <p:grpSpPr>
        <a:xfrm>
          <a:off x="0" y="0"/>
          <a:ext cx="0" cy="0"/>
          <a:chOff x="0" y="0"/>
          <a:chExt cx="0" cy="0"/>
        </a:xfrm>
      </p:grpSpPr>
      <p:pic>
        <p:nvPicPr>
          <p:cNvPr id="351" name="Google Shape;351;p3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52" name="Google Shape;352;p38"/>
          <p:cNvSpPr txBox="1">
            <a:spLocks noGrp="1"/>
          </p:cNvSpPr>
          <p:nvPr>
            <p:ph type="title"/>
          </p:nvPr>
        </p:nvSpPr>
        <p:spPr>
          <a:xfrm>
            <a:off x="3779839" y="1121150"/>
            <a:ext cx="3416486"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rgbClr val="FFFFFF"/>
              </a:buClr>
              <a:buSzPts val="3300"/>
              <a:buFont typeface="Arial"/>
              <a:buNone/>
              <a:defRPr sz="2728"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pic>
        <p:nvPicPr>
          <p:cNvPr id="353" name="Google Shape;353;p3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54" name="Google Shape;354;p38"/>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55" name="Google Shape;355;p38"/>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56" name="Google Shape;356;p38"/>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57" name="Google Shape;357;p3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lt2"/>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lt2"/>
              </a:solidFill>
              <a:latin typeface="Arial"/>
              <a:ea typeface="Arial"/>
              <a:cs typeface="Arial"/>
              <a:sym typeface="Arial"/>
            </a:endParaRPr>
          </a:p>
        </p:txBody>
      </p:sp>
      <p:sp>
        <p:nvSpPr>
          <p:cNvPr id="358" name="Google Shape;358;p38"/>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chemeClr val="lt2"/>
                </a:solidFill>
                <a:latin typeface="Arial"/>
                <a:ea typeface="Arial"/>
                <a:cs typeface="Arial"/>
                <a:sym typeface="Arial"/>
              </a:rPr>
              <a:t>confidential</a:t>
            </a:r>
            <a:endParaRPr sz="662" b="0" i="0" u="none" strike="noStrike" cap="none">
              <a:solidFill>
                <a:schemeClr val="lt2"/>
              </a:solidFill>
              <a:latin typeface="Arial"/>
              <a:ea typeface="Arial"/>
              <a:cs typeface="Arial"/>
              <a:sym typeface="Arial"/>
            </a:endParaRPr>
          </a:p>
        </p:txBody>
      </p:sp>
      <p:pic>
        <p:nvPicPr>
          <p:cNvPr id="359" name="Google Shape;359;p3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7"/>
            <a:ext cx="1052373" cy="306162"/>
          </a:xfrm>
          <a:prstGeom prst="rect">
            <a:avLst/>
          </a:prstGeom>
          <a:noFill/>
          <a:ln>
            <a:noFill/>
          </a:ln>
        </p:spPr>
      </p:pic>
      <p:sp>
        <p:nvSpPr>
          <p:cNvPr id="360" name="Google Shape;360;p3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lide_18">
  <p:cSld name="4_Cover 6_1_1_1_1_1_1_2_1_1_2_1">
    <p:bg>
      <p:bgPr>
        <a:solidFill>
          <a:srgbClr val="FFFFFF"/>
        </a:solidFill>
        <a:effectLst/>
      </p:bgPr>
    </p:bg>
    <p:spTree>
      <p:nvGrpSpPr>
        <p:cNvPr id="1" name="Shape 361"/>
        <p:cNvGrpSpPr/>
        <p:nvPr/>
      </p:nvGrpSpPr>
      <p:grpSpPr>
        <a:xfrm>
          <a:off x="0" y="0"/>
          <a:ext cx="0" cy="0"/>
          <a:chOff x="0" y="0"/>
          <a:chExt cx="0" cy="0"/>
        </a:xfrm>
      </p:grpSpPr>
      <p:pic>
        <p:nvPicPr>
          <p:cNvPr id="362" name="Google Shape;362;p3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62997" y="-204309"/>
            <a:ext cx="3850711" cy="11100436"/>
          </a:xfrm>
          <a:prstGeom prst="rect">
            <a:avLst/>
          </a:prstGeom>
          <a:noFill/>
          <a:ln>
            <a:noFill/>
          </a:ln>
        </p:spPr>
      </p:pic>
      <p:sp>
        <p:nvSpPr>
          <p:cNvPr id="363" name="Google Shape;363;p39"/>
          <p:cNvSpPr txBox="1">
            <a:spLocks noGrp="1"/>
          </p:cNvSpPr>
          <p:nvPr>
            <p:ph type="title"/>
          </p:nvPr>
        </p:nvSpPr>
        <p:spPr>
          <a:xfrm>
            <a:off x="3779838" y="1088983"/>
            <a:ext cx="3281563" cy="1332657"/>
          </a:xfrm>
          <a:prstGeom prst="rect">
            <a:avLst/>
          </a:prstGeom>
          <a:noFill/>
          <a:ln>
            <a:noFill/>
          </a:ln>
        </p:spPr>
        <p:txBody>
          <a:bodyPr spcFirstLastPara="1" wrap="square" lIns="342000" tIns="0" rIns="0" bIns="0" anchor="t" anchorCtr="0">
            <a:noAutofit/>
          </a:bodyPr>
          <a:lstStyle>
            <a:lvl1pPr marL="178591" marR="0" lvl="0" indent="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4" name="Google Shape;364;p39"/>
          <p:cNvSpPr txBox="1">
            <a:spLocks noGrp="1"/>
          </p:cNvSpPr>
          <p:nvPr>
            <p:ph type="subTitle" idx="1"/>
          </p:nvPr>
        </p:nvSpPr>
        <p:spPr>
          <a:xfrm>
            <a:off x="3780541" y="2421640"/>
            <a:ext cx="3281563" cy="7138477"/>
          </a:xfrm>
          <a:prstGeom prst="rect">
            <a:avLst/>
          </a:prstGeom>
          <a:noFill/>
          <a:ln>
            <a:noFill/>
          </a:ln>
        </p:spPr>
        <p:txBody>
          <a:bodyPr spcFirstLastPara="1" wrap="square" lIns="342000" tIns="0" rIns="0" bIns="0" anchor="t" anchorCtr="0">
            <a:noAutofit/>
          </a:bodyPr>
          <a:lstStyle>
            <a:lvl1pPr marL="178591"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5" name="Google Shape;365;p39"/>
          <p:cNvSpPr/>
          <p:nvPr/>
        </p:nvSpPr>
        <p:spPr>
          <a:xfrm rot="341919">
            <a:off x="-1155678" y="-9876702"/>
            <a:ext cx="5682462" cy="1400002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66" name="Google Shape;366;p39"/>
          <p:cNvCxnSpPr/>
          <p:nvPr/>
        </p:nvCxnSpPr>
        <p:spPr>
          <a:xfrm flipH="1">
            <a:off x="-651787" y="7029916"/>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67" name="Google Shape;367;p39"/>
          <p:cNvSpPr/>
          <p:nvPr/>
        </p:nvSpPr>
        <p:spPr>
          <a:xfrm rot="772297">
            <a:off x="2770373" y="3148356"/>
            <a:ext cx="233806" cy="587870"/>
          </a:xfrm>
          <a:prstGeom prst="ellipse">
            <a:avLst/>
          </a:prstGeom>
          <a:solidFill>
            <a:schemeClr val="dk2"/>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68" name="Google Shape;368;p3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69" name="Google Shape;369;p3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70" name="Google Shape;370;p39"/>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71" name="Google Shape;371;p3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72" name="Google Shape;372;p3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lide_19">
  <p:cSld name="Slide_19">
    <p:bg>
      <p:bgPr>
        <a:solidFill>
          <a:srgbClr val="FFFFFF"/>
        </a:solidFill>
        <a:effectLst/>
      </p:bgPr>
    </p:bg>
    <p:spTree>
      <p:nvGrpSpPr>
        <p:cNvPr id="1" name="Shape 373"/>
        <p:cNvGrpSpPr/>
        <p:nvPr/>
      </p:nvGrpSpPr>
      <p:grpSpPr>
        <a:xfrm>
          <a:off x="0" y="0"/>
          <a:ext cx="0" cy="0"/>
          <a:chOff x="0" y="0"/>
          <a:chExt cx="0" cy="0"/>
        </a:xfrm>
      </p:grpSpPr>
      <p:pic>
        <p:nvPicPr>
          <p:cNvPr id="374" name="Google Shape;374;p4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779838" y="-289381"/>
            <a:ext cx="3942933" cy="11270574"/>
          </a:xfrm>
          <a:prstGeom prst="rect">
            <a:avLst/>
          </a:prstGeom>
          <a:noFill/>
          <a:ln>
            <a:noFill/>
          </a:ln>
        </p:spPr>
      </p:pic>
      <p:sp>
        <p:nvSpPr>
          <p:cNvPr id="375" name="Google Shape;375;p40"/>
          <p:cNvSpPr/>
          <p:nvPr/>
        </p:nvSpPr>
        <p:spPr>
          <a:xfrm rot="341919">
            <a:off x="-61980" y="5699897"/>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76" name="Google Shape;376;p40"/>
          <p:cNvCxnSpPr/>
          <p:nvPr/>
        </p:nvCxnSpPr>
        <p:spPr>
          <a:xfrm flipH="1">
            <a:off x="5156230" y="1583973"/>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77" name="Google Shape;377;p40"/>
          <p:cNvSpPr/>
          <p:nvPr/>
        </p:nvSpPr>
        <p:spPr>
          <a:xfrm rot="772297">
            <a:off x="5053456" y="8462044"/>
            <a:ext cx="233806" cy="587870"/>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78" name="Google Shape;378;p4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986016" y="4179284"/>
            <a:ext cx="1587645" cy="4224652"/>
          </a:xfrm>
          <a:prstGeom prst="rect">
            <a:avLst/>
          </a:prstGeom>
          <a:noFill/>
          <a:ln>
            <a:noFill/>
          </a:ln>
        </p:spPr>
      </p:pic>
      <p:sp>
        <p:nvSpPr>
          <p:cNvPr id="379" name="Google Shape;379;p40"/>
          <p:cNvSpPr txBox="1">
            <a:spLocks noGrp="1"/>
          </p:cNvSpPr>
          <p:nvPr>
            <p:ph type="title"/>
          </p:nvPr>
        </p:nvSpPr>
        <p:spPr>
          <a:xfrm>
            <a:off x="496104" y="1088983"/>
            <a:ext cx="3283052" cy="1332657"/>
          </a:xfrm>
          <a:prstGeom prst="rect">
            <a:avLst/>
          </a:prstGeom>
          <a:noFill/>
          <a:ln>
            <a:noFill/>
          </a:ln>
        </p:spPr>
        <p:txBody>
          <a:bodyPr spcFirstLastPara="1" wrap="square" lIns="0" tIns="0" rIns="34200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0" name="Google Shape;380;p40"/>
          <p:cNvSpPr txBox="1">
            <a:spLocks noGrp="1"/>
          </p:cNvSpPr>
          <p:nvPr>
            <p:ph type="subTitle" idx="1"/>
          </p:nvPr>
        </p:nvSpPr>
        <p:spPr>
          <a:xfrm>
            <a:off x="496827" y="2421639"/>
            <a:ext cx="3283052" cy="7127875"/>
          </a:xfrm>
          <a:prstGeom prst="rect">
            <a:avLst/>
          </a:prstGeom>
          <a:noFill/>
          <a:ln>
            <a:noFill/>
          </a:ln>
        </p:spPr>
        <p:txBody>
          <a:bodyPr spcFirstLastPara="1" wrap="square" lIns="0" tIns="0" rIns="34200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1" name="Google Shape;381;p4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382" name="Google Shape;382;p4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83" name="Google Shape;383;p4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84" name="Google Shape;384;p40"/>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mmary">
  <p:cSld name="1_Content">
    <p:bg>
      <p:bgPr>
        <a:solidFill>
          <a:srgbClr val="FFFFFF"/>
        </a:solidFill>
        <a:effectLst/>
      </p:bgPr>
    </p:bg>
    <p:spTree>
      <p:nvGrpSpPr>
        <p:cNvPr id="1" name="Shape 47"/>
        <p:cNvGrpSpPr/>
        <p:nvPr/>
      </p:nvGrpSpPr>
      <p:grpSpPr>
        <a:xfrm>
          <a:off x="0" y="0"/>
          <a:ext cx="0" cy="0"/>
          <a:chOff x="0" y="0"/>
          <a:chExt cx="0" cy="0"/>
        </a:xfrm>
      </p:grpSpPr>
      <p:pic>
        <p:nvPicPr>
          <p:cNvPr id="48" name="Google Shape;48;p10"/>
          <p:cNvPicPr preferRelativeResize="0"/>
          <p:nvPr/>
        </p:nvPicPr>
        <p:blipFill rotWithShape="1">
          <a:blip r:embed="rId2" cstate="email">
            <a:alphaModFix/>
            <a:extLst>
              <a:ext uri="{28A0092B-C50C-407E-A947-70E740481C1C}">
                <a14:useLocalDpi xmlns:a14="http://schemas.microsoft.com/office/drawing/2010/main"/>
              </a:ext>
            </a:extLst>
          </a:blip>
          <a:srcRect t="-3949"/>
          <a:stretch/>
        </p:blipFill>
        <p:spPr>
          <a:xfrm>
            <a:off x="-34969" y="-439307"/>
            <a:ext cx="2721202" cy="11570448"/>
          </a:xfrm>
          <a:prstGeom prst="rect">
            <a:avLst/>
          </a:prstGeom>
          <a:noFill/>
          <a:ln>
            <a:noFill/>
          </a:ln>
        </p:spPr>
      </p:pic>
      <p:sp>
        <p:nvSpPr>
          <p:cNvPr id="49" name="Google Shape;49;p10"/>
          <p:cNvSpPr txBox="1">
            <a:spLocks noGrp="1"/>
          </p:cNvSpPr>
          <p:nvPr>
            <p:ph type="body" idx="1"/>
          </p:nvPr>
        </p:nvSpPr>
        <p:spPr>
          <a:xfrm>
            <a:off x="3779838" y="1121983"/>
            <a:ext cx="3281068" cy="8438082"/>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14E9B6"/>
              </a:buClr>
              <a:buSzPts val="2300"/>
              <a:buFont typeface="Arial"/>
              <a:buAutoNum type="arabicPeriod"/>
              <a:defRPr sz="1489" b="0" i="0" u="none" strike="noStrike" cap="none">
                <a:solidFill>
                  <a:srgbClr val="1A1A1A"/>
                </a:solidFill>
                <a:latin typeface="Arial"/>
                <a:ea typeface="Arial"/>
                <a:cs typeface="Arial"/>
                <a:sym typeface="Arial"/>
              </a:defRPr>
            </a:lvl1pPr>
            <a:lvl2pPr marL="756035" marR="0" lvl="1" indent="-273013" algn="l">
              <a:lnSpc>
                <a:spcPct val="100000"/>
              </a:lnSpc>
              <a:spcBef>
                <a:spcPts val="662"/>
              </a:spcBef>
              <a:spcAft>
                <a:spcPts val="0"/>
              </a:spcAft>
              <a:buClr>
                <a:srgbClr val="14E9B6"/>
              </a:buClr>
              <a:buSzPts val="1600"/>
              <a:buFont typeface="Arial"/>
              <a:buAutoNum type="alphaLcParenR"/>
              <a:defRPr sz="1158" b="0" i="0" u="none" strike="noStrike" cap="none">
                <a:solidFill>
                  <a:srgbClr val="1A1A1A"/>
                </a:solidFill>
                <a:latin typeface="Arial"/>
                <a:ea typeface="Arial"/>
                <a:cs typeface="Arial"/>
                <a:sym typeface="Arial"/>
              </a:defRPr>
            </a:lvl2pPr>
            <a:lvl3pPr marL="1134053" marR="0" lvl="2" indent="-241511" algn="l">
              <a:lnSpc>
                <a:spcPct val="100000"/>
              </a:lnSpc>
              <a:spcBef>
                <a:spcPts val="662"/>
              </a:spcBef>
              <a:spcAft>
                <a:spcPts val="0"/>
              </a:spcAft>
              <a:buClr>
                <a:schemeClr val="dk1"/>
              </a:buClr>
              <a:buSzPts val="1000"/>
              <a:buFont typeface="Arial"/>
              <a:buAutoNum type="romanLcPeriod"/>
              <a:defRPr sz="743" b="0" i="0" u="none" strike="noStrike" cap="none">
                <a:solidFill>
                  <a:schemeClr val="dk1"/>
                </a:solidFill>
                <a:latin typeface="Arial"/>
                <a:ea typeface="Arial"/>
                <a:cs typeface="Arial"/>
                <a:sym typeface="Arial"/>
              </a:defRPr>
            </a:lvl3pPr>
            <a:lvl4pPr marL="1512070" marR="0" lvl="3" indent="-236261" algn="l">
              <a:lnSpc>
                <a:spcPct val="100000"/>
              </a:lnSpc>
              <a:spcBef>
                <a:spcPts val="662"/>
              </a:spcBef>
              <a:spcAft>
                <a:spcPts val="0"/>
              </a:spcAft>
              <a:buClr>
                <a:schemeClr val="dk1"/>
              </a:buClr>
              <a:buSzPts val="900"/>
              <a:buFont typeface="Arial"/>
              <a:buChar char="•"/>
              <a:defRPr sz="743" b="0" i="0" u="none" strike="noStrike" cap="none">
                <a:solidFill>
                  <a:schemeClr val="dk1"/>
                </a:solidFill>
                <a:latin typeface="Arial"/>
                <a:ea typeface="Arial"/>
                <a:cs typeface="Arial"/>
                <a:sym typeface="Arial"/>
              </a:defRPr>
            </a:lvl4pPr>
            <a:lvl5pPr marL="1890088" marR="0" lvl="4" indent="-236261" algn="l">
              <a:lnSpc>
                <a:spcPct val="100000"/>
              </a:lnSpc>
              <a:spcBef>
                <a:spcPts val="331"/>
              </a:spcBef>
              <a:spcAft>
                <a:spcPts val="0"/>
              </a:spcAft>
              <a:buClr>
                <a:schemeClr val="lt1"/>
              </a:buClr>
              <a:buSzPts val="900"/>
              <a:buFont typeface="Arial"/>
              <a:buChar char="•"/>
              <a:defRPr sz="743" b="0" i="0" u="none" strike="noStrike" cap="none">
                <a:solidFill>
                  <a:schemeClr val="lt1"/>
                </a:solidFill>
                <a:latin typeface="Arial"/>
                <a:ea typeface="Arial"/>
                <a:cs typeface="Arial"/>
                <a:sym typeface="Arial"/>
              </a:defRPr>
            </a:lvl5pPr>
            <a:lvl6pPr marL="2268106" marR="0" lvl="5"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6pPr>
            <a:lvl7pPr marL="2646124" marR="0" lvl="6"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7pPr>
            <a:lvl8pPr marL="3024142" marR="0" lvl="7"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8pPr>
            <a:lvl9pPr marL="3402159" marR="0" lvl="8"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9pPr>
          </a:lstStyle>
          <a:p>
            <a:endParaRPr/>
          </a:p>
        </p:txBody>
      </p:sp>
      <p:sp>
        <p:nvSpPr>
          <p:cNvPr id="50" name="Google Shape;50;p10"/>
          <p:cNvSpPr/>
          <p:nvPr/>
        </p:nvSpPr>
        <p:spPr>
          <a:xfrm rot="-430328">
            <a:off x="1272584" y="-3761836"/>
            <a:ext cx="5349753" cy="13451151"/>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51" name="Google Shape;51;p10"/>
          <p:cNvCxnSpPr/>
          <p:nvPr/>
        </p:nvCxnSpPr>
        <p:spPr>
          <a:xfrm flipH="1">
            <a:off x="897651" y="8059810"/>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52" name="Google Shape;52;p10"/>
          <p:cNvSpPr/>
          <p:nvPr/>
        </p:nvSpPr>
        <p:spPr>
          <a:xfrm>
            <a:off x="2002481" y="7665014"/>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53" name="Google Shape;53;p1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86583" y="-1265777"/>
            <a:ext cx="1587645" cy="4224652"/>
          </a:xfrm>
          <a:prstGeom prst="rect">
            <a:avLst/>
          </a:prstGeom>
          <a:noFill/>
          <a:ln>
            <a:noFill/>
          </a:ln>
        </p:spPr>
      </p:pic>
      <p:sp>
        <p:nvSpPr>
          <p:cNvPr id="54" name="Google Shape;54;p10"/>
          <p:cNvSpPr txBox="1">
            <a:spLocks noGrp="1"/>
          </p:cNvSpPr>
          <p:nvPr>
            <p:ph type="body" idx="2"/>
          </p:nvPr>
        </p:nvSpPr>
        <p:spPr>
          <a:xfrm>
            <a:off x="498771" y="1121983"/>
            <a:ext cx="2187461" cy="843795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chemeClr val="accent1"/>
              </a:buClr>
              <a:buSzPts val="1400"/>
              <a:buFont typeface="Arial"/>
              <a:buNone/>
              <a:defRPr sz="1158"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6pPr>
            <a:lvl7pPr marL="2646124" marR="0" lvl="6"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7pPr>
            <a:lvl8pPr marL="3024142" marR="0" lvl="7"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8pPr>
            <a:lvl9pPr marL="3402159" marR="0" lvl="8"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9pPr>
          </a:lstStyle>
          <a:p>
            <a:endParaRPr/>
          </a:p>
        </p:txBody>
      </p:sp>
      <p:sp>
        <p:nvSpPr>
          <p:cNvPr id="55" name="Google Shape;55;p1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End_FR">
  <p:cSld name="1_Fin">
    <p:bg>
      <p:bgPr>
        <a:solidFill>
          <a:srgbClr val="FFFFFF"/>
        </a:solidFill>
        <a:effectLst/>
      </p:bgPr>
    </p:bg>
    <p:spTree>
      <p:nvGrpSpPr>
        <p:cNvPr id="1" name="Shape 385"/>
        <p:cNvGrpSpPr/>
        <p:nvPr/>
      </p:nvGrpSpPr>
      <p:grpSpPr>
        <a:xfrm>
          <a:off x="0" y="0"/>
          <a:ext cx="0" cy="0"/>
          <a:chOff x="0" y="0"/>
          <a:chExt cx="0" cy="0"/>
        </a:xfrm>
      </p:grpSpPr>
      <p:pic>
        <p:nvPicPr>
          <p:cNvPr id="386" name="Google Shape;386;p1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87" name="Google Shape;387;p1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88" name="Google Shape;388;p1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389" name="Google Shape;389;p1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90" name="Google Shape;390;p1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Abou Dabi</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Bruxelles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1A1A1A"/>
              </a:buClr>
              <a:buSzPts val="700"/>
              <a:buFont typeface="Arial"/>
              <a:buNone/>
            </a:pPr>
            <a:r>
              <a:rPr lang="en-US" sz="579" b="1" i="0" u="none" strike="noStrike" cap="none">
                <a:solidFill>
                  <a:srgbClr val="1A1A1A"/>
                </a:solidFill>
                <a:latin typeface="Arial"/>
                <a:ea typeface="Arial"/>
                <a:cs typeface="Arial"/>
                <a:sym typeface="Arial"/>
              </a:rPr>
              <a:t>Chicago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Dubaï</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Édimbourg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Francfort</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Londres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Montréal</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San Francisco</a:t>
            </a:r>
            <a:endParaRPr sz="1158"/>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Singapour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910" b="0" i="0" u="none" strike="noStrike" cap="none">
              <a:solidFill>
                <a:srgbClr val="000000"/>
              </a:solidFill>
              <a:latin typeface="Arial"/>
              <a:ea typeface="Arial"/>
              <a:cs typeface="Arial"/>
              <a:sym typeface="Arial"/>
            </a:endParaRPr>
          </a:p>
        </p:txBody>
      </p:sp>
      <p:sp>
        <p:nvSpPr>
          <p:cNvPr id="391" name="Google Shape;391;p12"/>
          <p:cNvSpPr/>
          <p:nvPr/>
        </p:nvSpPr>
        <p:spPr>
          <a:xfrm>
            <a:off x="498770" y="2976782"/>
            <a:ext cx="3281068" cy="3569107"/>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Pionnier du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Sia Partners réinvente le métier du conseil et apporte un regard innovant et des résultats concrets à ses clients. Nous avons développé des solutions basées sur l’Intelligence Artificielle et le design pour augmenter l’impact de nos missions de conseil. Notre présence globale et notre expertise dans plus de 30 secteurs et services nous permettent d’accompagner nos clients dans le monde entier. </a:t>
            </a:r>
            <a:endParaRPr sz="828"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À travers notre démarche </a:t>
            </a:r>
            <a:r>
              <a:rPr lang="en-US" sz="828" b="0" i="1" u="none" strike="noStrike" cap="none">
                <a:solidFill>
                  <a:schemeClr val="dk1"/>
                </a:solidFill>
                <a:latin typeface="Arial"/>
                <a:ea typeface="Arial"/>
                <a:cs typeface="Arial"/>
                <a:sym typeface="Arial"/>
              </a:rPr>
              <a:t>"Consulting for Good</a:t>
            </a:r>
            <a:r>
              <a:rPr lang="en-US" sz="828" b="0" i="0" u="none" strike="noStrike" cap="none">
                <a:solidFill>
                  <a:schemeClr val="dk1"/>
                </a:solidFill>
                <a:latin typeface="Arial"/>
                <a:ea typeface="Arial"/>
                <a:cs typeface="Arial"/>
                <a:sym typeface="Arial"/>
              </a:rPr>
              <a:t>", nous mettons notre expertise au service des objectifs RSE de nos clients et faisons du développement durable un levier de performance pour nos clients.</a:t>
            </a:r>
            <a:endParaRPr sz="828" b="0" i="0" u="none" strike="noStrike" cap="none">
              <a:solidFill>
                <a:schemeClr val="dk1"/>
              </a:solidFill>
              <a:latin typeface="Arial"/>
              <a:ea typeface="Arial"/>
              <a:cs typeface="Arial"/>
              <a:sym typeface="Arial"/>
            </a:endParaRPr>
          </a:p>
        </p:txBody>
      </p:sp>
      <p:sp>
        <p:nvSpPr>
          <p:cNvPr id="392" name="Google Shape;392;p12"/>
          <p:cNvSpPr/>
          <p:nvPr/>
        </p:nvSpPr>
        <p:spPr>
          <a:xfrm>
            <a:off x="498936" y="7905053"/>
            <a:ext cx="3010724"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Suivez-nous sur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et</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Pour plus d’informations :</a:t>
            </a:r>
            <a:endParaRPr sz="910" b="0" i="0" u="none" strike="noStrike" cap="none">
              <a:solidFill>
                <a:srgbClr val="000000"/>
              </a:solidFill>
              <a:latin typeface="Arial"/>
              <a:ea typeface="Arial"/>
              <a:cs typeface="Arial"/>
              <a:sym typeface="Arial"/>
            </a:endParaRPr>
          </a:p>
        </p:txBody>
      </p:sp>
      <p:sp>
        <p:nvSpPr>
          <p:cNvPr id="393" name="Google Shape;393;p1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394" name="Google Shape;394;p1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une société membre du groupe Sia Partners</a:t>
            </a:r>
            <a:endParaRPr sz="413" b="1" i="1" u="none" strike="noStrike" cap="none">
              <a:solidFill>
                <a:srgbClr val="939699"/>
              </a:solidFill>
              <a:latin typeface="Arial"/>
              <a:ea typeface="Arial"/>
              <a:cs typeface="Arial"/>
              <a:sym typeface="Arial"/>
            </a:endParaRPr>
          </a:p>
        </p:txBody>
      </p:sp>
      <p:pic>
        <p:nvPicPr>
          <p:cNvPr id="395" name="Google Shape;395;p1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pic>
        <p:nvPicPr>
          <p:cNvPr id="13" name="Google Shape;80;p9">
            <a:extLst>
              <a:ext uri="{FF2B5EF4-FFF2-40B4-BE49-F238E27FC236}">
                <a16:creationId xmlns:a16="http://schemas.microsoft.com/office/drawing/2014/main" id="{75FBB3C1-C5F6-48BD-A35B-4A108471EB7F}"/>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End_EN">
  <p:cSld name="1_Fin_1">
    <p:bg>
      <p:bgPr>
        <a:solidFill>
          <a:srgbClr val="FFFFFF"/>
        </a:solidFill>
        <a:effectLst/>
      </p:bgPr>
    </p:bg>
    <p:spTree>
      <p:nvGrpSpPr>
        <p:cNvPr id="1" name="Shape 397"/>
        <p:cNvGrpSpPr/>
        <p:nvPr/>
      </p:nvGrpSpPr>
      <p:grpSpPr>
        <a:xfrm>
          <a:off x="0" y="0"/>
          <a:ext cx="0" cy="0"/>
          <a:chOff x="0" y="0"/>
          <a:chExt cx="0" cy="0"/>
        </a:xfrm>
      </p:grpSpPr>
      <p:pic>
        <p:nvPicPr>
          <p:cNvPr id="398" name="Google Shape;398;p2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99" name="Google Shape;399;p22"/>
          <p:cNvSpPr/>
          <p:nvPr/>
        </p:nvSpPr>
        <p:spPr>
          <a:xfrm>
            <a:off x="498729" y="3352402"/>
            <a:ext cx="3281068" cy="2805419"/>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Sia Partners is a next generation consulting firm focused on delivering superior value and tangible results to its clients as they navigate the digital revolution. Our global footprint and our expertise in more than 30 sectors and services allow us to enhance our clients' businesses worldwide. We guide their projects and initiatives in strategy, business transformation, IT &amp; digital strategy, and Data Science. As the pioneer of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we develop consulting bots and integrate AI in our solutions.</a:t>
            </a:r>
            <a:endParaRPr sz="828"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828" b="0" i="0" u="none" strike="noStrike" cap="none">
              <a:solidFill>
                <a:srgbClr val="1A1A1A"/>
              </a:solidFill>
              <a:latin typeface="Arial"/>
              <a:ea typeface="Arial"/>
              <a:cs typeface="Arial"/>
              <a:sym typeface="Arial"/>
            </a:endParaRPr>
          </a:p>
        </p:txBody>
      </p:sp>
      <p:sp>
        <p:nvSpPr>
          <p:cNvPr id="400" name="Google Shape;400;p22"/>
          <p:cNvSpPr/>
          <p:nvPr/>
        </p:nvSpPr>
        <p:spPr>
          <a:xfrm>
            <a:off x="498729" y="7905063"/>
            <a:ext cx="3016677"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Follow us on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and</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For more information, visit:</a:t>
            </a:r>
            <a:endParaRPr sz="91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743" b="0" i="0" u="none" strike="noStrike" cap="none">
              <a:solidFill>
                <a:srgbClr val="939699"/>
              </a:solidFill>
              <a:latin typeface="Arial"/>
              <a:ea typeface="Arial"/>
              <a:cs typeface="Arial"/>
              <a:sym typeface="Arial"/>
            </a:endParaRPr>
          </a:p>
        </p:txBody>
      </p:sp>
      <p:sp>
        <p:nvSpPr>
          <p:cNvPr id="401" name="Google Shape;401;p2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402" name="Google Shape;402;p2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a Sia Partners member firm </a:t>
            </a:r>
            <a:endParaRPr sz="91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413" b="1" i="1" u="none" strike="noStrike" cap="none">
              <a:solidFill>
                <a:srgbClr val="939699"/>
              </a:solidFill>
              <a:latin typeface="Arial"/>
              <a:ea typeface="Arial"/>
              <a:cs typeface="Arial"/>
              <a:sym typeface="Arial"/>
            </a:endParaRPr>
          </a:p>
        </p:txBody>
      </p:sp>
      <p:sp>
        <p:nvSpPr>
          <p:cNvPr id="403" name="Google Shape;403;p2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Abu Dhabi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Brussels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Chicago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Edinburgh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Frankfurt</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Greater Bay Area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Montreal</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 City*</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p:txBody>
      </p:sp>
      <p:pic>
        <p:nvPicPr>
          <p:cNvPr id="404" name="Google Shape;404;p2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sp>
        <p:nvSpPr>
          <p:cNvPr id="405" name="Google Shape;405;p2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06" name="Google Shape;406;p2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07" name="Google Shape;407;p2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3" name="Google Shape;80;p9">
            <a:extLst>
              <a:ext uri="{FF2B5EF4-FFF2-40B4-BE49-F238E27FC236}">
                <a16:creationId xmlns:a16="http://schemas.microsoft.com/office/drawing/2014/main" id="{989E4C69-37A8-4C5E-8125-2F8CB3F8D887}"/>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V">
  <p:cSld name="4_Cover 6_1_1_1_1_1_1_1">
    <p:bg>
      <p:bgPr>
        <a:solidFill>
          <a:srgbClr val="FFFFFF"/>
        </a:solidFill>
        <a:effectLst/>
      </p:bgPr>
    </p:bg>
    <p:spTree>
      <p:nvGrpSpPr>
        <p:cNvPr id="1" name="Shape 409"/>
        <p:cNvGrpSpPr/>
        <p:nvPr/>
      </p:nvGrpSpPr>
      <p:grpSpPr>
        <a:xfrm>
          <a:off x="0" y="0"/>
          <a:ext cx="0" cy="0"/>
          <a:chOff x="0" y="0"/>
          <a:chExt cx="0" cy="0"/>
        </a:xfrm>
      </p:grpSpPr>
      <p:sp>
        <p:nvSpPr>
          <p:cNvPr id="410" name="Google Shape;410;p41"/>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11" name="Google Shape;411;p41"/>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12" name="Google Shape;412;p4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13" name="Google Shape;413;p4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14" name="Google Shape;414;p4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15" name="Google Shape;415;p4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16" name="Google Shape;416;p41"/>
          <p:cNvSpPr txBox="1">
            <a:spLocks noGrp="1"/>
          </p:cNvSpPr>
          <p:nvPr>
            <p:ph type="body" idx="1"/>
          </p:nvPr>
        </p:nvSpPr>
        <p:spPr>
          <a:xfrm>
            <a:off x="1253799" y="3748400"/>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7" name="Google Shape;417;p41"/>
          <p:cNvSpPr txBox="1">
            <a:spLocks noGrp="1"/>
          </p:cNvSpPr>
          <p:nvPr>
            <p:ph type="body" idx="2"/>
          </p:nvPr>
        </p:nvSpPr>
        <p:spPr>
          <a:xfrm>
            <a:off x="1253799" y="4581504"/>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8" name="Google Shape;418;p41"/>
          <p:cNvSpPr txBox="1">
            <a:spLocks noGrp="1"/>
          </p:cNvSpPr>
          <p:nvPr>
            <p:ph type="body" idx="3"/>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9" name="Google Shape;419;p41"/>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20" name="Google Shape;420;p41"/>
          <p:cNvSpPr txBox="1">
            <a:spLocks noGrp="1"/>
          </p:cNvSpPr>
          <p:nvPr>
            <p:ph type="body" idx="5"/>
          </p:nvPr>
        </p:nvSpPr>
        <p:spPr>
          <a:xfrm>
            <a:off x="496105" y="5734653"/>
            <a:ext cx="2193993" cy="3833961"/>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
        <p:nvSpPr>
          <p:cNvPr id="421" name="Google Shape;421;p41"/>
          <p:cNvSpPr>
            <a:spLocks noGrp="1"/>
          </p:cNvSpPr>
          <p:nvPr>
            <p:ph type="pic" idx="6"/>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V 2">
  <p:cSld name="4_Cover 6_1_1_1_1_1_1_1_2">
    <p:bg>
      <p:bgPr>
        <a:solidFill>
          <a:srgbClr val="FFFFFF"/>
        </a:solidFill>
        <a:effectLst/>
      </p:bgPr>
    </p:bg>
    <p:spTree>
      <p:nvGrpSpPr>
        <p:cNvPr id="1" name="Shape 422"/>
        <p:cNvGrpSpPr/>
        <p:nvPr/>
      </p:nvGrpSpPr>
      <p:grpSpPr>
        <a:xfrm>
          <a:off x="0" y="0"/>
          <a:ext cx="0" cy="0"/>
          <a:chOff x="0" y="0"/>
          <a:chExt cx="0" cy="0"/>
        </a:xfrm>
      </p:grpSpPr>
      <p:sp>
        <p:nvSpPr>
          <p:cNvPr id="423" name="Google Shape;423;p42"/>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24" name="Google Shape;424;p42"/>
          <p:cNvSpPr txBox="1">
            <a:spLocks noGrp="1"/>
          </p:cNvSpPr>
          <p:nvPr>
            <p:ph type="title"/>
          </p:nvPr>
        </p:nvSpPr>
        <p:spPr>
          <a:xfrm>
            <a:off x="496105" y="1088980"/>
            <a:ext cx="2190271" cy="8471134"/>
          </a:xfrm>
          <a:prstGeom prst="rect">
            <a:avLst/>
          </a:prstGeom>
          <a:noFill/>
          <a:ln>
            <a:noFill/>
          </a:ln>
        </p:spPr>
        <p:txBody>
          <a:bodyPr spcFirstLastPara="1" wrap="square" lIns="0" tIns="0" rIns="18000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25" name="Google Shape;425;p4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26" name="Google Shape;426;p4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27" name="Google Shape;427;p4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28" name="Google Shape;428;p42"/>
          <p:cNvSpPr txBox="1">
            <a:spLocks noGrp="1"/>
          </p:cNvSpPr>
          <p:nvPr>
            <p:ph type="body" idx="1"/>
          </p:nvPr>
        </p:nvSpPr>
        <p:spPr>
          <a:xfrm>
            <a:off x="2697889" y="1121985"/>
            <a:ext cx="4368886" cy="8438082"/>
          </a:xfrm>
          <a:prstGeom prst="rect">
            <a:avLst/>
          </a:prstGeom>
          <a:noFill/>
          <a:ln>
            <a:noFill/>
          </a:ln>
        </p:spPr>
        <p:txBody>
          <a:bodyPr spcFirstLastPara="1" wrap="square" lIns="91425" tIns="45700" rIns="91425" bIns="45700" anchor="t" anchorCtr="0">
            <a:noAutofit/>
          </a:bodyPr>
          <a:lstStyle>
            <a:lvl1pPr marL="297652" marR="0" lvl="0" indent="-297652"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V 1bis">
  <p:cSld name="4_Cover 6_1_1_1_1_1_1_1_1">
    <p:bg>
      <p:bgPr>
        <a:solidFill>
          <a:srgbClr val="FFFFFF"/>
        </a:solidFill>
        <a:effectLst/>
      </p:bgPr>
    </p:bg>
    <p:spTree>
      <p:nvGrpSpPr>
        <p:cNvPr id="1" name="Shape 429"/>
        <p:cNvGrpSpPr/>
        <p:nvPr/>
      </p:nvGrpSpPr>
      <p:grpSpPr>
        <a:xfrm>
          <a:off x="0" y="0"/>
          <a:ext cx="0" cy="0"/>
          <a:chOff x="0" y="0"/>
          <a:chExt cx="0" cy="0"/>
        </a:xfrm>
      </p:grpSpPr>
      <p:sp>
        <p:nvSpPr>
          <p:cNvPr id="430" name="Google Shape;430;p43"/>
          <p:cNvSpPr/>
          <p:nvPr/>
        </p:nvSpPr>
        <p:spPr>
          <a:xfrm>
            <a:off x="1" y="386695"/>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31" name="Google Shape;431;p43"/>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32" name="Google Shape;432;p4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33" name="Google Shape;433;p4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34" name="Google Shape;434;p4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35" name="Google Shape;435;p4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36" name="Google Shape;436;p43"/>
          <p:cNvSpPr txBox="1">
            <a:spLocks noGrp="1"/>
          </p:cNvSpPr>
          <p:nvPr>
            <p:ph type="body" idx="1"/>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7" name="Google Shape;437;p43"/>
          <p:cNvSpPr txBox="1">
            <a:spLocks noGrp="1"/>
          </p:cNvSpPr>
          <p:nvPr>
            <p:ph type="body" idx="2"/>
          </p:nvPr>
        </p:nvSpPr>
        <p:spPr>
          <a:xfrm>
            <a:off x="498729" y="3859117"/>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8" name="Google Shape;438;p43"/>
          <p:cNvSpPr txBox="1">
            <a:spLocks noGrp="1"/>
          </p:cNvSpPr>
          <p:nvPr>
            <p:ph type="body" idx="3"/>
          </p:nvPr>
        </p:nvSpPr>
        <p:spPr>
          <a:xfrm>
            <a:off x="498729" y="4533824"/>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9" name="Google Shape;439;p43"/>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40" name="Google Shape;440;p43"/>
          <p:cNvSpPr txBox="1">
            <a:spLocks noGrp="1"/>
          </p:cNvSpPr>
          <p:nvPr>
            <p:ph type="body" idx="5"/>
          </p:nvPr>
        </p:nvSpPr>
        <p:spPr>
          <a:xfrm>
            <a:off x="496105" y="5343964"/>
            <a:ext cx="2193993" cy="4224652"/>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_1">
  <p:cSld name="Section_1">
    <p:bg>
      <p:bgPr>
        <a:solidFill>
          <a:srgbClr val="FFFFFF"/>
        </a:solidFill>
        <a:effectLst/>
      </p:bgPr>
    </p:bg>
    <p:spTree>
      <p:nvGrpSpPr>
        <p:cNvPr id="1" name="Shape 441"/>
        <p:cNvGrpSpPr/>
        <p:nvPr/>
      </p:nvGrpSpPr>
      <p:grpSpPr>
        <a:xfrm>
          <a:off x="0" y="0"/>
          <a:ext cx="0" cy="0"/>
          <a:chOff x="0" y="0"/>
          <a:chExt cx="0" cy="0"/>
        </a:xfrm>
      </p:grpSpPr>
      <p:pic>
        <p:nvPicPr>
          <p:cNvPr id="442" name="Google Shape;442;p1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7076"/>
          </a:xfrm>
          <a:prstGeom prst="rect">
            <a:avLst/>
          </a:prstGeom>
          <a:noFill/>
          <a:ln>
            <a:noFill/>
          </a:ln>
        </p:spPr>
      </p:pic>
      <p:sp>
        <p:nvSpPr>
          <p:cNvPr id="443" name="Google Shape;443;p11"/>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44" name="Google Shape;444;p1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43" y="6914339"/>
            <a:ext cx="1587645" cy="4224652"/>
          </a:xfrm>
          <a:prstGeom prst="rect">
            <a:avLst/>
          </a:prstGeom>
          <a:noFill/>
          <a:ln>
            <a:noFill/>
          </a:ln>
        </p:spPr>
      </p:pic>
      <p:sp>
        <p:nvSpPr>
          <p:cNvPr id="445" name="Google Shape;445;p11"/>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46" name="Google Shape;446;p11"/>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47" name="Google Shape;447;p11"/>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48" name="Google Shape;448;p1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49" name="Google Shape;449;p1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0" name="Google Shape;450;p1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1" name="Google Shape;451;p11"/>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52" name="Google Shape;452;p11"/>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_2">
  <p:cSld name="Section_2">
    <p:bg>
      <p:bgPr>
        <a:solidFill>
          <a:srgbClr val="FFFFFF"/>
        </a:solidFill>
        <a:effectLst/>
      </p:bgPr>
    </p:bg>
    <p:spTree>
      <p:nvGrpSpPr>
        <p:cNvPr id="1" name="Shape 453"/>
        <p:cNvGrpSpPr/>
        <p:nvPr/>
      </p:nvGrpSpPr>
      <p:grpSpPr>
        <a:xfrm>
          <a:off x="0" y="0"/>
          <a:ext cx="0" cy="0"/>
          <a:chOff x="0" y="0"/>
          <a:chExt cx="0" cy="0"/>
        </a:xfrm>
      </p:grpSpPr>
      <p:pic>
        <p:nvPicPr>
          <p:cNvPr id="454" name="Google Shape;454;p1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8501"/>
          </a:xfrm>
          <a:prstGeom prst="rect">
            <a:avLst/>
          </a:prstGeom>
          <a:noFill/>
          <a:ln>
            <a:noFill/>
          </a:ln>
        </p:spPr>
      </p:pic>
      <p:pic>
        <p:nvPicPr>
          <p:cNvPr id="455" name="Google Shape;455;p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66067" y="111675"/>
            <a:ext cx="1587645" cy="4224652"/>
          </a:xfrm>
          <a:prstGeom prst="rect">
            <a:avLst/>
          </a:prstGeom>
          <a:noFill/>
          <a:ln>
            <a:noFill/>
          </a:ln>
        </p:spPr>
      </p:pic>
      <p:sp>
        <p:nvSpPr>
          <p:cNvPr id="456" name="Google Shape;456;p1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57" name="Google Shape;457;p1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8" name="Google Shape;458;p1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9" name="Google Shape;459;p19"/>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60" name="Google Shape;460;p19"/>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61" name="Google Shape;461;p19"/>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62" name="Google Shape;462;p19"/>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63" name="Google Shape;463;p19"/>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64" name="Google Shape;464;p19"/>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_3">
  <p:cSld name="3_Section">
    <p:bg>
      <p:bgPr>
        <a:solidFill>
          <a:srgbClr val="FFFFFF"/>
        </a:solidFill>
        <a:effectLst/>
      </p:bgPr>
    </p:bg>
    <p:spTree>
      <p:nvGrpSpPr>
        <p:cNvPr id="1" name="Shape 465"/>
        <p:cNvGrpSpPr/>
        <p:nvPr/>
      </p:nvGrpSpPr>
      <p:grpSpPr>
        <a:xfrm>
          <a:off x="0" y="0"/>
          <a:ext cx="0" cy="0"/>
          <a:chOff x="0" y="0"/>
          <a:chExt cx="0" cy="0"/>
        </a:xfrm>
      </p:grpSpPr>
      <p:pic>
        <p:nvPicPr>
          <p:cNvPr id="466" name="Google Shape;466;p2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516463" y="1132844"/>
            <a:ext cx="6561805" cy="8427119"/>
          </a:xfrm>
          <a:prstGeom prst="rect">
            <a:avLst/>
          </a:prstGeom>
          <a:noFill/>
          <a:ln>
            <a:noFill/>
          </a:ln>
        </p:spPr>
      </p:pic>
      <p:pic>
        <p:nvPicPr>
          <p:cNvPr id="467" name="Google Shape;467;p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63" y="6914339"/>
            <a:ext cx="1587645" cy="4224652"/>
          </a:xfrm>
          <a:prstGeom prst="rect">
            <a:avLst/>
          </a:prstGeom>
          <a:noFill/>
          <a:ln>
            <a:noFill/>
          </a:ln>
        </p:spPr>
      </p:pic>
      <p:sp>
        <p:nvSpPr>
          <p:cNvPr id="468" name="Google Shape;468;p2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69" name="Google Shape;469;p2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70" name="Google Shape;470;p2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71" name="Google Shape;471;p20"/>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72" name="Google Shape;472;p20"/>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73" name="Google Shape;473;p20"/>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74" name="Google Shape;474;p20"/>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75" name="Google Shape;475;p20"/>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76" name="Google Shape;476;p20"/>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pty_1">
  <p:cSld name="Empty_1">
    <p:bg>
      <p:bgPr>
        <a:solidFill>
          <a:schemeClr val="lt2"/>
        </a:solidFill>
        <a:effectLst/>
      </p:bgPr>
    </p:bg>
    <p:spTree>
      <p:nvGrpSpPr>
        <p:cNvPr id="1" name="Shape 56"/>
        <p:cNvGrpSpPr/>
        <p:nvPr/>
      </p:nvGrpSpPr>
      <p:grpSpPr>
        <a:xfrm>
          <a:off x="0" y="0"/>
          <a:ext cx="0" cy="0"/>
          <a:chOff x="0" y="0"/>
          <a:chExt cx="0" cy="0"/>
        </a:xfrm>
      </p:grpSpPr>
      <p:sp>
        <p:nvSpPr>
          <p:cNvPr id="57" name="Google Shape;57;p4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0" name="Google Shape;60;p45"/>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pty_1bis">
  <p:cSld name="Empty_1bis">
    <p:bg>
      <p:bgPr>
        <a:solidFill>
          <a:schemeClr val="dk1"/>
        </a:solidFill>
        <a:effectLst/>
      </p:bgPr>
    </p:bg>
    <p:spTree>
      <p:nvGrpSpPr>
        <p:cNvPr id="1" name="Shape 61"/>
        <p:cNvGrpSpPr/>
        <p:nvPr/>
      </p:nvGrpSpPr>
      <p:grpSpPr>
        <a:xfrm>
          <a:off x="0" y="0"/>
          <a:ext cx="0" cy="0"/>
          <a:chOff x="0" y="0"/>
          <a:chExt cx="0" cy="0"/>
        </a:xfrm>
      </p:grpSpPr>
      <p:sp>
        <p:nvSpPr>
          <p:cNvPr id="62" name="Google Shape;62;p4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63" name="Google Shape;63;p4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64" name="Google Shape;64;p4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65" name="Google Shape;65;p46"/>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mpty_2">
  <p:cSld name="Empty_2">
    <p:bg>
      <p:bgPr>
        <a:solidFill>
          <a:schemeClr val="lt2"/>
        </a:solidFill>
        <a:effectLst/>
      </p:bgPr>
    </p:bg>
    <p:spTree>
      <p:nvGrpSpPr>
        <p:cNvPr id="1" name="Shape 66"/>
        <p:cNvGrpSpPr/>
        <p:nvPr/>
      </p:nvGrpSpPr>
      <p:grpSpPr>
        <a:xfrm>
          <a:off x="0" y="0"/>
          <a:ext cx="0" cy="0"/>
          <a:chOff x="0" y="0"/>
          <a:chExt cx="0" cy="0"/>
        </a:xfrm>
      </p:grpSpPr>
      <p:sp>
        <p:nvSpPr>
          <p:cNvPr id="67" name="Google Shape;67;p4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68" name="Google Shape;68;p4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9" name="Google Shape;69;p4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70" name="Google Shape;70;p4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71" name="Google Shape;71;p4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pty_2bis">
  <p:cSld name="Empty_2bis">
    <p:bg>
      <p:bgPr>
        <a:solidFill>
          <a:schemeClr val="dk1"/>
        </a:solidFill>
        <a:effectLst/>
      </p:bgPr>
    </p:bg>
    <p:spTree>
      <p:nvGrpSpPr>
        <p:cNvPr id="1" name="Shape 72"/>
        <p:cNvGrpSpPr/>
        <p:nvPr/>
      </p:nvGrpSpPr>
      <p:grpSpPr>
        <a:xfrm>
          <a:off x="0" y="0"/>
          <a:ext cx="0" cy="0"/>
          <a:chOff x="0" y="0"/>
          <a:chExt cx="0" cy="0"/>
        </a:xfrm>
      </p:grpSpPr>
      <p:sp>
        <p:nvSpPr>
          <p:cNvPr id="73" name="Google Shape;73;p4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74" name="Google Shape;74;p4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75" name="Google Shape;75;p4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76" name="Google Shape;76;p4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77" name="Google Shape;77;p4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_20bis">
  <p:cSld name="Empty 3bis">
    <p:bg>
      <p:bgPr>
        <a:solidFill>
          <a:schemeClr val="dk1"/>
        </a:solidFill>
        <a:effectLst/>
      </p:bgPr>
    </p:bg>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7" name="Google Shape;87;p17"/>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8" name="Google Shape;88;p1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89" name="Google Shape;89;p1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90" name="Google Shape;90;p1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91" name="Google Shape;91;p1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lide_1bis">
  <p:cSld name="Slide_1">
    <p:bg>
      <p:bgPr>
        <a:solidFill>
          <a:schemeClr val="lt2"/>
        </a:solidFill>
        <a:effectLst/>
      </p:bgPr>
    </p:bg>
    <p:spTree>
      <p:nvGrpSpPr>
        <p:cNvPr id="1" name="Shape 92"/>
        <p:cNvGrpSpPr/>
        <p:nvPr/>
      </p:nvGrpSpPr>
      <p:grpSpPr>
        <a:xfrm>
          <a:off x="0" y="0"/>
          <a:ext cx="0" cy="0"/>
          <a:chOff x="0" y="0"/>
          <a:chExt cx="0" cy="0"/>
        </a:xfrm>
      </p:grpSpPr>
      <p:sp>
        <p:nvSpPr>
          <p:cNvPr id="93" name="Google Shape;93;p2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4" name="Google Shape;94;p23"/>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5" name="Google Shape;95;p23"/>
          <p:cNvSpPr txBox="1">
            <a:spLocks noGrp="1"/>
          </p:cNvSpPr>
          <p:nvPr>
            <p:ph type="body" idx="2"/>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189010"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96" name="Google Shape;96;p2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97" name="Google Shape;97;p2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98" name="Google Shape;98;p2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99" name="Google Shape;99;p23"/>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Char char="○"/>
              <a:defRPr sz="662" i="0" u="none" strike="noStrike" cap="none">
                <a:solidFill>
                  <a:schemeClr val="dk2"/>
                </a:solidFill>
              </a:defRPr>
            </a:lvl2pPr>
            <a:lvl3pPr marL="1134053" marR="0" lvl="2" indent="-231011" algn="r">
              <a:lnSpc>
                <a:spcPct val="100000"/>
              </a:lnSpc>
              <a:spcBef>
                <a:spcPts val="0"/>
              </a:spcBef>
              <a:spcAft>
                <a:spcPts val="0"/>
              </a:spcAft>
              <a:buClr>
                <a:schemeClr val="dk2"/>
              </a:buClr>
              <a:buSzPts val="800"/>
              <a:buChar char="■"/>
              <a:defRPr sz="662" i="0" u="none" strike="noStrike" cap="none">
                <a:solidFill>
                  <a:schemeClr val="dk2"/>
                </a:solidFill>
              </a:defRPr>
            </a:lvl3pPr>
            <a:lvl4pPr marL="1512070" marR="0" lvl="3" indent="-231011" algn="r">
              <a:lnSpc>
                <a:spcPct val="100000"/>
              </a:lnSpc>
              <a:spcBef>
                <a:spcPts val="0"/>
              </a:spcBef>
              <a:spcAft>
                <a:spcPts val="0"/>
              </a:spcAft>
              <a:buClr>
                <a:schemeClr val="dk2"/>
              </a:buClr>
              <a:buSzPts val="800"/>
              <a:buChar char="●"/>
              <a:defRPr sz="662" i="0" u="none" strike="noStrike" cap="none">
                <a:solidFill>
                  <a:schemeClr val="dk2"/>
                </a:solidFill>
              </a:defRPr>
            </a:lvl4pPr>
            <a:lvl5pPr marL="1890088" marR="0" lvl="4" indent="-231011" algn="r">
              <a:lnSpc>
                <a:spcPct val="100000"/>
              </a:lnSpc>
              <a:spcBef>
                <a:spcPts val="0"/>
              </a:spcBef>
              <a:spcAft>
                <a:spcPts val="0"/>
              </a:spcAft>
              <a:buClr>
                <a:schemeClr val="dk2"/>
              </a:buClr>
              <a:buSzPts val="800"/>
              <a:buChar char="○"/>
              <a:defRPr sz="662" i="0" u="none" strike="noStrike" cap="none">
                <a:solidFill>
                  <a:schemeClr val="dk2"/>
                </a:solidFill>
              </a:defRPr>
            </a:lvl5pPr>
            <a:lvl6pPr marL="2268106" marR="0" lvl="5" indent="-231011" algn="r">
              <a:lnSpc>
                <a:spcPct val="100000"/>
              </a:lnSpc>
              <a:spcBef>
                <a:spcPts val="0"/>
              </a:spcBef>
              <a:spcAft>
                <a:spcPts val="0"/>
              </a:spcAft>
              <a:buClr>
                <a:schemeClr val="dk2"/>
              </a:buClr>
              <a:buSzPts val="800"/>
              <a:buChar char="■"/>
              <a:defRPr sz="662" i="0" u="none" strike="noStrike" cap="none">
                <a:solidFill>
                  <a:schemeClr val="dk2"/>
                </a:solidFill>
              </a:defRPr>
            </a:lvl6pPr>
            <a:lvl7pPr marL="2646124" marR="0" lvl="6" indent="-231011" algn="r">
              <a:lnSpc>
                <a:spcPct val="100000"/>
              </a:lnSpc>
              <a:spcBef>
                <a:spcPts val="0"/>
              </a:spcBef>
              <a:spcAft>
                <a:spcPts val="0"/>
              </a:spcAft>
              <a:buClr>
                <a:schemeClr val="dk2"/>
              </a:buClr>
              <a:buSzPts val="800"/>
              <a:buChar char="●"/>
              <a:defRPr sz="662" i="0" u="none" strike="noStrike" cap="none">
                <a:solidFill>
                  <a:schemeClr val="dk2"/>
                </a:solidFill>
              </a:defRPr>
            </a:lvl7pPr>
            <a:lvl8pPr marL="3024142" marR="0" lvl="7" indent="-231011" algn="r">
              <a:lnSpc>
                <a:spcPct val="100000"/>
              </a:lnSpc>
              <a:spcBef>
                <a:spcPts val="0"/>
              </a:spcBef>
              <a:spcAft>
                <a:spcPts val="0"/>
              </a:spcAft>
              <a:buClr>
                <a:schemeClr val="dk2"/>
              </a:buClr>
              <a:buSzPts val="800"/>
              <a:buChar char="○"/>
              <a:defRPr sz="662" i="0" u="none" strike="noStrike" cap="none">
                <a:solidFill>
                  <a:schemeClr val="dk2"/>
                </a:solidFill>
              </a:defRPr>
            </a:lvl8pPr>
            <a:lvl9pPr marL="3402159" marR="0" lvl="8" indent="-231011" algn="r">
              <a:lnSpc>
                <a:spcPct val="100000"/>
              </a:lnSpc>
              <a:spcBef>
                <a:spcPts val="0"/>
              </a:spcBef>
              <a:spcAft>
                <a:spcPts val="0"/>
              </a:spcAft>
              <a:buClr>
                <a:schemeClr val="dk2"/>
              </a:buClr>
              <a:buSzPts val="800"/>
              <a:buChar char="■"/>
              <a:defRPr sz="662" i="0" u="none" strike="noStrike" cap="none">
                <a:solidFill>
                  <a:schemeClr val="dk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body" idx="1"/>
          </p:nvPr>
        </p:nvSpPr>
        <p:spPr>
          <a:xfrm>
            <a:off x="519729" y="2847851"/>
            <a:ext cx="6520220" cy="6781381"/>
          </a:xfrm>
          <a:prstGeom prst="rect">
            <a:avLst/>
          </a:prstGeom>
          <a:noFill/>
          <a:ln>
            <a:noFill/>
          </a:ln>
        </p:spPr>
        <p:txBody>
          <a:bodyPr spcFirstLastPara="1" wrap="square" lIns="91425" tIns="45700" rIns="0" bIns="45700" anchor="t" anchorCtr="0">
            <a:normAutofit/>
          </a:bodyPr>
          <a:lstStyle>
            <a:lvl1pPr marL="457200" marR="0" lvl="0"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1pPr>
            <a:lvl2pPr marL="914400" marR="0" lvl="1"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2" r:id="rId12"/>
    <p:sldLayoutId id="2147483663"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381" userDrawn="1">
          <p15:clr>
            <a:srgbClr val="EA4335"/>
          </p15:clr>
        </p15:guide>
        <p15:guide id="2" pos="314" userDrawn="1">
          <p15:clr>
            <a:srgbClr val="EA4335"/>
          </p15:clr>
        </p15:guide>
        <p15:guide id="3" pos="4448" userDrawn="1">
          <p15:clr>
            <a:srgbClr val="EA4335"/>
          </p15:clr>
        </p15:guide>
        <p15:guide id="4" pos="1692" userDrawn="1">
          <p15:clr>
            <a:srgbClr val="EA4335"/>
          </p15:clr>
        </p15:guide>
        <p15:guide id="5" pos="3070" userDrawn="1">
          <p15:clr>
            <a:srgbClr val="EA4335"/>
          </p15:clr>
        </p15:guide>
        <p15:guide id="6" orient="horz" pos="3368" userDrawn="1">
          <p15:clr>
            <a:srgbClr val="EA4335"/>
          </p15:clr>
        </p15:guide>
        <p15:guide id="7" orient="horz" pos="706" userDrawn="1">
          <p15:clr>
            <a:srgbClr val="EA4335"/>
          </p15:clr>
        </p15:guide>
        <p15:guide id="8" orient="horz" pos="6022" userDrawn="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 coins arrondis 72">
            <a:extLst>
              <a:ext uri="{FF2B5EF4-FFF2-40B4-BE49-F238E27FC236}">
                <a16:creationId xmlns:a16="http://schemas.microsoft.com/office/drawing/2014/main" id="{94107C37-6246-4432-9E50-B98AB87306E7}"/>
              </a:ext>
            </a:extLst>
          </p:cNvPr>
          <p:cNvSpPr/>
          <p:nvPr/>
        </p:nvSpPr>
        <p:spPr>
          <a:xfrm>
            <a:off x="336043" y="4582697"/>
            <a:ext cx="6904689" cy="6021804"/>
          </a:xfrm>
          <a:prstGeom prst="roundRect">
            <a:avLst>
              <a:gd name="adj" fmla="val 9730"/>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 coins arrondis 4">
            <a:extLst>
              <a:ext uri="{FF2B5EF4-FFF2-40B4-BE49-F238E27FC236}">
                <a16:creationId xmlns:a16="http://schemas.microsoft.com/office/drawing/2014/main" id="{C1C17855-432C-45DD-876E-6EB754824956}"/>
              </a:ext>
            </a:extLst>
          </p:cNvPr>
          <p:cNvSpPr/>
          <p:nvPr/>
        </p:nvSpPr>
        <p:spPr>
          <a:xfrm>
            <a:off x="348250" y="2867699"/>
            <a:ext cx="6904689" cy="1163646"/>
          </a:xfrm>
          <a:prstGeom prst="round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texte 2">
            <a:extLst>
              <a:ext uri="{FF2B5EF4-FFF2-40B4-BE49-F238E27FC236}">
                <a16:creationId xmlns:a16="http://schemas.microsoft.com/office/drawing/2014/main" id="{BAA57B7D-CABF-4AAF-B20D-38A302082714}"/>
              </a:ext>
            </a:extLst>
          </p:cNvPr>
          <p:cNvSpPr>
            <a:spLocks noGrp="1"/>
          </p:cNvSpPr>
          <p:nvPr>
            <p:ph type="body" idx="1"/>
          </p:nvPr>
        </p:nvSpPr>
        <p:spPr/>
        <p:txBody>
          <a:bodyPr/>
          <a:lstStyle/>
          <a:p>
            <a:endParaRPr lang="fr-FR"/>
          </a:p>
        </p:txBody>
      </p:sp>
      <p:sp>
        <p:nvSpPr>
          <p:cNvPr id="27" name="Sous-titre 4">
            <a:extLst>
              <a:ext uri="{FF2B5EF4-FFF2-40B4-BE49-F238E27FC236}">
                <a16:creationId xmlns:a16="http://schemas.microsoft.com/office/drawing/2014/main" id="{38A86CC0-A6FE-47A4-9FD1-38ED2EB2D6F4}"/>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8" name="Rectangle : avec coin arrondi 27">
            <a:extLst>
              <a:ext uri="{FF2B5EF4-FFF2-40B4-BE49-F238E27FC236}">
                <a16:creationId xmlns:a16="http://schemas.microsoft.com/office/drawing/2014/main" id="{022DE8A2-5560-4D58-988D-11707D321EA8}"/>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9BA824B1-8619-479F-9103-FD022C09C52B}"/>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pic>
        <p:nvPicPr>
          <p:cNvPr id="31" name="Image 30">
            <a:extLst>
              <a:ext uri="{FF2B5EF4-FFF2-40B4-BE49-F238E27FC236}">
                <a16:creationId xmlns:a16="http://schemas.microsoft.com/office/drawing/2014/main" id="{9CE23E46-E5D5-4A7E-859E-7DF9B51B013D}"/>
              </a:ext>
            </a:extLst>
          </p:cNvPr>
          <p:cNvPicPr>
            <a:picLocks noChangeAspect="1"/>
          </p:cNvPicPr>
          <p:nvPr/>
        </p:nvPicPr>
        <p:blipFill>
          <a:blip r:embed="rId2"/>
          <a:stretch>
            <a:fillRect/>
          </a:stretch>
        </p:blipFill>
        <p:spPr>
          <a:xfrm>
            <a:off x="107305" y="128980"/>
            <a:ext cx="1961189" cy="798102"/>
          </a:xfrm>
          <a:prstGeom prst="rect">
            <a:avLst/>
          </a:prstGeom>
        </p:spPr>
      </p:pic>
      <p:sp>
        <p:nvSpPr>
          <p:cNvPr id="32" name="ZoneTexte 31">
            <a:extLst>
              <a:ext uri="{FF2B5EF4-FFF2-40B4-BE49-F238E27FC236}">
                <a16:creationId xmlns:a16="http://schemas.microsoft.com/office/drawing/2014/main" id="{76386819-870D-4701-8C5C-1402513393ED}"/>
              </a:ext>
            </a:extLst>
          </p:cNvPr>
          <p:cNvSpPr txBox="1"/>
          <p:nvPr/>
        </p:nvSpPr>
        <p:spPr>
          <a:xfrm>
            <a:off x="270660" y="1159502"/>
            <a:ext cx="6997617" cy="400110"/>
          </a:xfrm>
          <a:prstGeom prst="rect">
            <a:avLst/>
          </a:prstGeom>
          <a:noFill/>
        </p:spPr>
        <p:txBody>
          <a:bodyPr wrap="square" rtlCol="0">
            <a:spAutoFit/>
          </a:bodyPr>
          <a:lstStyle/>
          <a:p>
            <a:r>
              <a:rPr lang="fr-FR" sz="2000" b="1">
                <a:solidFill>
                  <a:schemeClr val="tx2"/>
                </a:solidFill>
              </a:rPr>
              <a:t>Fiche 3 – Méthodologie (1/2)</a:t>
            </a:r>
          </a:p>
        </p:txBody>
      </p:sp>
      <p:sp>
        <p:nvSpPr>
          <p:cNvPr id="2" name="Rectangle : coins arrondis 1">
            <a:extLst>
              <a:ext uri="{FF2B5EF4-FFF2-40B4-BE49-F238E27FC236}">
                <a16:creationId xmlns:a16="http://schemas.microsoft.com/office/drawing/2014/main" id="{16A19A39-43A3-42C0-9554-F6DE654DAB8D}"/>
              </a:ext>
            </a:extLst>
          </p:cNvPr>
          <p:cNvSpPr/>
          <p:nvPr/>
        </p:nvSpPr>
        <p:spPr>
          <a:xfrm>
            <a:off x="539778" y="3515337"/>
            <a:ext cx="3189098" cy="418462"/>
          </a:xfrm>
          <a:prstGeom prst="round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Nombre de professionnels administratifs</a:t>
            </a:r>
          </a:p>
        </p:txBody>
      </p:sp>
      <p:sp>
        <p:nvSpPr>
          <p:cNvPr id="34" name="Rectangle : coins arrondis 33">
            <a:extLst>
              <a:ext uri="{FF2B5EF4-FFF2-40B4-BE49-F238E27FC236}">
                <a16:creationId xmlns:a16="http://schemas.microsoft.com/office/drawing/2014/main" id="{ABB3E0E0-D845-4280-A138-12D0F3847629}"/>
              </a:ext>
            </a:extLst>
          </p:cNvPr>
          <p:cNvSpPr/>
          <p:nvPr/>
        </p:nvSpPr>
        <p:spPr>
          <a:xfrm>
            <a:off x="3830800" y="3528037"/>
            <a:ext cx="3189098" cy="391724"/>
          </a:xfrm>
          <a:prstGeom prst="round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Nombre de professionnels du soin ou de l’accompagnement</a:t>
            </a:r>
          </a:p>
        </p:txBody>
      </p:sp>
      <p:sp>
        <p:nvSpPr>
          <p:cNvPr id="36" name="Rectangle : coins arrondis 35">
            <a:extLst>
              <a:ext uri="{FF2B5EF4-FFF2-40B4-BE49-F238E27FC236}">
                <a16:creationId xmlns:a16="http://schemas.microsoft.com/office/drawing/2014/main" id="{5AE9D661-BC64-4401-8D70-57221034CC1B}"/>
              </a:ext>
            </a:extLst>
          </p:cNvPr>
          <p:cNvSpPr/>
          <p:nvPr/>
        </p:nvSpPr>
        <p:spPr>
          <a:xfrm>
            <a:off x="539778" y="5098784"/>
            <a:ext cx="6480120" cy="429454"/>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2.1 </a:t>
            </a:r>
            <a:r>
              <a:rPr lang="fr-FR" sz="1200" b="1">
                <a:solidFill>
                  <a:schemeClr val="tx1"/>
                </a:solidFill>
              </a:rPr>
              <a:t>: </a:t>
            </a:r>
            <a:r>
              <a:rPr lang="fr-FR" sz="1200">
                <a:solidFill>
                  <a:schemeClr val="tx1"/>
                </a:solidFill>
              </a:rPr>
              <a:t>Pour chaque catégorie de professionnels, répartir les effectifs entre les différents profils d’activité professionnels (Cf Tableau 2, fiche 1)</a:t>
            </a:r>
          </a:p>
        </p:txBody>
      </p:sp>
      <p:sp>
        <p:nvSpPr>
          <p:cNvPr id="40" name="Rectangle : coins arrondis 39">
            <a:extLst>
              <a:ext uri="{FF2B5EF4-FFF2-40B4-BE49-F238E27FC236}">
                <a16:creationId xmlns:a16="http://schemas.microsoft.com/office/drawing/2014/main" id="{8DC56F70-4B0D-4591-8582-5215BEF59A57}"/>
              </a:ext>
            </a:extLst>
          </p:cNvPr>
          <p:cNvSpPr/>
          <p:nvPr/>
        </p:nvSpPr>
        <p:spPr>
          <a:xfrm>
            <a:off x="314792" y="6481067"/>
            <a:ext cx="1173493" cy="42945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solidFill>
                  <a:srgbClr val="FF6600"/>
                </a:solidFill>
              </a:rPr>
              <a:t>Nombre de nomades télétravail</a:t>
            </a:r>
          </a:p>
        </p:txBody>
      </p:sp>
      <p:sp>
        <p:nvSpPr>
          <p:cNvPr id="41" name="Rectangle : coins arrondis 40">
            <a:extLst>
              <a:ext uri="{FF2B5EF4-FFF2-40B4-BE49-F238E27FC236}">
                <a16:creationId xmlns:a16="http://schemas.microsoft.com/office/drawing/2014/main" id="{BF504694-FBE5-437F-A41D-C4C3AA2337AC}"/>
              </a:ext>
            </a:extLst>
          </p:cNvPr>
          <p:cNvSpPr/>
          <p:nvPr/>
        </p:nvSpPr>
        <p:spPr>
          <a:xfrm>
            <a:off x="1439302" y="6417219"/>
            <a:ext cx="1171039" cy="42945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solidFill>
                  <a:srgbClr val="FF6600"/>
                </a:solidFill>
              </a:rPr>
              <a:t>Nombre de sédentaires</a:t>
            </a:r>
          </a:p>
        </p:txBody>
      </p:sp>
      <p:sp>
        <p:nvSpPr>
          <p:cNvPr id="4" name="Flèche : droite 3">
            <a:extLst>
              <a:ext uri="{FF2B5EF4-FFF2-40B4-BE49-F238E27FC236}">
                <a16:creationId xmlns:a16="http://schemas.microsoft.com/office/drawing/2014/main" id="{6EE76417-76D0-4FD8-A36B-18D1EFEDC836}"/>
              </a:ext>
            </a:extLst>
          </p:cNvPr>
          <p:cNvSpPr/>
          <p:nvPr/>
        </p:nvSpPr>
        <p:spPr>
          <a:xfrm rot="1971858">
            <a:off x="1921916" y="6194482"/>
            <a:ext cx="237701" cy="191659"/>
          </a:xfrm>
          <a:prstGeom prst="rightArrow">
            <a:avLst>
              <a:gd name="adj1" fmla="val 20051"/>
              <a:gd name="adj2" fmla="val 4206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Flèche : droite 43">
            <a:extLst>
              <a:ext uri="{FF2B5EF4-FFF2-40B4-BE49-F238E27FC236}">
                <a16:creationId xmlns:a16="http://schemas.microsoft.com/office/drawing/2014/main" id="{5D5C8D1A-ACD9-4EBB-AFF0-866F49150DD0}"/>
              </a:ext>
            </a:extLst>
          </p:cNvPr>
          <p:cNvSpPr/>
          <p:nvPr/>
        </p:nvSpPr>
        <p:spPr>
          <a:xfrm rot="8556805">
            <a:off x="905425" y="6189530"/>
            <a:ext cx="237701" cy="191659"/>
          </a:xfrm>
          <a:prstGeom prst="rightArrow">
            <a:avLst>
              <a:gd name="adj1" fmla="val 20051"/>
              <a:gd name="adj2" fmla="val 4206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 coins arrondis 46">
            <a:extLst>
              <a:ext uri="{FF2B5EF4-FFF2-40B4-BE49-F238E27FC236}">
                <a16:creationId xmlns:a16="http://schemas.microsoft.com/office/drawing/2014/main" id="{B48EF86D-A814-4C36-8CD0-925E08EBA0EE}"/>
              </a:ext>
            </a:extLst>
          </p:cNvPr>
          <p:cNvSpPr/>
          <p:nvPr/>
        </p:nvSpPr>
        <p:spPr>
          <a:xfrm>
            <a:off x="539778" y="3136651"/>
            <a:ext cx="6522368" cy="275389"/>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1 </a:t>
            </a:r>
            <a:r>
              <a:rPr lang="fr-FR" sz="1200" b="1">
                <a:solidFill>
                  <a:schemeClr val="tx1"/>
                </a:solidFill>
              </a:rPr>
              <a:t>: </a:t>
            </a:r>
            <a:r>
              <a:rPr lang="fr-FR" sz="1200">
                <a:solidFill>
                  <a:schemeClr val="tx1"/>
                </a:solidFill>
              </a:rPr>
              <a:t>Définir les effectifs par catégorie de professionnel</a:t>
            </a:r>
          </a:p>
        </p:txBody>
      </p:sp>
      <p:sp>
        <p:nvSpPr>
          <p:cNvPr id="49" name="Rectangle : coins arrondis 48">
            <a:extLst>
              <a:ext uri="{FF2B5EF4-FFF2-40B4-BE49-F238E27FC236}">
                <a16:creationId xmlns:a16="http://schemas.microsoft.com/office/drawing/2014/main" id="{E2C60908-9E0E-4DAF-9105-C331AD5DEFB9}"/>
              </a:ext>
            </a:extLst>
          </p:cNvPr>
          <p:cNvSpPr/>
          <p:nvPr/>
        </p:nvSpPr>
        <p:spPr>
          <a:xfrm>
            <a:off x="977900" y="4418609"/>
            <a:ext cx="5626341" cy="42945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b="1">
              <a:solidFill>
                <a:srgbClr val="FF6600"/>
              </a:solidFill>
            </a:endParaRPr>
          </a:p>
          <a:p>
            <a:pPr algn="ctr"/>
            <a:r>
              <a:rPr lang="fr-FR" sz="1200" b="1">
                <a:solidFill>
                  <a:srgbClr val="FF6600"/>
                </a:solidFill>
              </a:rPr>
              <a:t>PHASE 2 : POUR CHAQUE PROFESSIONNEL, LUI ATTRIBUER LES EQUIPEMENTS ADEQUATS</a:t>
            </a:r>
          </a:p>
          <a:p>
            <a:pPr algn="ctr"/>
            <a:endParaRPr lang="fr-FR" sz="1200" b="1">
              <a:solidFill>
                <a:srgbClr val="FF6600"/>
              </a:solidFill>
            </a:endParaRPr>
          </a:p>
        </p:txBody>
      </p:sp>
      <p:sp>
        <p:nvSpPr>
          <p:cNvPr id="7" name="Triangle isocèle 6">
            <a:extLst>
              <a:ext uri="{FF2B5EF4-FFF2-40B4-BE49-F238E27FC236}">
                <a16:creationId xmlns:a16="http://schemas.microsoft.com/office/drawing/2014/main" id="{0C05795D-FD71-4B09-92CD-5FA3A522BAC6}"/>
              </a:ext>
            </a:extLst>
          </p:cNvPr>
          <p:cNvSpPr/>
          <p:nvPr/>
        </p:nvSpPr>
        <p:spPr>
          <a:xfrm rot="10800000">
            <a:off x="3209584" y="4105093"/>
            <a:ext cx="1060704" cy="285410"/>
          </a:xfrm>
          <a:prstGeom prst="triangl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Rectangle : coins arrondis 51">
            <a:extLst>
              <a:ext uri="{FF2B5EF4-FFF2-40B4-BE49-F238E27FC236}">
                <a16:creationId xmlns:a16="http://schemas.microsoft.com/office/drawing/2014/main" id="{AC217A20-4BAC-458E-800F-2FBE67CEA06B}"/>
              </a:ext>
            </a:extLst>
          </p:cNvPr>
          <p:cNvSpPr/>
          <p:nvPr/>
        </p:nvSpPr>
        <p:spPr>
          <a:xfrm>
            <a:off x="405002" y="5724656"/>
            <a:ext cx="2198498" cy="348569"/>
          </a:xfrm>
          <a:prstGeom prst="round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Nombre de professionnels administratifs</a:t>
            </a:r>
          </a:p>
        </p:txBody>
      </p:sp>
      <p:sp>
        <p:nvSpPr>
          <p:cNvPr id="53" name="Rectangle : coins arrondis 52">
            <a:extLst>
              <a:ext uri="{FF2B5EF4-FFF2-40B4-BE49-F238E27FC236}">
                <a16:creationId xmlns:a16="http://schemas.microsoft.com/office/drawing/2014/main" id="{98F9D013-4EAB-4473-909E-9FA02C9046F6}"/>
              </a:ext>
            </a:extLst>
          </p:cNvPr>
          <p:cNvSpPr/>
          <p:nvPr/>
        </p:nvSpPr>
        <p:spPr>
          <a:xfrm>
            <a:off x="2767217" y="5737356"/>
            <a:ext cx="4294929" cy="326297"/>
          </a:xfrm>
          <a:prstGeom prst="round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Nombre de professionnels du soin ou de l’accompagnement</a:t>
            </a:r>
          </a:p>
        </p:txBody>
      </p:sp>
      <p:sp>
        <p:nvSpPr>
          <p:cNvPr id="54" name="Flèche : droite 53">
            <a:extLst>
              <a:ext uri="{FF2B5EF4-FFF2-40B4-BE49-F238E27FC236}">
                <a16:creationId xmlns:a16="http://schemas.microsoft.com/office/drawing/2014/main" id="{841A3E27-2226-48D0-A1C3-49CED99CCDF6}"/>
              </a:ext>
            </a:extLst>
          </p:cNvPr>
          <p:cNvSpPr/>
          <p:nvPr/>
        </p:nvSpPr>
        <p:spPr>
          <a:xfrm rot="1971858">
            <a:off x="6333559" y="6231846"/>
            <a:ext cx="237701" cy="191659"/>
          </a:xfrm>
          <a:prstGeom prst="rightArrow">
            <a:avLst>
              <a:gd name="adj1" fmla="val 20051"/>
              <a:gd name="adj2" fmla="val 4206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Flèche : droite 55">
            <a:extLst>
              <a:ext uri="{FF2B5EF4-FFF2-40B4-BE49-F238E27FC236}">
                <a16:creationId xmlns:a16="http://schemas.microsoft.com/office/drawing/2014/main" id="{CEFCD697-6F8B-4B5C-8D57-817037C4C82A}"/>
              </a:ext>
            </a:extLst>
          </p:cNvPr>
          <p:cNvSpPr/>
          <p:nvPr/>
        </p:nvSpPr>
        <p:spPr>
          <a:xfrm rot="8556805">
            <a:off x="3272534" y="6173082"/>
            <a:ext cx="237701" cy="191659"/>
          </a:xfrm>
          <a:prstGeom prst="rightArrow">
            <a:avLst>
              <a:gd name="adj1" fmla="val 20051"/>
              <a:gd name="adj2" fmla="val 4206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Flèche : droite 57">
            <a:extLst>
              <a:ext uri="{FF2B5EF4-FFF2-40B4-BE49-F238E27FC236}">
                <a16:creationId xmlns:a16="http://schemas.microsoft.com/office/drawing/2014/main" id="{BDDA4F1B-9060-460B-8C67-7C8A9839CEA7}"/>
              </a:ext>
            </a:extLst>
          </p:cNvPr>
          <p:cNvSpPr/>
          <p:nvPr/>
        </p:nvSpPr>
        <p:spPr>
          <a:xfrm rot="5400000">
            <a:off x="5251422" y="6257982"/>
            <a:ext cx="237701" cy="191659"/>
          </a:xfrm>
          <a:prstGeom prst="rightArrow">
            <a:avLst>
              <a:gd name="adj1" fmla="val 20051"/>
              <a:gd name="adj2" fmla="val 4206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Rectangle : coins arrondis 60">
            <a:extLst>
              <a:ext uri="{FF2B5EF4-FFF2-40B4-BE49-F238E27FC236}">
                <a16:creationId xmlns:a16="http://schemas.microsoft.com/office/drawing/2014/main" id="{37CBD553-0499-4E79-A6E6-7B5969F92E51}"/>
              </a:ext>
            </a:extLst>
          </p:cNvPr>
          <p:cNvSpPr/>
          <p:nvPr/>
        </p:nvSpPr>
        <p:spPr>
          <a:xfrm>
            <a:off x="2826034" y="6498786"/>
            <a:ext cx="1171039" cy="5245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solidFill>
                  <a:srgbClr val="FF6600"/>
                </a:solidFill>
              </a:rPr>
              <a:t>Nombre de nomades occasionnels dans les murs</a:t>
            </a:r>
          </a:p>
        </p:txBody>
      </p:sp>
      <p:sp>
        <p:nvSpPr>
          <p:cNvPr id="66" name="Rectangle : coins arrondis 65">
            <a:extLst>
              <a:ext uri="{FF2B5EF4-FFF2-40B4-BE49-F238E27FC236}">
                <a16:creationId xmlns:a16="http://schemas.microsoft.com/office/drawing/2014/main" id="{D38C3CE4-837B-4DA9-8E7C-E4ADCEF17FCF}"/>
              </a:ext>
            </a:extLst>
          </p:cNvPr>
          <p:cNvSpPr/>
          <p:nvPr/>
        </p:nvSpPr>
        <p:spPr>
          <a:xfrm>
            <a:off x="3874694" y="6481067"/>
            <a:ext cx="1171039" cy="42945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solidFill>
                  <a:srgbClr val="FF6600"/>
                </a:solidFill>
              </a:rPr>
              <a:t>Nombre de grands nomades dans les murs</a:t>
            </a:r>
          </a:p>
        </p:txBody>
      </p:sp>
      <p:sp>
        <p:nvSpPr>
          <p:cNvPr id="67" name="Rectangle : coins arrondis 66">
            <a:extLst>
              <a:ext uri="{FF2B5EF4-FFF2-40B4-BE49-F238E27FC236}">
                <a16:creationId xmlns:a16="http://schemas.microsoft.com/office/drawing/2014/main" id="{DA8FE285-ED98-45D3-B815-DC36A0D14961}"/>
              </a:ext>
            </a:extLst>
          </p:cNvPr>
          <p:cNvSpPr/>
          <p:nvPr/>
        </p:nvSpPr>
        <p:spPr>
          <a:xfrm>
            <a:off x="4853097" y="6472663"/>
            <a:ext cx="1171039" cy="42945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solidFill>
                  <a:srgbClr val="FF6600"/>
                </a:solidFill>
              </a:rPr>
              <a:t>Nombre de grands nomades hors les murs</a:t>
            </a:r>
          </a:p>
        </p:txBody>
      </p:sp>
      <p:sp>
        <p:nvSpPr>
          <p:cNvPr id="68" name="Rectangle : coins arrondis 67">
            <a:extLst>
              <a:ext uri="{FF2B5EF4-FFF2-40B4-BE49-F238E27FC236}">
                <a16:creationId xmlns:a16="http://schemas.microsoft.com/office/drawing/2014/main" id="{146FD886-917A-47A2-8DB2-7C00EC9AA275}"/>
              </a:ext>
            </a:extLst>
          </p:cNvPr>
          <p:cNvSpPr/>
          <p:nvPr/>
        </p:nvSpPr>
        <p:spPr>
          <a:xfrm>
            <a:off x="5855102" y="6407618"/>
            <a:ext cx="1219472" cy="42945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solidFill>
                  <a:srgbClr val="FF6600"/>
                </a:solidFill>
              </a:rPr>
              <a:t>Nombre de sédentaires</a:t>
            </a:r>
          </a:p>
        </p:txBody>
      </p:sp>
      <p:sp>
        <p:nvSpPr>
          <p:cNvPr id="71" name="Flèche : droite 70">
            <a:extLst>
              <a:ext uri="{FF2B5EF4-FFF2-40B4-BE49-F238E27FC236}">
                <a16:creationId xmlns:a16="http://schemas.microsoft.com/office/drawing/2014/main" id="{19353600-8ECE-413E-AEAF-5583BE44333D}"/>
              </a:ext>
            </a:extLst>
          </p:cNvPr>
          <p:cNvSpPr/>
          <p:nvPr/>
        </p:nvSpPr>
        <p:spPr>
          <a:xfrm rot="5400000">
            <a:off x="4360418" y="6245005"/>
            <a:ext cx="237701" cy="191659"/>
          </a:xfrm>
          <a:prstGeom prst="rightArrow">
            <a:avLst>
              <a:gd name="adj1" fmla="val 20051"/>
              <a:gd name="adj2" fmla="val 4206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 coins arrondis 47">
            <a:extLst>
              <a:ext uri="{FF2B5EF4-FFF2-40B4-BE49-F238E27FC236}">
                <a16:creationId xmlns:a16="http://schemas.microsoft.com/office/drawing/2014/main" id="{9BF7689F-C840-4C60-8AB8-EFE16A44DA30}"/>
              </a:ext>
            </a:extLst>
          </p:cNvPr>
          <p:cNvSpPr/>
          <p:nvPr/>
        </p:nvSpPr>
        <p:spPr>
          <a:xfrm>
            <a:off x="977900" y="2755851"/>
            <a:ext cx="5626341" cy="239046"/>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b="1">
              <a:solidFill>
                <a:srgbClr val="FF6600"/>
              </a:solidFill>
            </a:endParaRPr>
          </a:p>
          <a:p>
            <a:pPr algn="ctr"/>
            <a:r>
              <a:rPr lang="fr-FR" sz="1200" b="1">
                <a:solidFill>
                  <a:srgbClr val="FF6600"/>
                </a:solidFill>
              </a:rPr>
              <a:t>PHASE 1 :  CLASSIFIER LES PROFESSIONNELS PAR CATÉGORIE DE MÉTIERS</a:t>
            </a:r>
          </a:p>
          <a:p>
            <a:pPr algn="ctr"/>
            <a:endParaRPr lang="fr-FR" sz="1200" b="1">
              <a:solidFill>
                <a:srgbClr val="FF6600"/>
              </a:solidFill>
            </a:endParaRPr>
          </a:p>
        </p:txBody>
      </p:sp>
      <p:sp>
        <p:nvSpPr>
          <p:cNvPr id="72" name="Rectangle : coins arrondis 71">
            <a:extLst>
              <a:ext uri="{FF2B5EF4-FFF2-40B4-BE49-F238E27FC236}">
                <a16:creationId xmlns:a16="http://schemas.microsoft.com/office/drawing/2014/main" id="{244D3220-03A8-4608-B653-DAE2300D1FAA}"/>
              </a:ext>
            </a:extLst>
          </p:cNvPr>
          <p:cNvSpPr/>
          <p:nvPr/>
        </p:nvSpPr>
        <p:spPr>
          <a:xfrm>
            <a:off x="527204" y="7256924"/>
            <a:ext cx="6509794" cy="429454"/>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2.2 </a:t>
            </a:r>
            <a:r>
              <a:rPr lang="fr-FR" sz="1200" b="1">
                <a:solidFill>
                  <a:schemeClr val="tx1"/>
                </a:solidFill>
              </a:rPr>
              <a:t>: </a:t>
            </a:r>
            <a:r>
              <a:rPr lang="fr-FR" sz="1200">
                <a:solidFill>
                  <a:schemeClr val="tx1"/>
                </a:solidFill>
              </a:rPr>
              <a:t>Pour chaque profil d’activité, identifier les équipements nécessaires (Cf tableau 2, fiche 1) </a:t>
            </a:r>
          </a:p>
        </p:txBody>
      </p:sp>
      <p:graphicFrame>
        <p:nvGraphicFramePr>
          <p:cNvPr id="9" name="Tableau 8">
            <a:extLst>
              <a:ext uri="{FF2B5EF4-FFF2-40B4-BE49-F238E27FC236}">
                <a16:creationId xmlns:a16="http://schemas.microsoft.com/office/drawing/2014/main" id="{09FCC8BB-F326-43D1-9223-845113ED5C60}"/>
              </a:ext>
            </a:extLst>
          </p:cNvPr>
          <p:cNvGraphicFramePr>
            <a:graphicFrameLocks noGrp="1"/>
          </p:cNvGraphicFramePr>
          <p:nvPr>
            <p:extLst>
              <p:ext uri="{D42A27DB-BD31-4B8C-83A1-F6EECF244321}">
                <p14:modId xmlns:p14="http://schemas.microsoft.com/office/powerpoint/2010/main" val="3771257413"/>
              </p:ext>
            </p:extLst>
          </p:nvPr>
        </p:nvGraphicFramePr>
        <p:xfrm>
          <a:off x="510490" y="7849501"/>
          <a:ext cx="6509792" cy="2414471"/>
        </p:xfrm>
        <a:graphic>
          <a:graphicData uri="http://schemas.openxmlformats.org/drawingml/2006/table">
            <a:tbl>
              <a:tblPr>
                <a:tableStyleId>{5202B0CA-FC54-4496-8BCA-5EF66A818D29}</a:tableStyleId>
              </a:tblPr>
              <a:tblGrid>
                <a:gridCol w="1026218">
                  <a:extLst>
                    <a:ext uri="{9D8B030D-6E8A-4147-A177-3AD203B41FA5}">
                      <a16:colId xmlns:a16="http://schemas.microsoft.com/office/drawing/2014/main" val="2625576185"/>
                    </a:ext>
                  </a:extLst>
                </a:gridCol>
                <a:gridCol w="1002115">
                  <a:extLst>
                    <a:ext uri="{9D8B030D-6E8A-4147-A177-3AD203B41FA5}">
                      <a16:colId xmlns:a16="http://schemas.microsoft.com/office/drawing/2014/main" val="3001434101"/>
                    </a:ext>
                  </a:extLst>
                </a:gridCol>
                <a:gridCol w="387484">
                  <a:extLst>
                    <a:ext uri="{9D8B030D-6E8A-4147-A177-3AD203B41FA5}">
                      <a16:colId xmlns:a16="http://schemas.microsoft.com/office/drawing/2014/main" val="2729946986"/>
                    </a:ext>
                  </a:extLst>
                </a:gridCol>
                <a:gridCol w="440931">
                  <a:extLst>
                    <a:ext uri="{9D8B030D-6E8A-4147-A177-3AD203B41FA5}">
                      <a16:colId xmlns:a16="http://schemas.microsoft.com/office/drawing/2014/main" val="4281609480"/>
                    </a:ext>
                  </a:extLst>
                </a:gridCol>
                <a:gridCol w="587907">
                  <a:extLst>
                    <a:ext uri="{9D8B030D-6E8A-4147-A177-3AD203B41FA5}">
                      <a16:colId xmlns:a16="http://schemas.microsoft.com/office/drawing/2014/main" val="1674160737"/>
                    </a:ext>
                  </a:extLst>
                </a:gridCol>
                <a:gridCol w="651529">
                  <a:extLst>
                    <a:ext uri="{9D8B030D-6E8A-4147-A177-3AD203B41FA5}">
                      <a16:colId xmlns:a16="http://schemas.microsoft.com/office/drawing/2014/main" val="4052446786"/>
                    </a:ext>
                  </a:extLst>
                </a:gridCol>
                <a:gridCol w="795300">
                  <a:extLst>
                    <a:ext uri="{9D8B030D-6E8A-4147-A177-3AD203B41FA5}">
                      <a16:colId xmlns:a16="http://schemas.microsoft.com/office/drawing/2014/main" val="3302535657"/>
                    </a:ext>
                  </a:extLst>
                </a:gridCol>
                <a:gridCol w="603738">
                  <a:extLst>
                    <a:ext uri="{9D8B030D-6E8A-4147-A177-3AD203B41FA5}">
                      <a16:colId xmlns:a16="http://schemas.microsoft.com/office/drawing/2014/main" val="90627100"/>
                    </a:ext>
                  </a:extLst>
                </a:gridCol>
                <a:gridCol w="614263">
                  <a:extLst>
                    <a:ext uri="{9D8B030D-6E8A-4147-A177-3AD203B41FA5}">
                      <a16:colId xmlns:a16="http://schemas.microsoft.com/office/drawing/2014/main" val="1419836717"/>
                    </a:ext>
                  </a:extLst>
                </a:gridCol>
                <a:gridCol w="400307">
                  <a:extLst>
                    <a:ext uri="{9D8B030D-6E8A-4147-A177-3AD203B41FA5}">
                      <a16:colId xmlns:a16="http://schemas.microsoft.com/office/drawing/2014/main" val="4238690382"/>
                    </a:ext>
                  </a:extLst>
                </a:gridCol>
              </a:tblGrid>
              <a:tr h="249427">
                <a:tc>
                  <a:txBody>
                    <a:bodyPr/>
                    <a:lstStyle/>
                    <a:p>
                      <a:pPr algn="l" fontAlgn="b"/>
                      <a:r>
                        <a:rPr lang="fr-FR" sz="900" u="none" strike="noStrike">
                          <a:solidFill>
                            <a:schemeClr val="tx2"/>
                          </a:solidFill>
                          <a:effectLst/>
                        </a:rPr>
                        <a:t>Catégorie de métiers</a:t>
                      </a:r>
                      <a:endParaRPr lang="fr-FR" sz="900" b="1" i="0" u="none" strike="noStrike">
                        <a:solidFill>
                          <a:schemeClr val="tx2"/>
                        </a:solidFill>
                        <a:effectLst/>
                        <a:latin typeface="Calibri" panose="020F0502020204030204" pitchFamily="34" charset="0"/>
                      </a:endParaRPr>
                    </a:p>
                  </a:txBody>
                  <a:tcPr marL="4387" marR="4387" marT="4387" marB="0" anchor="ctr" anchorCtr="1">
                    <a:solidFill>
                      <a:srgbClr val="FF6600"/>
                    </a:solidFill>
                  </a:tcPr>
                </a:tc>
                <a:tc>
                  <a:txBody>
                    <a:bodyPr/>
                    <a:lstStyle/>
                    <a:p>
                      <a:pPr algn="l" fontAlgn="b"/>
                      <a:r>
                        <a:rPr lang="fr-FR" sz="900" b="1" i="0" u="none" strike="noStrike">
                          <a:solidFill>
                            <a:schemeClr val="tx2"/>
                          </a:solidFill>
                          <a:effectLst/>
                          <a:latin typeface="Calibri" panose="020F0502020204030204" pitchFamily="34" charset="0"/>
                        </a:rPr>
                        <a:t>Profil d’activité</a:t>
                      </a:r>
                    </a:p>
                  </a:txBody>
                  <a:tcPr marL="4387" marR="4387" marT="4387" marB="0" anchor="ctr" anchorCtr="1">
                    <a:solidFill>
                      <a:srgbClr val="FF6600"/>
                    </a:solidFill>
                  </a:tcPr>
                </a:tc>
                <a:tc gridSpan="8">
                  <a:txBody>
                    <a:bodyPr/>
                    <a:lstStyle/>
                    <a:p>
                      <a:pPr algn="ctr" fontAlgn="b"/>
                      <a:r>
                        <a:rPr lang="fr-FR" sz="900" u="none" strike="noStrike">
                          <a:solidFill>
                            <a:schemeClr val="tx2"/>
                          </a:solidFill>
                          <a:effectLst/>
                        </a:rPr>
                        <a:t>Besoins matériels </a:t>
                      </a:r>
                      <a:endParaRPr lang="fr-FR" sz="900" b="1" i="0" u="none" strike="noStrike">
                        <a:solidFill>
                          <a:schemeClr val="tx2"/>
                        </a:solidFill>
                        <a:effectLst/>
                        <a:latin typeface="Calibri" panose="020F0502020204030204" pitchFamily="34" charset="0"/>
                      </a:endParaRPr>
                    </a:p>
                  </a:txBody>
                  <a:tcPr marL="4387" marR="4387" marT="4387" marB="0" anchor="ctr" anchorCtr="1">
                    <a:solidFill>
                      <a:srgbClr val="FF66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205448442"/>
                  </a:ext>
                </a:extLst>
              </a:tr>
              <a:tr h="305886">
                <a:tc>
                  <a:txBody>
                    <a:bodyPr/>
                    <a:lstStyle/>
                    <a:p>
                      <a:pPr algn="l"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l"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gridSpan="3">
                  <a:txBody>
                    <a:bodyPr/>
                    <a:lstStyle/>
                    <a:p>
                      <a:pPr algn="ctr" fontAlgn="b"/>
                      <a:r>
                        <a:rPr lang="fr-FR" sz="900" u="none" strike="noStrike">
                          <a:effectLst/>
                        </a:rPr>
                        <a:t>PC</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hMerge="1">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hMerge="1">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900" u="none" strike="noStrike">
                          <a:effectLst/>
                        </a:rPr>
                        <a:t>Souris</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900" u="none" strike="noStrike">
                          <a:effectLst/>
                        </a:rPr>
                        <a:t>Casque</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900" u="none" strike="noStrike">
                          <a:effectLst/>
                        </a:rPr>
                        <a:t>Double écran</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900" u="none" strike="noStrike">
                          <a:effectLst/>
                        </a:rPr>
                        <a:t>smartphone</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tc>
                  <a:txBody>
                    <a:bodyPr/>
                    <a:lstStyle/>
                    <a:p>
                      <a:pPr algn="ctr" fontAlgn="b"/>
                      <a:r>
                        <a:rPr lang="fr-FR" sz="900" u="none" strike="noStrike">
                          <a:effectLst/>
                        </a:rPr>
                        <a:t>Clavier </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rgbClr val="FFB7B7"/>
                    </a:solidFill>
                  </a:tcPr>
                </a:tc>
                <a:extLst>
                  <a:ext uri="{0D108BD9-81ED-4DB2-BD59-A6C34878D82A}">
                    <a16:rowId xmlns:a16="http://schemas.microsoft.com/office/drawing/2014/main" val="1394778634"/>
                  </a:ext>
                </a:extLst>
              </a:tr>
              <a:tr h="150513">
                <a:tc>
                  <a:txBody>
                    <a:bodyPr/>
                    <a:lstStyle/>
                    <a:p>
                      <a:pPr algn="l"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l"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r>
                        <a:rPr lang="fr-FR" sz="900" b="0" i="0" u="none" strike="noStrike">
                          <a:solidFill>
                            <a:srgbClr val="000000"/>
                          </a:solidFill>
                          <a:effectLst/>
                          <a:latin typeface="Calibri" panose="020F0502020204030204" pitchFamily="34" charset="0"/>
                        </a:rPr>
                        <a:t>Fixe</a:t>
                      </a: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r>
                        <a:rPr lang="fr-FR" sz="900" b="0" i="0" u="none" strike="noStrike">
                          <a:solidFill>
                            <a:srgbClr val="000000"/>
                          </a:solidFill>
                          <a:effectLst/>
                          <a:latin typeface="Calibri" panose="020F0502020204030204" pitchFamily="34" charset="0"/>
                        </a:rPr>
                        <a:t>13’</a:t>
                      </a: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r>
                        <a:rPr lang="fr-FR" sz="900" b="0" i="0" u="none" strike="noStrike">
                          <a:solidFill>
                            <a:srgbClr val="000000"/>
                          </a:solidFill>
                          <a:effectLst/>
                          <a:latin typeface="Calibri" panose="020F0502020204030204" pitchFamily="34" charset="0"/>
                        </a:rPr>
                        <a:t>15’</a:t>
                      </a: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9"/>
                    </a:solidFill>
                  </a:tcPr>
                </a:tc>
                <a:extLst>
                  <a:ext uri="{0D108BD9-81ED-4DB2-BD59-A6C34878D82A}">
                    <a16:rowId xmlns:a16="http://schemas.microsoft.com/office/drawing/2014/main" val="1610665125"/>
                  </a:ext>
                </a:extLst>
              </a:tr>
              <a:tr h="155350">
                <a:tc rowSpan="2">
                  <a:txBody>
                    <a:bodyPr/>
                    <a:lstStyle/>
                    <a:p>
                      <a:pPr algn="l" fontAlgn="ctr"/>
                      <a:r>
                        <a:rPr lang="fr-FR" sz="900" u="none" strike="noStrike">
                          <a:effectLst/>
                        </a:rPr>
                        <a:t>Professionnels administratifs </a:t>
                      </a:r>
                      <a:endParaRPr lang="fr-FR" sz="900" b="0" i="0" u="none" strike="noStrike">
                        <a:solidFill>
                          <a:srgbClr val="000000"/>
                        </a:solidFill>
                        <a:effectLst/>
                        <a:latin typeface="Calibri" panose="020F0502020204030204" pitchFamily="34" charset="0"/>
                      </a:endParaRPr>
                    </a:p>
                  </a:txBody>
                  <a:tcPr marL="4387" marR="4387" marT="4387"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l" fontAlgn="b"/>
                      <a:r>
                        <a:rPr lang="fr-FR" sz="900" u="none" strike="noStrike">
                          <a:effectLst/>
                        </a:rPr>
                        <a:t>Nomade télétravail</a:t>
                      </a:r>
                      <a:endParaRPr lang="fr-FR" sz="900" b="0" i="0" u="none" strike="noStrike">
                        <a:solidFill>
                          <a:srgbClr val="000000"/>
                        </a:solidFill>
                        <a:effectLst/>
                        <a:latin typeface="Calibri" panose="020F0502020204030204" pitchFamily="34" charset="0"/>
                      </a:endParaRPr>
                    </a:p>
                  </a:txBody>
                  <a:tcPr marL="4387" marR="4387" marT="4387" marB="0" anchor="b">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900" b="0" i="0" u="none" strike="noStrike">
                        <a:solidFill>
                          <a:srgbClr val="92D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900" b="0" i="0" u="none" strike="noStrike">
                        <a:solidFill>
                          <a:srgbClr val="92D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900" b="0" i="0" u="none" strike="noStrike">
                        <a:solidFill>
                          <a:srgbClr val="92D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r>
                        <a:rPr lang="fr-FR" sz="900" u="none" strike="noStrike">
                          <a:effectLst/>
                        </a:rPr>
                        <a:t> Si besoin</a:t>
                      </a:r>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C4E59F"/>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extLst>
                  <a:ext uri="{0D108BD9-81ED-4DB2-BD59-A6C34878D82A}">
                    <a16:rowId xmlns:a16="http://schemas.microsoft.com/office/drawing/2014/main" val="289784910"/>
                  </a:ext>
                </a:extLst>
              </a:tr>
              <a:tr h="155350">
                <a:tc vMerge="1">
                  <a:txBody>
                    <a:bodyPr/>
                    <a:lstStyle/>
                    <a:p>
                      <a:endParaRPr lang="fr-FR"/>
                    </a:p>
                  </a:txBody>
                  <a:tcPr/>
                </a:tc>
                <a:tc>
                  <a:txBody>
                    <a:bodyPr/>
                    <a:lstStyle/>
                    <a:p>
                      <a:pPr algn="l" fontAlgn="b"/>
                      <a:r>
                        <a:rPr lang="fr-FR" sz="900" u="none" strike="noStrike">
                          <a:effectLst/>
                        </a:rPr>
                        <a:t>Sédentaire</a:t>
                      </a:r>
                      <a:endParaRPr lang="fr-FR" sz="900" b="0" i="0" u="none" strike="noStrike">
                        <a:solidFill>
                          <a:srgbClr val="000000"/>
                        </a:solidFill>
                        <a:effectLst/>
                        <a:latin typeface="Calibri" panose="020F0502020204030204" pitchFamily="34" charset="0"/>
                      </a:endParaRPr>
                    </a:p>
                  </a:txBody>
                  <a:tcPr marL="4387" marR="4387" marT="4387" marB="0" anchor="b">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fr-FR" sz="900" b="0" i="0" u="none" strike="noStrike">
                          <a:solidFill>
                            <a:srgbClr val="000000"/>
                          </a:solidFill>
                          <a:effectLst/>
                          <a:latin typeface="Calibri" panose="020F0502020204030204" pitchFamily="34" charset="0"/>
                        </a:rPr>
                        <a:t>Si </a:t>
                      </a:r>
                      <a:r>
                        <a:rPr lang="fr-FR" sz="900" b="0" i="0" u="none" strike="noStrike" cap="none">
                          <a:solidFill>
                            <a:schemeClr val="dk1"/>
                          </a:solidFill>
                          <a:effectLst/>
                          <a:latin typeface="+mn-lt"/>
                          <a:ea typeface="+mn-ea"/>
                          <a:cs typeface="+mn-cs"/>
                          <a:sym typeface="Arial"/>
                        </a:rPr>
                        <a:t>besoin</a:t>
                      </a:r>
                    </a:p>
                  </a:txBody>
                  <a:tcPr marL="4387" marR="4387" marT="4387" marB="0" anchor="ctr" anchorCtr="1">
                    <a:lnB w="12700" cap="flat" cmpd="sng" algn="ctr">
                      <a:solidFill>
                        <a:schemeClr val="tx1"/>
                      </a:solidFill>
                      <a:prstDash val="solid"/>
                      <a:round/>
                      <a:headEnd type="none" w="med" len="med"/>
                      <a:tailEnd type="none" w="med" len="med"/>
                    </a:lnB>
                    <a:solidFill>
                      <a:srgbClr val="C4E59F"/>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extLst>
                  <a:ext uri="{0D108BD9-81ED-4DB2-BD59-A6C34878D82A}">
                    <a16:rowId xmlns:a16="http://schemas.microsoft.com/office/drawing/2014/main" val="1746381761"/>
                  </a:ext>
                </a:extLst>
              </a:tr>
              <a:tr h="262999">
                <a:tc rowSpan="4">
                  <a:txBody>
                    <a:bodyPr/>
                    <a:lstStyle/>
                    <a:p>
                      <a:pPr algn="l" fontAlgn="ctr"/>
                      <a:r>
                        <a:rPr lang="fr-FR" sz="900" u="none" strike="noStrike">
                          <a:effectLst/>
                        </a:rPr>
                        <a:t>Professionnels du soin et de l’accompagnement</a:t>
                      </a:r>
                      <a:endParaRPr lang="fr-FR" sz="900" b="0" i="0" u="none" strike="noStrike">
                        <a:solidFill>
                          <a:srgbClr val="000000"/>
                        </a:solidFill>
                        <a:effectLst/>
                        <a:latin typeface="Calibri" panose="020F0502020204030204" pitchFamily="34" charset="0"/>
                      </a:endParaRPr>
                    </a:p>
                  </a:txBody>
                  <a:tcPr marL="4387" marR="4387" marT="4387"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l" fontAlgn="b"/>
                      <a:r>
                        <a:rPr lang="fr-FR" sz="900" u="none" strike="noStrike">
                          <a:effectLst/>
                        </a:rPr>
                        <a:t>Nomade occasionnel dans les murs</a:t>
                      </a:r>
                      <a:endParaRPr lang="fr-FR" sz="900" b="0" i="0" u="none" strike="noStrike">
                        <a:solidFill>
                          <a:srgbClr val="000000"/>
                        </a:solidFill>
                        <a:effectLst/>
                        <a:latin typeface="Calibri" panose="020F0502020204030204" pitchFamily="34" charset="0"/>
                      </a:endParaRPr>
                    </a:p>
                  </a:txBody>
                  <a:tcPr marL="4387" marR="4387" marT="4387" marB="0" anchor="ctr">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endParaRPr lang="fr-FR" sz="900" b="0" i="0" u="none" strike="noStrike">
                        <a:solidFill>
                          <a:srgbClr val="00B05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92D050"/>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tc>
                  <a:txBody>
                    <a:bodyPr/>
                    <a:lstStyle/>
                    <a:p>
                      <a:pPr algn="ctr" fontAlgn="b"/>
                      <a:r>
                        <a:rPr lang="fr-FR" sz="900" u="none" strike="noStrike">
                          <a:effectLst/>
                        </a:rPr>
                        <a:t>Si besoin </a:t>
                      </a:r>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rgbClr val="C4E59F"/>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lnT w="12700" cap="flat" cmpd="sng" algn="ctr">
                      <a:solidFill>
                        <a:schemeClr val="tx1"/>
                      </a:solidFill>
                      <a:prstDash val="solid"/>
                      <a:round/>
                      <a:headEnd type="none" w="med" len="med"/>
                      <a:tailEnd type="none" w="med" len="med"/>
                    </a:lnT>
                    <a:solidFill>
                      <a:schemeClr val="tx2">
                        <a:lumMod val="95000"/>
                      </a:schemeClr>
                    </a:solidFill>
                  </a:tcPr>
                </a:tc>
                <a:extLst>
                  <a:ext uri="{0D108BD9-81ED-4DB2-BD59-A6C34878D82A}">
                    <a16:rowId xmlns:a16="http://schemas.microsoft.com/office/drawing/2014/main" val="2247487594"/>
                  </a:ext>
                </a:extLst>
              </a:tr>
              <a:tr h="155350">
                <a:tc vMerge="1">
                  <a:txBody>
                    <a:bodyPr/>
                    <a:lstStyle/>
                    <a:p>
                      <a:endParaRPr lang="fr-FR"/>
                    </a:p>
                  </a:txBody>
                  <a:tcPr/>
                </a:tc>
                <a:tc>
                  <a:txBody>
                    <a:bodyPr/>
                    <a:lstStyle/>
                    <a:p>
                      <a:pPr algn="l" fontAlgn="b"/>
                      <a:r>
                        <a:rPr lang="fr-FR" sz="900" b="0" i="0" u="none" strike="noStrike">
                          <a:solidFill>
                            <a:srgbClr val="000000"/>
                          </a:solidFill>
                          <a:effectLst/>
                          <a:latin typeface="Calibri" panose="020F0502020204030204" pitchFamily="34" charset="0"/>
                        </a:rPr>
                        <a:t>Grand nomade dans les murs</a:t>
                      </a:r>
                    </a:p>
                  </a:txBody>
                  <a:tcPr marL="4387" marR="4387" marT="4387" marB="0" anchor="ctr">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extLst>
                  <a:ext uri="{0D108BD9-81ED-4DB2-BD59-A6C34878D82A}">
                    <a16:rowId xmlns:a16="http://schemas.microsoft.com/office/drawing/2014/main" val="2098401197"/>
                  </a:ext>
                </a:extLst>
              </a:tr>
              <a:tr h="155350">
                <a:tc vMerge="1">
                  <a:txBody>
                    <a:bodyPr/>
                    <a:lstStyle/>
                    <a:p>
                      <a:endParaRPr lang="fr-FR"/>
                    </a:p>
                  </a:txBody>
                  <a:tcPr/>
                </a:tc>
                <a:tc>
                  <a:txBody>
                    <a:bodyPr/>
                    <a:lstStyle/>
                    <a:p>
                      <a:pPr algn="l" fontAlgn="b"/>
                      <a:r>
                        <a:rPr lang="fr-FR" sz="900" u="none" strike="noStrike">
                          <a:effectLst/>
                        </a:rPr>
                        <a:t>Nomade hors les murs</a:t>
                      </a:r>
                      <a:endParaRPr lang="fr-FR" sz="900" b="0" i="0" u="none" strike="noStrike">
                        <a:solidFill>
                          <a:srgbClr val="000000"/>
                        </a:solidFill>
                        <a:effectLst/>
                        <a:latin typeface="Calibri" panose="020F0502020204030204" pitchFamily="34" charset="0"/>
                      </a:endParaRPr>
                    </a:p>
                  </a:txBody>
                  <a:tcPr marL="4387" marR="4387" marT="4387" marB="0" anchor="ctr">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r>
                        <a:rPr lang="fr-FR" sz="900" u="none" strike="noStrike">
                          <a:effectLst/>
                        </a:rPr>
                        <a:t> </a:t>
                      </a:r>
                      <a:endParaRPr lang="fr-FR" sz="900" b="0" i="0" u="none" strike="noStrike">
                        <a:solidFill>
                          <a:srgbClr val="000000"/>
                        </a:solidFill>
                        <a:effectLst/>
                        <a:latin typeface="Calibri" panose="020F0502020204030204" pitchFamily="34" charset="0"/>
                      </a:endParaRPr>
                    </a:p>
                  </a:txBody>
                  <a:tcPr marL="4387" marR="4387" marT="4387" marB="0" anchor="ctr" anchorCtr="1">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solidFill>
                      <a:srgbClr val="92D050"/>
                    </a:solidFill>
                  </a:tcPr>
                </a:tc>
                <a:extLst>
                  <a:ext uri="{0D108BD9-81ED-4DB2-BD59-A6C34878D82A}">
                    <a16:rowId xmlns:a16="http://schemas.microsoft.com/office/drawing/2014/main" val="459514045"/>
                  </a:ext>
                </a:extLst>
              </a:tr>
              <a:tr h="395384">
                <a:tc vMerge="1">
                  <a:txBody>
                    <a:bodyPr/>
                    <a:lstStyle/>
                    <a:p>
                      <a:endParaRPr lang="fr-FR"/>
                    </a:p>
                  </a:txBody>
                  <a:tcPr/>
                </a:tc>
                <a:tc>
                  <a:txBody>
                    <a:bodyPr/>
                    <a:lstStyle/>
                    <a:p>
                      <a:pPr algn="l" fontAlgn="b"/>
                      <a:r>
                        <a:rPr lang="fr-FR" sz="900" b="0" i="0" u="none" strike="noStrike">
                          <a:solidFill>
                            <a:srgbClr val="000000"/>
                          </a:solidFill>
                          <a:effectLst/>
                          <a:latin typeface="+mj-lt"/>
                        </a:rPr>
                        <a:t>Sédentaire</a:t>
                      </a:r>
                    </a:p>
                  </a:txBody>
                  <a:tcPr marL="4387" marR="4387" marT="4387" marB="0" anchor="ctr">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accent6">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fr-FR" sz="900" u="none" strike="noStrike">
                          <a:effectLst/>
                        </a:rPr>
                        <a:t>Si besoin </a:t>
                      </a:r>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rgbClr val="C4E59F"/>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tc>
                  <a:txBody>
                    <a:bodyPr/>
                    <a:lstStyle/>
                    <a:p>
                      <a:pPr algn="ctr" fontAlgn="b"/>
                      <a:endParaRPr lang="fr-FR" sz="900" b="0" i="0" u="none" strike="noStrike">
                        <a:solidFill>
                          <a:srgbClr val="000000"/>
                        </a:solidFill>
                        <a:effectLst/>
                        <a:latin typeface="Calibri" panose="020F0502020204030204" pitchFamily="34" charset="0"/>
                      </a:endParaRPr>
                    </a:p>
                  </a:txBody>
                  <a:tcPr marL="4387" marR="4387" marT="4387" marB="0" anchor="ctr" anchorCtr="1">
                    <a:lnB w="12700" cap="flat" cmpd="sng" algn="ctr">
                      <a:solidFill>
                        <a:schemeClr val="tx1"/>
                      </a:solidFill>
                      <a:prstDash val="solid"/>
                      <a:round/>
                      <a:headEnd type="none" w="med" len="med"/>
                      <a:tailEnd type="none" w="med" len="med"/>
                    </a:lnB>
                    <a:solidFill>
                      <a:schemeClr val="tx2">
                        <a:lumMod val="95000"/>
                      </a:schemeClr>
                    </a:solidFill>
                  </a:tcPr>
                </a:tc>
                <a:extLst>
                  <a:ext uri="{0D108BD9-81ED-4DB2-BD59-A6C34878D82A}">
                    <a16:rowId xmlns:a16="http://schemas.microsoft.com/office/drawing/2014/main" val="456109424"/>
                  </a:ext>
                </a:extLst>
              </a:tr>
            </a:tbl>
          </a:graphicData>
        </a:graphic>
      </p:graphicFrame>
      <p:sp>
        <p:nvSpPr>
          <p:cNvPr id="6" name="ZoneTexte 5">
            <a:extLst>
              <a:ext uri="{FF2B5EF4-FFF2-40B4-BE49-F238E27FC236}">
                <a16:creationId xmlns:a16="http://schemas.microsoft.com/office/drawing/2014/main" id="{1A712CFF-321C-3AE3-A8AE-C82A79D3F667}"/>
              </a:ext>
            </a:extLst>
          </p:cNvPr>
          <p:cNvSpPr txBox="1"/>
          <p:nvPr/>
        </p:nvSpPr>
        <p:spPr>
          <a:xfrm>
            <a:off x="379603" y="2033079"/>
            <a:ext cx="6861130" cy="523220"/>
          </a:xfrm>
          <a:prstGeom prst="rect">
            <a:avLst/>
          </a:prstGeom>
          <a:noFill/>
        </p:spPr>
        <p:txBody>
          <a:bodyPr wrap="square" rtlCol="0">
            <a:spAutoFit/>
          </a:bodyPr>
          <a:lstStyle/>
          <a:p>
            <a:r>
              <a:rPr lang="fr-FR" b="1"/>
              <a:t>Le cas pratique ci-dessous est complété par une tableau EXCEL permettant de personnaliser vos calculs. </a:t>
            </a:r>
          </a:p>
        </p:txBody>
      </p:sp>
      <p:sp>
        <p:nvSpPr>
          <p:cNvPr id="35" name="ZoneTexte 34">
            <a:extLst>
              <a:ext uri="{FF2B5EF4-FFF2-40B4-BE49-F238E27FC236}">
                <a16:creationId xmlns:a16="http://schemas.microsoft.com/office/drawing/2014/main" id="{68BCA982-E61A-7902-7CFB-40EE57A7ED92}"/>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37" name="Rectangle : coins arrondis 36">
            <a:extLst>
              <a:ext uri="{FF2B5EF4-FFF2-40B4-BE49-F238E27FC236}">
                <a16:creationId xmlns:a16="http://schemas.microsoft.com/office/drawing/2014/main" id="{EBAEE0D9-8068-2EA7-8A66-382890754794}"/>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38" name="Rectangle : coins arrondis 37">
            <a:extLst>
              <a:ext uri="{FF2B5EF4-FFF2-40B4-BE49-F238E27FC236}">
                <a16:creationId xmlns:a16="http://schemas.microsoft.com/office/drawing/2014/main" id="{37502E43-FD57-3145-4345-EDDF5F8B4CF2}"/>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39" name="Rectangle : coins arrondis 38">
            <a:extLst>
              <a:ext uri="{FF2B5EF4-FFF2-40B4-BE49-F238E27FC236}">
                <a16:creationId xmlns:a16="http://schemas.microsoft.com/office/drawing/2014/main" id="{9DF7E731-8E17-1E4F-C5CF-B885B0625E5D}"/>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42" name="Rectangle : coins arrondis 41">
            <a:extLst>
              <a:ext uri="{FF2B5EF4-FFF2-40B4-BE49-F238E27FC236}">
                <a16:creationId xmlns:a16="http://schemas.microsoft.com/office/drawing/2014/main" id="{26CEB440-49EB-BFC5-D668-C8A621645FC6}"/>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43" name="Rectangle : coins arrondis 42">
            <a:extLst>
              <a:ext uri="{FF2B5EF4-FFF2-40B4-BE49-F238E27FC236}">
                <a16:creationId xmlns:a16="http://schemas.microsoft.com/office/drawing/2014/main" id="{467A67CA-409C-CF21-DE1A-6C74DF0D8C35}"/>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45" name="Rectangle : coins arrondis 44">
            <a:extLst>
              <a:ext uri="{FF2B5EF4-FFF2-40B4-BE49-F238E27FC236}">
                <a16:creationId xmlns:a16="http://schemas.microsoft.com/office/drawing/2014/main" id="{00A06EA2-63D8-2719-6DBA-5A508D349438}"/>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2724417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 coins arrondis 47">
            <a:extLst>
              <a:ext uri="{FF2B5EF4-FFF2-40B4-BE49-F238E27FC236}">
                <a16:creationId xmlns:a16="http://schemas.microsoft.com/office/drawing/2014/main" id="{317440A7-DEB6-426F-8E11-3D7AF63BE6D0}"/>
              </a:ext>
            </a:extLst>
          </p:cNvPr>
          <p:cNvSpPr/>
          <p:nvPr/>
        </p:nvSpPr>
        <p:spPr>
          <a:xfrm>
            <a:off x="336043" y="2608099"/>
            <a:ext cx="6904689" cy="6739102"/>
          </a:xfrm>
          <a:prstGeom prst="round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texte 2">
            <a:extLst>
              <a:ext uri="{FF2B5EF4-FFF2-40B4-BE49-F238E27FC236}">
                <a16:creationId xmlns:a16="http://schemas.microsoft.com/office/drawing/2014/main" id="{BAA57B7D-CABF-4AAF-B20D-38A302082714}"/>
              </a:ext>
            </a:extLst>
          </p:cNvPr>
          <p:cNvSpPr>
            <a:spLocks noGrp="1"/>
          </p:cNvSpPr>
          <p:nvPr>
            <p:ph type="body" idx="1"/>
          </p:nvPr>
        </p:nvSpPr>
        <p:spPr/>
        <p:txBody>
          <a:bodyPr/>
          <a:lstStyle/>
          <a:p>
            <a:endParaRPr lang="fr-FR"/>
          </a:p>
        </p:txBody>
      </p:sp>
      <p:sp>
        <p:nvSpPr>
          <p:cNvPr id="27" name="Sous-titre 4">
            <a:extLst>
              <a:ext uri="{FF2B5EF4-FFF2-40B4-BE49-F238E27FC236}">
                <a16:creationId xmlns:a16="http://schemas.microsoft.com/office/drawing/2014/main" id="{38A86CC0-A6FE-47A4-9FD1-38ED2EB2D6F4}"/>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8" name="Rectangle : avec coin arrondi 27">
            <a:extLst>
              <a:ext uri="{FF2B5EF4-FFF2-40B4-BE49-F238E27FC236}">
                <a16:creationId xmlns:a16="http://schemas.microsoft.com/office/drawing/2014/main" id="{022DE8A2-5560-4D58-988D-11707D321EA8}"/>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9BA824B1-8619-479F-9103-FD022C09C52B}"/>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pic>
        <p:nvPicPr>
          <p:cNvPr id="31" name="Image 30">
            <a:extLst>
              <a:ext uri="{FF2B5EF4-FFF2-40B4-BE49-F238E27FC236}">
                <a16:creationId xmlns:a16="http://schemas.microsoft.com/office/drawing/2014/main" id="{9CE23E46-E5D5-4A7E-859E-7DF9B51B013D}"/>
              </a:ext>
            </a:extLst>
          </p:cNvPr>
          <p:cNvPicPr>
            <a:picLocks noChangeAspect="1"/>
          </p:cNvPicPr>
          <p:nvPr/>
        </p:nvPicPr>
        <p:blipFill>
          <a:blip r:embed="rId2"/>
          <a:stretch>
            <a:fillRect/>
          </a:stretch>
        </p:blipFill>
        <p:spPr>
          <a:xfrm>
            <a:off x="107305" y="128980"/>
            <a:ext cx="1961189" cy="798102"/>
          </a:xfrm>
          <a:prstGeom prst="rect">
            <a:avLst/>
          </a:prstGeom>
        </p:spPr>
      </p:pic>
      <p:sp>
        <p:nvSpPr>
          <p:cNvPr id="123" name="ZoneTexte 122">
            <a:extLst>
              <a:ext uri="{FF2B5EF4-FFF2-40B4-BE49-F238E27FC236}">
                <a16:creationId xmlns:a16="http://schemas.microsoft.com/office/drawing/2014/main" id="{E1D1AEAF-AF2D-4A9D-8535-FF048C607AE3}"/>
              </a:ext>
            </a:extLst>
          </p:cNvPr>
          <p:cNvSpPr txBox="1"/>
          <p:nvPr/>
        </p:nvSpPr>
        <p:spPr>
          <a:xfrm>
            <a:off x="793121" y="2437272"/>
            <a:ext cx="6014079" cy="646331"/>
          </a:xfrm>
          <a:prstGeom prst="rect">
            <a:avLst/>
          </a:prstGeom>
          <a:solidFill>
            <a:schemeClr val="tx2"/>
          </a:solidFill>
        </p:spPr>
        <p:txBody>
          <a:bodyPr wrap="square">
            <a:spAutoFit/>
          </a:bodyPr>
          <a:lstStyle/>
          <a:p>
            <a:pPr algn="ctr"/>
            <a:r>
              <a:rPr lang="fr-FR" sz="1200" b="1">
                <a:solidFill>
                  <a:srgbClr val="FF6600"/>
                </a:solidFill>
              </a:rPr>
              <a:t>PHASE 3 : ESTIMER LES COMMANDES NÉCESSAIRES EN CROISANT MES BESOINS AVEC L’OBSOLESCENCE DE MON PARC INFORMATIQUE</a:t>
            </a:r>
          </a:p>
          <a:p>
            <a:pPr algn="ctr"/>
            <a:endParaRPr lang="fr-FR" sz="1200" b="1">
              <a:solidFill>
                <a:srgbClr val="FF6600"/>
              </a:solidFill>
            </a:endParaRPr>
          </a:p>
        </p:txBody>
      </p:sp>
      <p:sp>
        <p:nvSpPr>
          <p:cNvPr id="17" name="Rectangle : coins arrondis 16">
            <a:extLst>
              <a:ext uri="{FF2B5EF4-FFF2-40B4-BE49-F238E27FC236}">
                <a16:creationId xmlns:a16="http://schemas.microsoft.com/office/drawing/2014/main" id="{388516BD-BEAA-4260-956B-D38B1AA2532B}"/>
              </a:ext>
            </a:extLst>
          </p:cNvPr>
          <p:cNvSpPr/>
          <p:nvPr/>
        </p:nvSpPr>
        <p:spPr>
          <a:xfrm>
            <a:off x="507694" y="3211345"/>
            <a:ext cx="6564613" cy="639113"/>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3.1 : </a:t>
            </a:r>
            <a:r>
              <a:rPr lang="fr-FR" sz="1200">
                <a:solidFill>
                  <a:schemeClr val="tx1"/>
                </a:solidFill>
              </a:rPr>
              <a:t>Déterminer le nombre de PC nécessaires à ma structure</a:t>
            </a:r>
          </a:p>
        </p:txBody>
      </p:sp>
      <p:sp>
        <p:nvSpPr>
          <p:cNvPr id="18" name="Rectangle : coins arrondis 17">
            <a:extLst>
              <a:ext uri="{FF2B5EF4-FFF2-40B4-BE49-F238E27FC236}">
                <a16:creationId xmlns:a16="http://schemas.microsoft.com/office/drawing/2014/main" id="{FDE66219-438E-4028-9D4E-1C15DF29EE0C}"/>
              </a:ext>
            </a:extLst>
          </p:cNvPr>
          <p:cNvSpPr/>
          <p:nvPr/>
        </p:nvSpPr>
        <p:spPr>
          <a:xfrm>
            <a:off x="507691" y="4495193"/>
            <a:ext cx="6564619" cy="469649"/>
          </a:xfrm>
          <a:prstGeom prst="roundRect">
            <a:avLst/>
          </a:prstGeom>
          <a:solidFill>
            <a:schemeClr val="tx2"/>
          </a:solid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C000"/>
                </a:solidFill>
              </a:rPr>
              <a:t>Etape3.1.2 </a:t>
            </a:r>
            <a:r>
              <a:rPr lang="fr-FR" sz="1200" b="1"/>
              <a:t>: </a:t>
            </a:r>
            <a:r>
              <a:rPr lang="fr-FR" sz="1200"/>
              <a:t>Calculer les besoins en PC par type de PC sur la base du tableau 2, fiche 1</a:t>
            </a:r>
          </a:p>
        </p:txBody>
      </p:sp>
      <p:sp>
        <p:nvSpPr>
          <p:cNvPr id="41" name="ZoneTexte 40">
            <a:extLst>
              <a:ext uri="{FF2B5EF4-FFF2-40B4-BE49-F238E27FC236}">
                <a16:creationId xmlns:a16="http://schemas.microsoft.com/office/drawing/2014/main" id="{F15942B7-93B8-4B8B-97BA-281C32498B23}"/>
              </a:ext>
            </a:extLst>
          </p:cNvPr>
          <p:cNvSpPr txBox="1"/>
          <p:nvPr/>
        </p:nvSpPr>
        <p:spPr>
          <a:xfrm>
            <a:off x="270660" y="1159502"/>
            <a:ext cx="6997617" cy="400110"/>
          </a:xfrm>
          <a:prstGeom prst="rect">
            <a:avLst/>
          </a:prstGeom>
          <a:noFill/>
        </p:spPr>
        <p:txBody>
          <a:bodyPr wrap="square" rtlCol="0">
            <a:spAutoFit/>
          </a:bodyPr>
          <a:lstStyle/>
          <a:p>
            <a:r>
              <a:rPr lang="fr-FR" sz="2000" b="1">
                <a:solidFill>
                  <a:schemeClr val="tx2"/>
                </a:solidFill>
              </a:rPr>
              <a:t>Fiche 3 – Méthodologie (2/2)</a:t>
            </a:r>
          </a:p>
        </p:txBody>
      </p:sp>
      <p:sp>
        <p:nvSpPr>
          <p:cNvPr id="43" name="Rectangle : coins arrondis 42">
            <a:extLst>
              <a:ext uri="{FF2B5EF4-FFF2-40B4-BE49-F238E27FC236}">
                <a16:creationId xmlns:a16="http://schemas.microsoft.com/office/drawing/2014/main" id="{EBF25A0E-1E56-4669-AE94-6AE11DC5F208}"/>
              </a:ext>
            </a:extLst>
          </p:cNvPr>
          <p:cNvSpPr/>
          <p:nvPr/>
        </p:nvSpPr>
        <p:spPr>
          <a:xfrm>
            <a:off x="507693" y="3959861"/>
            <a:ext cx="6564614" cy="469649"/>
          </a:xfrm>
          <a:prstGeom prst="roundRect">
            <a:avLst/>
          </a:prstGeom>
          <a:solidFill>
            <a:schemeClr val="tx2"/>
          </a:solid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C000"/>
                </a:solidFill>
              </a:rPr>
              <a:t>Etape 3.1.1 </a:t>
            </a:r>
            <a:r>
              <a:rPr lang="fr-FR" sz="1200" b="1"/>
              <a:t>: </a:t>
            </a:r>
            <a:r>
              <a:rPr lang="fr-FR" sz="1200"/>
              <a:t>Déterminer les besoins en PC selon les profils d’activité et le type de structure auquel les professionnels sont rattachés sur la base du tableau 1, fiche 1</a:t>
            </a:r>
          </a:p>
        </p:txBody>
      </p:sp>
      <p:sp>
        <p:nvSpPr>
          <p:cNvPr id="21" name="Rectangle : coins arrondis 20">
            <a:extLst>
              <a:ext uri="{FF2B5EF4-FFF2-40B4-BE49-F238E27FC236}">
                <a16:creationId xmlns:a16="http://schemas.microsoft.com/office/drawing/2014/main" id="{22F9A1A0-95D5-46D9-B351-BA0CD424E83F}"/>
              </a:ext>
            </a:extLst>
          </p:cNvPr>
          <p:cNvSpPr/>
          <p:nvPr/>
        </p:nvSpPr>
        <p:spPr>
          <a:xfrm>
            <a:off x="497531" y="5278621"/>
            <a:ext cx="6564613" cy="639113"/>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3.2: </a:t>
            </a:r>
            <a:r>
              <a:rPr lang="fr-FR" sz="1200">
                <a:solidFill>
                  <a:schemeClr val="tx1"/>
                </a:solidFill>
              </a:rPr>
              <a:t>Déduire le parc existant des commandes de PC</a:t>
            </a:r>
          </a:p>
        </p:txBody>
      </p:sp>
      <p:graphicFrame>
        <p:nvGraphicFramePr>
          <p:cNvPr id="22" name="Tableau 6">
            <a:extLst>
              <a:ext uri="{FF2B5EF4-FFF2-40B4-BE49-F238E27FC236}">
                <a16:creationId xmlns:a16="http://schemas.microsoft.com/office/drawing/2014/main" id="{DDE2FFFD-689F-49F8-8C52-572170E90DA8}"/>
              </a:ext>
            </a:extLst>
          </p:cNvPr>
          <p:cNvGraphicFramePr>
            <a:graphicFrameLocks noGrp="1"/>
          </p:cNvGraphicFramePr>
          <p:nvPr>
            <p:extLst>
              <p:ext uri="{D42A27DB-BD31-4B8C-83A1-F6EECF244321}">
                <p14:modId xmlns:p14="http://schemas.microsoft.com/office/powerpoint/2010/main" val="2343229277"/>
              </p:ext>
            </p:extLst>
          </p:nvPr>
        </p:nvGraphicFramePr>
        <p:xfrm>
          <a:off x="497531" y="6069766"/>
          <a:ext cx="6564613" cy="1650983"/>
        </p:xfrm>
        <a:graphic>
          <a:graphicData uri="http://schemas.openxmlformats.org/drawingml/2006/table">
            <a:tbl>
              <a:tblPr firstRow="1" bandRow="1">
                <a:tableStyleId>{E8B1032C-EA38-4F05-BA0D-38AFFFC7BED3}</a:tableStyleId>
              </a:tblPr>
              <a:tblGrid>
                <a:gridCol w="1985975">
                  <a:extLst>
                    <a:ext uri="{9D8B030D-6E8A-4147-A177-3AD203B41FA5}">
                      <a16:colId xmlns:a16="http://schemas.microsoft.com/office/drawing/2014/main" val="2964127213"/>
                    </a:ext>
                  </a:extLst>
                </a:gridCol>
                <a:gridCol w="4578638">
                  <a:extLst>
                    <a:ext uri="{9D8B030D-6E8A-4147-A177-3AD203B41FA5}">
                      <a16:colId xmlns:a16="http://schemas.microsoft.com/office/drawing/2014/main" val="2299284470"/>
                    </a:ext>
                  </a:extLst>
                </a:gridCol>
              </a:tblGrid>
              <a:tr h="240036">
                <a:tc>
                  <a:txBody>
                    <a:bodyPr/>
                    <a:lstStyle/>
                    <a:p>
                      <a:r>
                        <a:rPr lang="fr-FR">
                          <a:solidFill>
                            <a:schemeClr val="tx2"/>
                          </a:solidFill>
                        </a:rPr>
                        <a:t>Type de PC</a:t>
                      </a:r>
                    </a:p>
                  </a:txBody>
                  <a:tcPr>
                    <a:solidFill>
                      <a:srgbClr val="FF6600"/>
                    </a:solidFill>
                  </a:tcPr>
                </a:tc>
                <a:tc>
                  <a:txBody>
                    <a:bodyPr/>
                    <a:lstStyle/>
                    <a:p>
                      <a:r>
                        <a:rPr lang="fr-FR">
                          <a:solidFill>
                            <a:schemeClr val="tx2"/>
                          </a:solidFill>
                        </a:rPr>
                        <a:t>Nombre de commandes </a:t>
                      </a:r>
                    </a:p>
                  </a:txBody>
                  <a:tcPr>
                    <a:solidFill>
                      <a:srgbClr val="FF6600"/>
                    </a:solidFill>
                  </a:tcPr>
                </a:tc>
                <a:extLst>
                  <a:ext uri="{0D108BD9-81ED-4DB2-BD59-A6C34878D82A}">
                    <a16:rowId xmlns:a16="http://schemas.microsoft.com/office/drawing/2014/main" val="4141354855"/>
                  </a:ext>
                </a:extLst>
              </a:tr>
              <a:tr h="382327">
                <a:tc>
                  <a:txBody>
                    <a:bodyPr/>
                    <a:lstStyle/>
                    <a:p>
                      <a:r>
                        <a:rPr lang="fr-FR" b="1">
                          <a:solidFill>
                            <a:srgbClr val="FF6600"/>
                          </a:solidFill>
                        </a:rPr>
                        <a:t>PC fixe</a:t>
                      </a:r>
                    </a:p>
                  </a:txBody>
                  <a:tcPr>
                    <a:solidFill>
                      <a:schemeClr val="accent4">
                        <a:alpha val="20000"/>
                      </a:schemeClr>
                    </a:solidFill>
                  </a:tcPr>
                </a:tc>
                <a:tc>
                  <a:txBody>
                    <a:bodyPr/>
                    <a:lstStyle/>
                    <a:p>
                      <a:r>
                        <a:rPr lang="fr-FR" sz="1100">
                          <a:solidFill>
                            <a:schemeClr val="tx1"/>
                          </a:solidFill>
                        </a:rPr>
                        <a:t>Nombre de PC fixes nécessaires - Nombre de PC fixes de moins de 5 ans de mon parc informatique</a:t>
                      </a:r>
                      <a:endParaRPr lang="fr-FR">
                        <a:solidFill>
                          <a:schemeClr val="tx1"/>
                        </a:solidFill>
                      </a:endParaRPr>
                    </a:p>
                  </a:txBody>
                  <a:tcPr>
                    <a:solidFill>
                      <a:schemeClr val="accent4">
                        <a:alpha val="20000"/>
                      </a:schemeClr>
                    </a:solidFill>
                  </a:tcPr>
                </a:tc>
                <a:extLst>
                  <a:ext uri="{0D108BD9-81ED-4DB2-BD59-A6C34878D82A}">
                    <a16:rowId xmlns:a16="http://schemas.microsoft.com/office/drawing/2014/main" val="3923979389"/>
                  </a:ext>
                </a:extLst>
              </a:tr>
              <a:tr h="382327">
                <a:tc>
                  <a:txBody>
                    <a:bodyPr/>
                    <a:lstStyle/>
                    <a:p>
                      <a:r>
                        <a:rPr lang="fr-FR" b="1">
                          <a:solidFill>
                            <a:srgbClr val="FF6600"/>
                          </a:solidFill>
                        </a:rPr>
                        <a:t>PC 13’</a:t>
                      </a:r>
                    </a:p>
                  </a:txBody>
                  <a:tcPr/>
                </a:tc>
                <a:tc>
                  <a:txBody>
                    <a:bodyPr/>
                    <a:lstStyle/>
                    <a:p>
                      <a:r>
                        <a:rPr lang="fr-FR" sz="1100">
                          <a:solidFill>
                            <a:schemeClr val="tx1"/>
                          </a:solidFill>
                        </a:rPr>
                        <a:t>Nombre de PC 13’ nécessaires – Nombre de PC 13’ de m moins de 5 ans de mon parc informatique</a:t>
                      </a:r>
                      <a:endParaRPr lang="fr-FR">
                        <a:solidFill>
                          <a:schemeClr val="tx1"/>
                        </a:solidFill>
                      </a:endParaRPr>
                    </a:p>
                  </a:txBody>
                  <a:tcPr/>
                </a:tc>
                <a:extLst>
                  <a:ext uri="{0D108BD9-81ED-4DB2-BD59-A6C34878D82A}">
                    <a16:rowId xmlns:a16="http://schemas.microsoft.com/office/drawing/2014/main" val="3546415062"/>
                  </a:ext>
                </a:extLst>
              </a:tr>
              <a:tr h="529636">
                <a:tc>
                  <a:txBody>
                    <a:bodyPr/>
                    <a:lstStyle/>
                    <a:p>
                      <a:r>
                        <a:rPr lang="fr-FR" b="1">
                          <a:solidFill>
                            <a:srgbClr val="FF6600"/>
                          </a:solidFill>
                        </a:rPr>
                        <a:t>PC 15’</a:t>
                      </a:r>
                    </a:p>
                  </a:txBody>
                  <a:tcPr>
                    <a:solidFill>
                      <a:schemeClr val="tx2">
                        <a:lumMod val="95000"/>
                        <a:alpha val="20000"/>
                      </a:schemeClr>
                    </a:solidFill>
                  </a:tcPr>
                </a:tc>
                <a:tc>
                  <a:txBody>
                    <a:bodyPr/>
                    <a:lstStyle/>
                    <a:p>
                      <a:r>
                        <a:rPr lang="fr-FR" sz="1100">
                          <a:solidFill>
                            <a:schemeClr val="tx1"/>
                          </a:solidFill>
                        </a:rPr>
                        <a:t>Nombre de PC 15’ nécessaires – Nombre de PC 15’ de m moins de 5 ans de mon parc informatique</a:t>
                      </a:r>
                      <a:endParaRPr lang="fr-FR">
                        <a:solidFill>
                          <a:schemeClr val="tx1"/>
                        </a:solidFill>
                      </a:endParaRPr>
                    </a:p>
                  </a:txBody>
                  <a:tcPr>
                    <a:solidFill>
                      <a:schemeClr val="tx2">
                        <a:lumMod val="95000"/>
                        <a:alpha val="20000"/>
                      </a:schemeClr>
                    </a:solidFill>
                  </a:tcPr>
                </a:tc>
                <a:extLst>
                  <a:ext uri="{0D108BD9-81ED-4DB2-BD59-A6C34878D82A}">
                    <a16:rowId xmlns:a16="http://schemas.microsoft.com/office/drawing/2014/main" val="4243535118"/>
                  </a:ext>
                </a:extLst>
              </a:tr>
            </a:tbl>
          </a:graphicData>
        </a:graphic>
      </p:graphicFrame>
      <p:sp>
        <p:nvSpPr>
          <p:cNvPr id="23" name="Rectangle : coins arrondis 22">
            <a:extLst>
              <a:ext uri="{FF2B5EF4-FFF2-40B4-BE49-F238E27FC236}">
                <a16:creationId xmlns:a16="http://schemas.microsoft.com/office/drawing/2014/main" id="{0B1FC73D-BD66-4506-8A4C-97375B045C5D}"/>
              </a:ext>
            </a:extLst>
          </p:cNvPr>
          <p:cNvSpPr/>
          <p:nvPr/>
        </p:nvSpPr>
        <p:spPr>
          <a:xfrm>
            <a:off x="497533" y="8108143"/>
            <a:ext cx="6564613" cy="639113"/>
          </a:xfrm>
          <a:prstGeom prst="round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rgbClr val="FF6600"/>
                </a:solidFill>
              </a:rPr>
              <a:t>Etape 3.3: </a:t>
            </a:r>
            <a:r>
              <a:rPr lang="fr-FR" sz="1200">
                <a:solidFill>
                  <a:schemeClr val="tx1"/>
                </a:solidFill>
              </a:rPr>
              <a:t>Déterminer les commandes des autres équipements sur la base du tableau 2, fiche 1</a:t>
            </a:r>
          </a:p>
        </p:txBody>
      </p:sp>
      <p:sp>
        <p:nvSpPr>
          <p:cNvPr id="16" name="ZoneTexte 15">
            <a:extLst>
              <a:ext uri="{FF2B5EF4-FFF2-40B4-BE49-F238E27FC236}">
                <a16:creationId xmlns:a16="http://schemas.microsoft.com/office/drawing/2014/main" id="{2FEE9BEA-8912-988D-77B6-A25B1EF09CAC}"/>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19" name="Rectangle : coins arrondis 18">
            <a:extLst>
              <a:ext uri="{FF2B5EF4-FFF2-40B4-BE49-F238E27FC236}">
                <a16:creationId xmlns:a16="http://schemas.microsoft.com/office/drawing/2014/main" id="{096D255F-CDD4-05FA-3236-B9A6BE919C57}"/>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20" name="Rectangle : coins arrondis 19">
            <a:extLst>
              <a:ext uri="{FF2B5EF4-FFF2-40B4-BE49-F238E27FC236}">
                <a16:creationId xmlns:a16="http://schemas.microsoft.com/office/drawing/2014/main" id="{9DD1AE18-BDD3-D15E-AE2D-760120CEF88C}"/>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24" name="Rectangle : coins arrondis 23">
            <a:extLst>
              <a:ext uri="{FF2B5EF4-FFF2-40B4-BE49-F238E27FC236}">
                <a16:creationId xmlns:a16="http://schemas.microsoft.com/office/drawing/2014/main" id="{81C29B2D-9204-F7D8-E12A-B8D17FC1B1F1}"/>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25" name="Rectangle : coins arrondis 24">
            <a:extLst>
              <a:ext uri="{FF2B5EF4-FFF2-40B4-BE49-F238E27FC236}">
                <a16:creationId xmlns:a16="http://schemas.microsoft.com/office/drawing/2014/main" id="{EB5577AA-9AC5-EA28-C720-F9A7D59ED8B3}"/>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26" name="Rectangle : coins arrondis 25">
            <a:extLst>
              <a:ext uri="{FF2B5EF4-FFF2-40B4-BE49-F238E27FC236}">
                <a16:creationId xmlns:a16="http://schemas.microsoft.com/office/drawing/2014/main" id="{DC104B49-CA20-8C25-15AD-27DAA8842C4A}"/>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30" name="Rectangle : coins arrondis 29">
            <a:extLst>
              <a:ext uri="{FF2B5EF4-FFF2-40B4-BE49-F238E27FC236}">
                <a16:creationId xmlns:a16="http://schemas.microsoft.com/office/drawing/2014/main" id="{E73C9FE3-5E80-714A-3633-CD54B4405904}"/>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92178036"/>
      </p:ext>
    </p:extLst>
  </p:cSld>
  <p:clrMapOvr>
    <a:masterClrMapping/>
  </p:clrMapOvr>
</p:sld>
</file>

<file path=ppt/theme/theme1.xml><?xml version="1.0" encoding="utf-8"?>
<a:theme xmlns:a="http://schemas.openxmlformats.org/drawingml/2006/main" name="SIA PARTNERS TEMPLATE">
  <a:themeElements>
    <a:clrScheme name="Personnalisé 2">
      <a:dk1>
        <a:srgbClr val="1A1A1A"/>
      </a:dk1>
      <a:lt1>
        <a:srgbClr val="383838"/>
      </a:lt1>
      <a:dk2>
        <a:srgbClr val="6A6A6A"/>
      </a:dk2>
      <a:lt2>
        <a:srgbClr val="FFFFFF"/>
      </a:lt2>
      <a:accent1>
        <a:srgbClr val="1DE9B6"/>
      </a:accent1>
      <a:accent2>
        <a:srgbClr val="383838"/>
      </a:accent2>
      <a:accent3>
        <a:srgbClr val="6A6A6A"/>
      </a:accent3>
      <a:accent4>
        <a:srgbClr val="E0E0E0"/>
      </a:accent4>
      <a:accent5>
        <a:srgbClr val="F4F4F4"/>
      </a:accent5>
      <a:accent6>
        <a:srgbClr val="FFFFFF"/>
      </a:accent6>
      <a:hlink>
        <a:srgbClr val="383838"/>
      </a:hlink>
      <a:folHlink>
        <a:srgbClr val="1A1A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39B8A83F61210409507184A192A40E5" ma:contentTypeVersion="12" ma:contentTypeDescription="Crée un document." ma:contentTypeScope="" ma:versionID="8ddb0999927c1e888dea8de49b7151f1">
  <xsd:schema xmlns:xsd="http://www.w3.org/2001/XMLSchema" xmlns:xs="http://www.w3.org/2001/XMLSchema" xmlns:p="http://schemas.microsoft.com/office/2006/metadata/properties" xmlns:ns2="6b68d814-c90d-4550-b50f-68c8c7009f7a" xmlns:ns3="ddf79568-5661-4015-b649-30dc7dfe1abf" targetNamespace="http://schemas.microsoft.com/office/2006/metadata/properties" ma:root="true" ma:fieldsID="1f5be68f83e572c2b7f2ce6c7a74a540" ns2:_="" ns3:_="">
    <xsd:import namespace="6b68d814-c90d-4550-b50f-68c8c7009f7a"/>
    <xsd:import namespace="ddf79568-5661-4015-b649-30dc7dfe1a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8d814-c90d-4550-b50f-68c8c7009f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f79568-5661-4015-b649-30dc7dfe1abf"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3A188A5-00EE-483B-9E5E-EF85AF9BE6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8d814-c90d-4550-b50f-68c8c7009f7a"/>
    <ds:schemaRef ds:uri="ddf79568-5661-4015-b649-30dc7dfe1a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A12C68-562B-480D-A7CC-0E28F76D4EF3}">
  <ds:schemaRefs>
    <ds:schemaRef ds:uri="http://schemas.microsoft.com/sharepoint/v3/contenttype/forms"/>
  </ds:schemaRefs>
</ds:datastoreItem>
</file>

<file path=customXml/itemProps3.xml><?xml version="1.0" encoding="utf-8"?>
<ds:datastoreItem xmlns:ds="http://schemas.openxmlformats.org/officeDocument/2006/customXml" ds:itemID="{BFCEE7D6-3390-4848-8112-5C385CAA02B9}">
  <ds:schemaRefs>
    <ds:schemaRef ds:uri="http://schemas.microsoft.com/office/2006/metadata/properties"/>
    <ds:schemaRef ds:uri="http://schemas.microsoft.com/office/2006/documentManagement/types"/>
    <ds:schemaRef ds:uri="6b68d814-c90d-4550-b50f-68c8c7009f7a"/>
    <ds:schemaRef ds:uri="http://schemas.microsoft.com/office/infopath/2007/PartnerControls"/>
    <ds:schemaRef ds:uri="http://purl.org/dc/terms/"/>
    <ds:schemaRef ds:uri="http://www.w3.org/XML/1998/namespace"/>
    <ds:schemaRef ds:uri="http://purl.org/dc/elements/1.1/"/>
    <ds:schemaRef ds:uri="http://schemas.openxmlformats.org/package/2006/metadata/core-properties"/>
    <ds:schemaRef ds:uri="ddf79568-5661-4015-b649-30dc7dfe1abf"/>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TotalTime>
  <Words>466</Words>
  <Application>Microsoft Office PowerPoint</Application>
  <PresentationFormat>Personnalisé</PresentationFormat>
  <Paragraphs>87</Paragraphs>
  <Slides>2</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2</vt:i4>
      </vt:variant>
    </vt:vector>
  </HeadingPairs>
  <TitlesOfParts>
    <vt:vector size="5" baseType="lpstr">
      <vt:lpstr>Arial</vt:lpstr>
      <vt:lpstr>Calibri</vt:lpstr>
      <vt:lpstr>SIA PARTNERS TEMPLATE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Johanna BENSOUSSAN</dc:creator>
  <cp:lastModifiedBy>Benoit Huet</cp:lastModifiedBy>
  <cp:revision>2</cp:revision>
  <cp:lastPrinted>2022-04-12T08:24:00Z</cp:lastPrinted>
  <dcterms:modified xsi:type="dcterms:W3CDTF">2022-05-31T09:31:01Z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0x010100239B8A83F61210409507184A192A40E5</vt:lpwstr>
  </property>
</Properties>
</file>