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8"/>
  </p:notesMasterIdLst>
  <p:sldIdLst>
    <p:sldId id="299" r:id="rId5"/>
    <p:sldId id="321" r:id="rId6"/>
    <p:sldId id="322" r:id="rId7"/>
  </p:sldIdLst>
  <p:sldSz cx="7559675" cy="10691813"/>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jhdtC4RR4uzdI7OebLCnXsUm/0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DEAF38-6B34-76F1-D60B-C0D86DD21F6C}" name="Laurent Corbin" initials="LC" userId="S::laurent.corbin@anap.fr::dd7e927a-0f34-4f22-816e-cda78229783f" providerId="AD"/>
  <p188:author id="{A27B3F41-D71B-59E1-EAE9-C7EF4B413AF5}" name="Arnaud HAVE" initials="AH" userId="S-1-5-21-3010591805-147995467-422279899-8785" providerId="AD"/>
  <p188:author id="{F65299B8-493D-732A-F34F-B4318530B8F7}" name="Benoit Huet" initials="BH" userId="S::benoit.huet@anap.fr::207d5114-70bf-413b-b594-d30a0ad99509" providerId="AD"/>
  <p188:author id="{3AE262DC-B20D-0F3F-42A7-3D56C97A5FB2}" name="Soizic Peris Y Saborit" initials="SPYS" userId="S::soizic.peris-y-saborit@anap.fr::9d99d59a-e3bf-438f-941b-3b7ef1001871" providerId="AD"/>
  <p188:author id="{DEB608EB-47EC-0F31-43BC-F21503AB802D}" name="Olivier Musseau" initials="OM" userId="S::olivier.musseau@gcsms-isi.fr::96f69d4e-fcb6-4b99-a526-eebca7c8d195" providerId="AD"/>
  <p188:author id="{2C8E28F5-4EB6-DD71-DC01-C483D7196EB2}" name="Nelsa Louro" initials="NL" userId="S::nelsa.louro@anap.fr::537645f8-9c3b-46a7-b592-ed0c875110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000"/>
    <a:srgbClr val="760000"/>
    <a:srgbClr val="FF6600"/>
    <a:srgbClr val="FFB7B7"/>
    <a:srgbClr val="C4E59F"/>
    <a:srgbClr val="FFE389"/>
    <a:srgbClr val="F7F5A1"/>
    <a:srgbClr val="000000"/>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3" d="100"/>
          <a:sy n="73" d="100"/>
        </p:scale>
        <p:origin x="3060"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slide" Target="slides/slide3.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4" Type="http://schemas.openxmlformats.org/officeDocument/2006/relationships/slideMaster" Target="slideMasters/slideMaster1.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Corbin" userId="dd7e927a-0f34-4f22-816e-cda78229783f" providerId="ADAL" clId="{7A4AEB91-099F-468C-871F-DD62BF21ABAB}"/>
    <pc:docChg chg="delSld">
      <pc:chgData name="Laurent Corbin" userId="dd7e927a-0f34-4f22-816e-cda78229783f" providerId="ADAL" clId="{7A4AEB91-099F-468C-871F-DD62BF21ABAB}" dt="2022-05-25T14:15:03.294" v="11" actId="47"/>
      <pc:docMkLst>
        <pc:docMk/>
      </pc:docMkLst>
      <pc:sldChg chg="del">
        <pc:chgData name="Laurent Corbin" userId="dd7e927a-0f34-4f22-816e-cda78229783f" providerId="ADAL" clId="{7A4AEB91-099F-468C-871F-DD62BF21ABAB}" dt="2022-05-25T14:15:03.294" v="11" actId="47"/>
        <pc:sldMkLst>
          <pc:docMk/>
          <pc:sldMk cId="2607038220" sldId="300"/>
        </pc:sldMkLst>
      </pc:sldChg>
      <pc:sldChg chg="del">
        <pc:chgData name="Laurent Corbin" userId="dd7e927a-0f34-4f22-816e-cda78229783f" providerId="ADAL" clId="{7A4AEB91-099F-468C-871F-DD62BF21ABAB}" dt="2022-05-25T14:14:55.292" v="7" actId="47"/>
        <pc:sldMkLst>
          <pc:docMk/>
          <pc:sldMk cId="3105881671" sldId="301"/>
        </pc:sldMkLst>
      </pc:sldChg>
      <pc:sldChg chg="del">
        <pc:chgData name="Laurent Corbin" userId="dd7e927a-0f34-4f22-816e-cda78229783f" providerId="ADAL" clId="{7A4AEB91-099F-468C-871F-DD62BF21ABAB}" dt="2022-05-25T14:14:53.063" v="4" actId="47"/>
        <pc:sldMkLst>
          <pc:docMk/>
          <pc:sldMk cId="2724417898" sldId="309"/>
        </pc:sldMkLst>
      </pc:sldChg>
      <pc:sldChg chg="del">
        <pc:chgData name="Laurent Corbin" userId="dd7e927a-0f34-4f22-816e-cda78229783f" providerId="ADAL" clId="{7A4AEB91-099F-468C-871F-DD62BF21ABAB}" dt="2022-05-25T14:14:55.925" v="8" actId="47"/>
        <pc:sldMkLst>
          <pc:docMk/>
          <pc:sldMk cId="608819858" sldId="310"/>
        </pc:sldMkLst>
      </pc:sldChg>
      <pc:sldChg chg="del">
        <pc:chgData name="Laurent Corbin" userId="dd7e927a-0f34-4f22-816e-cda78229783f" providerId="ADAL" clId="{7A4AEB91-099F-468C-871F-DD62BF21ABAB}" dt="2022-05-25T14:14:37.124" v="1" actId="47"/>
        <pc:sldMkLst>
          <pc:docMk/>
          <pc:sldMk cId="3876855456" sldId="319"/>
        </pc:sldMkLst>
      </pc:sldChg>
      <pc:sldChg chg="del">
        <pc:chgData name="Laurent Corbin" userId="dd7e927a-0f34-4f22-816e-cda78229783f" providerId="ADAL" clId="{7A4AEB91-099F-468C-871F-DD62BF21ABAB}" dt="2022-05-25T14:14:57.834" v="9" actId="47"/>
        <pc:sldMkLst>
          <pc:docMk/>
          <pc:sldMk cId="2670494370" sldId="320"/>
        </pc:sldMkLst>
      </pc:sldChg>
      <pc:sldChg chg="del">
        <pc:chgData name="Laurent Corbin" userId="dd7e927a-0f34-4f22-816e-cda78229783f" providerId="ADAL" clId="{7A4AEB91-099F-468C-871F-DD62BF21ABAB}" dt="2022-05-25T14:14:36.354" v="0" actId="47"/>
        <pc:sldMkLst>
          <pc:docMk/>
          <pc:sldMk cId="2690216292" sldId="323"/>
        </pc:sldMkLst>
      </pc:sldChg>
      <pc:sldChg chg="del">
        <pc:chgData name="Laurent Corbin" userId="dd7e927a-0f34-4f22-816e-cda78229783f" providerId="ADAL" clId="{7A4AEB91-099F-468C-871F-DD62BF21ABAB}" dt="2022-05-25T14:14:53.735" v="5" actId="47"/>
        <pc:sldMkLst>
          <pc:docMk/>
          <pc:sldMk cId="92178036" sldId="324"/>
        </pc:sldMkLst>
      </pc:sldChg>
      <pc:sldChg chg="del">
        <pc:chgData name="Laurent Corbin" userId="dd7e927a-0f34-4f22-816e-cda78229783f" providerId="ADAL" clId="{7A4AEB91-099F-468C-871F-DD62BF21ABAB}" dt="2022-05-25T14:14:37.810" v="2" actId="47"/>
        <pc:sldMkLst>
          <pc:docMk/>
          <pc:sldMk cId="2545017246" sldId="325"/>
        </pc:sldMkLst>
      </pc:sldChg>
      <pc:sldChg chg="del">
        <pc:chgData name="Laurent Corbin" userId="dd7e927a-0f34-4f22-816e-cda78229783f" providerId="ADAL" clId="{7A4AEB91-099F-468C-871F-DD62BF21ABAB}" dt="2022-05-25T14:14:49.304" v="3" actId="47"/>
        <pc:sldMkLst>
          <pc:docMk/>
          <pc:sldMk cId="957692352" sldId="326"/>
        </pc:sldMkLst>
      </pc:sldChg>
      <pc:sldChg chg="del">
        <pc:chgData name="Laurent Corbin" userId="dd7e927a-0f34-4f22-816e-cda78229783f" providerId="ADAL" clId="{7A4AEB91-099F-468C-871F-DD62BF21ABAB}" dt="2022-05-25T14:14:54.470" v="6" actId="47"/>
        <pc:sldMkLst>
          <pc:docMk/>
          <pc:sldMk cId="2705328017" sldId="327"/>
        </pc:sldMkLst>
      </pc:sldChg>
      <pc:sldChg chg="del">
        <pc:chgData name="Laurent Corbin" userId="dd7e927a-0f34-4f22-816e-cda78229783f" providerId="ADAL" clId="{7A4AEB91-099F-468C-871F-DD62BF21ABAB}" dt="2022-05-25T14:15:02.587" v="10" actId="47"/>
        <pc:sldMkLst>
          <pc:docMk/>
          <pc:sldMk cId="3434990055" sldId="328"/>
        </pc:sldMkLst>
      </pc:sldChg>
    </pc:docChg>
  </pc:docChgLst>
  <pc:docChgLst>
    <pc:chgData name="Laurent Corbin" userId="S::laurent.corbin@anap.fr::dd7e927a-0f34-4f22-816e-cda78229783f" providerId="AD" clId="Web-{E98FD1EC-1706-26AB-8D36-B7F8E918CEA6}"/>
    <pc:docChg chg="modSld">
      <pc:chgData name="Laurent Corbin" userId="S::laurent.corbin@anap.fr::dd7e927a-0f34-4f22-816e-cda78229783f" providerId="AD" clId="Web-{E98FD1EC-1706-26AB-8D36-B7F8E918CEA6}" dt="2022-05-23T14:39:10.954" v="61"/>
      <pc:docMkLst>
        <pc:docMk/>
      </pc:docMkLst>
      <pc:sldChg chg="modCm">
        <pc:chgData name="Laurent Corbin" userId="S::laurent.corbin@anap.fr::dd7e927a-0f34-4f22-816e-cda78229783f" providerId="AD" clId="Web-{E98FD1EC-1706-26AB-8D36-B7F8E918CEA6}" dt="2022-05-23T14:29:12.608" v="29"/>
        <pc:sldMkLst>
          <pc:docMk/>
          <pc:sldMk cId="613424268" sldId="299"/>
        </pc:sldMkLst>
      </pc:sldChg>
      <pc:sldChg chg="modCm">
        <pc:chgData name="Laurent Corbin" userId="S::laurent.corbin@anap.fr::dd7e927a-0f34-4f22-816e-cda78229783f" providerId="AD" clId="Web-{E98FD1EC-1706-26AB-8D36-B7F8E918CEA6}" dt="2022-05-23T14:37:38.577" v="53"/>
        <pc:sldMkLst>
          <pc:docMk/>
          <pc:sldMk cId="3105881671" sldId="301"/>
        </pc:sldMkLst>
      </pc:sldChg>
      <pc:sldChg chg="modCm">
        <pc:chgData name="Laurent Corbin" userId="S::laurent.corbin@anap.fr::dd7e927a-0f34-4f22-816e-cda78229783f" providerId="AD" clId="Web-{E98FD1EC-1706-26AB-8D36-B7F8E918CEA6}" dt="2022-05-23T14:37:02.654" v="52"/>
        <pc:sldMkLst>
          <pc:docMk/>
          <pc:sldMk cId="2724417898" sldId="309"/>
        </pc:sldMkLst>
      </pc:sldChg>
      <pc:sldChg chg="modCm">
        <pc:chgData name="Laurent Corbin" userId="S::laurent.corbin@anap.fr::dd7e927a-0f34-4f22-816e-cda78229783f" providerId="AD" clId="Web-{E98FD1EC-1706-26AB-8D36-B7F8E918CEA6}" dt="2022-05-23T14:19:17.138" v="26"/>
        <pc:sldMkLst>
          <pc:docMk/>
          <pc:sldMk cId="3876855456" sldId="319"/>
        </pc:sldMkLst>
      </pc:sldChg>
      <pc:sldChg chg="modSp modCm">
        <pc:chgData name="Laurent Corbin" userId="S::laurent.corbin@anap.fr::dd7e927a-0f34-4f22-816e-cda78229783f" providerId="AD" clId="Web-{E98FD1EC-1706-26AB-8D36-B7F8E918CEA6}" dt="2022-05-23T14:37:57.077" v="58"/>
        <pc:sldMkLst>
          <pc:docMk/>
          <pc:sldMk cId="2670494370" sldId="320"/>
        </pc:sldMkLst>
        <pc:graphicFrameChg chg="mod modGraphic">
          <ac:chgData name="Laurent Corbin" userId="S::laurent.corbin@anap.fr::dd7e927a-0f34-4f22-816e-cda78229783f" providerId="AD" clId="Web-{E98FD1EC-1706-26AB-8D36-B7F8E918CEA6}" dt="2022-05-23T14:37:53.171" v="57"/>
          <ac:graphicFrameMkLst>
            <pc:docMk/>
            <pc:sldMk cId="2670494370" sldId="320"/>
            <ac:graphicFrameMk id="37" creationId="{8CD90D8D-0507-46CE-8A83-B0D002899571}"/>
          </ac:graphicFrameMkLst>
        </pc:graphicFrameChg>
      </pc:sldChg>
      <pc:sldChg chg="modSp addCm modCm">
        <pc:chgData name="Laurent Corbin" userId="S::laurent.corbin@anap.fr::dd7e927a-0f34-4f22-816e-cda78229783f" providerId="AD" clId="Web-{E98FD1EC-1706-26AB-8D36-B7F8E918CEA6}" dt="2022-05-23T14:39:10.954" v="61"/>
        <pc:sldMkLst>
          <pc:docMk/>
          <pc:sldMk cId="3930343806" sldId="321"/>
        </pc:sldMkLst>
        <pc:spChg chg="mod">
          <ac:chgData name="Laurent Corbin" userId="S::laurent.corbin@anap.fr::dd7e927a-0f34-4f22-816e-cda78229783f" providerId="AD" clId="Web-{E98FD1EC-1706-26AB-8D36-B7F8E918CEA6}" dt="2022-05-23T14:17:34.478" v="9" actId="20577"/>
          <ac:spMkLst>
            <pc:docMk/>
            <pc:sldMk cId="3930343806" sldId="321"/>
            <ac:spMk id="25" creationId="{9FF09C02-C440-4B02-85C1-00D16556109D}"/>
          </ac:spMkLst>
        </pc:spChg>
      </pc:sldChg>
      <pc:sldChg chg="modSp modCm">
        <pc:chgData name="Laurent Corbin" userId="S::laurent.corbin@anap.fr::dd7e927a-0f34-4f22-816e-cda78229783f" providerId="AD" clId="Web-{E98FD1EC-1706-26AB-8D36-B7F8E918CEA6}" dt="2022-05-23T14:36:15.137" v="49"/>
        <pc:sldMkLst>
          <pc:docMk/>
          <pc:sldMk cId="133827571" sldId="322"/>
        </pc:sldMkLst>
        <pc:spChg chg="mod">
          <ac:chgData name="Laurent Corbin" userId="S::laurent.corbin@anap.fr::dd7e927a-0f34-4f22-816e-cda78229783f" providerId="AD" clId="Web-{E98FD1EC-1706-26AB-8D36-B7F8E918CEA6}" dt="2022-05-23T14:35:30.916" v="47" actId="20577"/>
          <ac:spMkLst>
            <pc:docMk/>
            <pc:sldMk cId="133827571" sldId="322"/>
            <ac:spMk id="11" creationId="{6764D00F-820C-45D9-B86B-9F082082171C}"/>
          </ac:spMkLst>
        </pc:spChg>
      </pc:sldChg>
      <pc:sldChg chg="modSp modCm">
        <pc:chgData name="Laurent Corbin" userId="S::laurent.corbin@anap.fr::dd7e927a-0f34-4f22-816e-cda78229783f" providerId="AD" clId="Web-{E98FD1EC-1706-26AB-8D36-B7F8E918CEA6}" dt="2022-05-23T14:38:13.796" v="59"/>
        <pc:sldMkLst>
          <pc:docMk/>
          <pc:sldMk cId="2690216292" sldId="323"/>
        </pc:sldMkLst>
        <pc:spChg chg="mod">
          <ac:chgData name="Laurent Corbin" userId="S::laurent.corbin@anap.fr::dd7e927a-0f34-4f22-816e-cda78229783f" providerId="AD" clId="Web-{E98FD1EC-1706-26AB-8D36-B7F8E918CEA6}" dt="2022-05-23T14:19:07.278" v="25" actId="20577"/>
          <ac:spMkLst>
            <pc:docMk/>
            <pc:sldMk cId="2690216292" sldId="323"/>
            <ac:spMk id="47" creationId="{E20146CE-A864-4431-9108-D5BFF26D3132}"/>
          </ac:spMkLst>
        </pc:spChg>
      </pc:sldChg>
      <pc:sldChg chg="modCm">
        <pc:chgData name="Laurent Corbin" userId="S::laurent.corbin@anap.fr::dd7e927a-0f34-4f22-816e-cda78229783f" providerId="AD" clId="Web-{E98FD1EC-1706-26AB-8D36-B7F8E918CEA6}" dt="2022-05-23T14:20:01.858" v="27"/>
        <pc:sldMkLst>
          <pc:docMk/>
          <pc:sldMk cId="2545017246" sldId="325"/>
        </pc:sldMkLst>
      </pc:sldChg>
      <pc:sldChg chg="modCm">
        <pc:chgData name="Laurent Corbin" userId="S::laurent.corbin@anap.fr::dd7e927a-0f34-4f22-816e-cda78229783f" providerId="AD" clId="Web-{E98FD1EC-1706-26AB-8D36-B7F8E918CEA6}" dt="2022-05-23T14:36:25.027" v="50"/>
        <pc:sldMkLst>
          <pc:docMk/>
          <pc:sldMk cId="957692352" sldId="326"/>
        </pc:sldMkLst>
      </pc:sldChg>
    </pc:docChg>
  </pc:docChgLst>
  <pc:docChgLst>
    <pc:chgData name="Laurent Corbin" userId="dd7e927a-0f34-4f22-816e-cda78229783f" providerId="ADAL" clId="{3D4A123D-5925-4101-959E-C217A94EAC02}"/>
    <pc:docChg chg="custSel modSld">
      <pc:chgData name="Laurent Corbin" userId="dd7e927a-0f34-4f22-816e-cda78229783f" providerId="ADAL" clId="{3D4A123D-5925-4101-959E-C217A94EAC02}" dt="2022-05-25T13:43:32.133" v="76"/>
      <pc:docMkLst>
        <pc:docMk/>
      </pc:docMkLst>
      <pc:sldChg chg="delCm">
        <pc:chgData name="Laurent Corbin" userId="dd7e927a-0f34-4f22-816e-cda78229783f" providerId="ADAL" clId="{3D4A123D-5925-4101-959E-C217A94EAC02}" dt="2022-05-25T13:41:27.999" v="6"/>
        <pc:sldMkLst>
          <pc:docMk/>
          <pc:sldMk cId="613424268" sldId="299"/>
        </pc:sldMkLst>
      </pc:sldChg>
      <pc:sldChg chg="delCm">
        <pc:chgData name="Laurent Corbin" userId="dd7e927a-0f34-4f22-816e-cda78229783f" providerId="ADAL" clId="{3D4A123D-5925-4101-959E-C217A94EAC02}" dt="2022-05-25T13:43:32.133" v="76"/>
        <pc:sldMkLst>
          <pc:docMk/>
          <pc:sldMk cId="3105881671" sldId="301"/>
        </pc:sldMkLst>
      </pc:sldChg>
      <pc:sldChg chg="delCm">
        <pc:chgData name="Laurent Corbin" userId="dd7e927a-0f34-4f22-816e-cda78229783f" providerId="ADAL" clId="{3D4A123D-5925-4101-959E-C217A94EAC02}" dt="2022-05-25T13:43:22.545" v="75"/>
        <pc:sldMkLst>
          <pc:docMk/>
          <pc:sldMk cId="2724417898" sldId="309"/>
        </pc:sldMkLst>
      </pc:sldChg>
      <pc:sldChg chg="delCm">
        <pc:chgData name="Laurent Corbin" userId="dd7e927a-0f34-4f22-816e-cda78229783f" providerId="ADAL" clId="{3D4A123D-5925-4101-959E-C217A94EAC02}" dt="2022-05-25T13:41:08.107" v="2"/>
        <pc:sldMkLst>
          <pc:docMk/>
          <pc:sldMk cId="3876855456" sldId="319"/>
        </pc:sldMkLst>
      </pc:sldChg>
      <pc:sldChg chg="modSp mod delCm modCm">
        <pc:chgData name="Laurent Corbin" userId="dd7e927a-0f34-4f22-816e-cda78229783f" providerId="ADAL" clId="{3D4A123D-5925-4101-959E-C217A94EAC02}" dt="2022-05-25T13:43:01.289" v="70"/>
        <pc:sldMkLst>
          <pc:docMk/>
          <pc:sldMk cId="3930343806" sldId="321"/>
        </pc:sldMkLst>
        <pc:spChg chg="mod">
          <ac:chgData name="Laurent Corbin" userId="dd7e927a-0f34-4f22-816e-cda78229783f" providerId="ADAL" clId="{3D4A123D-5925-4101-959E-C217A94EAC02}" dt="2022-05-25T13:42:47.363" v="67" actId="20577"/>
          <ac:spMkLst>
            <pc:docMk/>
            <pc:sldMk cId="3930343806" sldId="321"/>
            <ac:spMk id="25" creationId="{9FF09C02-C440-4B02-85C1-00D16556109D}"/>
          </ac:spMkLst>
        </pc:spChg>
      </pc:sldChg>
      <pc:sldChg chg="delCm">
        <pc:chgData name="Laurent Corbin" userId="dd7e927a-0f34-4f22-816e-cda78229783f" providerId="ADAL" clId="{3D4A123D-5925-4101-959E-C217A94EAC02}" dt="2022-05-25T13:43:12.833" v="73"/>
        <pc:sldMkLst>
          <pc:docMk/>
          <pc:sldMk cId="133827571" sldId="322"/>
        </pc:sldMkLst>
      </pc:sldChg>
      <pc:sldChg chg="delCm">
        <pc:chgData name="Laurent Corbin" userId="dd7e927a-0f34-4f22-816e-cda78229783f" providerId="ADAL" clId="{3D4A123D-5925-4101-959E-C217A94EAC02}" dt="2022-05-25T13:40:57.766" v="1"/>
        <pc:sldMkLst>
          <pc:docMk/>
          <pc:sldMk cId="2690216292" sldId="323"/>
        </pc:sldMkLst>
      </pc:sldChg>
      <pc:sldChg chg="delCm modCm">
        <pc:chgData name="Laurent Corbin" userId="dd7e927a-0f34-4f22-816e-cda78229783f" providerId="ADAL" clId="{3D4A123D-5925-4101-959E-C217A94EAC02}" dt="2022-05-25T13:41:17.687" v="4"/>
        <pc:sldMkLst>
          <pc:docMk/>
          <pc:sldMk cId="2545017246" sldId="325"/>
        </pc:sldMkLst>
      </pc:sldChg>
    </pc:docChg>
  </pc:docChgLst>
  <pc:docChgLst>
    <pc:chgData name="Soizic Peris Y Saborit" userId="9d99d59a-e3bf-438f-941b-3b7ef1001871" providerId="ADAL" clId="{2706F7D5-B5E8-404D-9F78-D980C8C342A8}"/>
    <pc:docChg chg="undo custSel modSld">
      <pc:chgData name="Soizic Peris Y Saborit" userId="9d99d59a-e3bf-438f-941b-3b7ef1001871" providerId="ADAL" clId="{2706F7D5-B5E8-404D-9F78-D980C8C342A8}" dt="2022-05-23T09:39:51.417" v="19" actId="20577"/>
      <pc:docMkLst>
        <pc:docMk/>
      </pc:docMkLst>
      <pc:sldChg chg="modSp mod">
        <pc:chgData name="Soizic Peris Y Saborit" userId="9d99d59a-e3bf-438f-941b-3b7ef1001871" providerId="ADAL" clId="{2706F7D5-B5E8-404D-9F78-D980C8C342A8}" dt="2022-05-23T09:10:24.845" v="5" actId="20577"/>
        <pc:sldMkLst>
          <pc:docMk/>
          <pc:sldMk cId="613424268" sldId="299"/>
        </pc:sldMkLst>
        <pc:spChg chg="mod">
          <ac:chgData name="Soizic Peris Y Saborit" userId="9d99d59a-e3bf-438f-941b-3b7ef1001871" providerId="ADAL" clId="{2706F7D5-B5E8-404D-9F78-D980C8C342A8}" dt="2022-05-23T09:10:24.845" v="5" actId="20577"/>
          <ac:spMkLst>
            <pc:docMk/>
            <pc:sldMk cId="613424268" sldId="299"/>
            <ac:spMk id="40" creationId="{160B53AE-AB3F-47C6-8743-1FF10C2E3805}"/>
          </ac:spMkLst>
        </pc:spChg>
      </pc:sldChg>
      <pc:sldChg chg="modSp mod">
        <pc:chgData name="Soizic Peris Y Saborit" userId="9d99d59a-e3bf-438f-941b-3b7ef1001871" providerId="ADAL" clId="{2706F7D5-B5E8-404D-9F78-D980C8C342A8}" dt="2022-05-23T09:39:20.086" v="18" actId="20577"/>
        <pc:sldMkLst>
          <pc:docMk/>
          <pc:sldMk cId="608819858" sldId="310"/>
        </pc:sldMkLst>
        <pc:spChg chg="mod">
          <ac:chgData name="Soizic Peris Y Saborit" userId="9d99d59a-e3bf-438f-941b-3b7ef1001871" providerId="ADAL" clId="{2706F7D5-B5E8-404D-9F78-D980C8C342A8}" dt="2022-05-23T09:39:20.086" v="18" actId="20577"/>
          <ac:spMkLst>
            <pc:docMk/>
            <pc:sldMk cId="608819858" sldId="310"/>
            <ac:spMk id="33" creationId="{9E777BA0-18AB-4A18-9AE7-93D3CB96F298}"/>
          </ac:spMkLst>
        </pc:spChg>
      </pc:sldChg>
      <pc:sldChg chg="delSp modSp mod">
        <pc:chgData name="Soizic Peris Y Saborit" userId="9d99d59a-e3bf-438f-941b-3b7ef1001871" providerId="ADAL" clId="{2706F7D5-B5E8-404D-9F78-D980C8C342A8}" dt="2022-05-23T09:09:11.839" v="3" actId="1076"/>
        <pc:sldMkLst>
          <pc:docMk/>
          <pc:sldMk cId="3876855456" sldId="319"/>
        </pc:sldMkLst>
        <pc:spChg chg="mod">
          <ac:chgData name="Soizic Peris Y Saborit" userId="9d99d59a-e3bf-438f-941b-3b7ef1001871" providerId="ADAL" clId="{2706F7D5-B5E8-404D-9F78-D980C8C342A8}" dt="2022-05-23T09:09:11.839" v="3" actId="1076"/>
          <ac:spMkLst>
            <pc:docMk/>
            <pc:sldMk cId="3876855456" sldId="319"/>
            <ac:spMk id="106" creationId="{366B48D8-0DC9-462C-878F-08557595B972}"/>
          </ac:spMkLst>
        </pc:spChg>
        <pc:spChg chg="mod">
          <ac:chgData name="Soizic Peris Y Saborit" userId="9d99d59a-e3bf-438f-941b-3b7ef1001871" providerId="ADAL" clId="{2706F7D5-B5E8-404D-9F78-D980C8C342A8}" dt="2022-05-23T09:08:29.723" v="2" actId="3064"/>
          <ac:spMkLst>
            <pc:docMk/>
            <pc:sldMk cId="3876855456" sldId="319"/>
            <ac:spMk id="108" creationId="{4D2D80A0-712E-43DF-A206-C40C4714147E}"/>
          </ac:spMkLst>
        </pc:spChg>
        <pc:spChg chg="mod">
          <ac:chgData name="Soizic Peris Y Saborit" userId="9d99d59a-e3bf-438f-941b-3b7ef1001871" providerId="ADAL" clId="{2706F7D5-B5E8-404D-9F78-D980C8C342A8}" dt="2022-05-23T09:08:17.555" v="1" actId="554"/>
          <ac:spMkLst>
            <pc:docMk/>
            <pc:sldMk cId="3876855456" sldId="319"/>
            <ac:spMk id="111" creationId="{BE56572C-5B42-4A63-90BB-A57D4ED5F85F}"/>
          </ac:spMkLst>
        </pc:spChg>
        <pc:cxnChg chg="del mod">
          <ac:chgData name="Soizic Peris Y Saborit" userId="9d99d59a-e3bf-438f-941b-3b7ef1001871" providerId="ADAL" clId="{2706F7D5-B5E8-404D-9F78-D980C8C342A8}" dt="2022-05-23T09:07:50.987" v="0" actId="478"/>
          <ac:cxnSpMkLst>
            <pc:docMk/>
            <pc:sldMk cId="3876855456" sldId="319"/>
            <ac:cxnSpMk id="95" creationId="{8DCFF092-197E-4881-89CF-41CFFFB7E806}"/>
          </ac:cxnSpMkLst>
        </pc:cxnChg>
      </pc:sldChg>
      <pc:sldChg chg="modSp mod">
        <pc:chgData name="Soizic Peris Y Saborit" userId="9d99d59a-e3bf-438f-941b-3b7ef1001871" providerId="ADAL" clId="{2706F7D5-B5E8-404D-9F78-D980C8C342A8}" dt="2022-05-23T09:39:51.417" v="19" actId="20577"/>
        <pc:sldMkLst>
          <pc:docMk/>
          <pc:sldMk cId="2670494370" sldId="320"/>
        </pc:sldMkLst>
        <pc:spChg chg="mod">
          <ac:chgData name="Soizic Peris Y Saborit" userId="9d99d59a-e3bf-438f-941b-3b7ef1001871" providerId="ADAL" clId="{2706F7D5-B5E8-404D-9F78-D980C8C342A8}" dt="2022-05-23T09:39:51.417" v="19" actId="20577"/>
          <ac:spMkLst>
            <pc:docMk/>
            <pc:sldMk cId="2670494370" sldId="320"/>
            <ac:spMk id="5" creationId="{EE941473-CC2B-41CB-8B50-F906015CAC47}"/>
          </ac:spMkLst>
        </pc:spChg>
      </pc:sldChg>
      <pc:sldChg chg="delSp addCm">
        <pc:chgData name="Soizic Peris Y Saborit" userId="9d99d59a-e3bf-438f-941b-3b7ef1001871" providerId="ADAL" clId="{2706F7D5-B5E8-404D-9F78-D980C8C342A8}" dt="2022-05-23T09:16:18.627" v="7"/>
        <pc:sldMkLst>
          <pc:docMk/>
          <pc:sldMk cId="3930343806" sldId="321"/>
        </pc:sldMkLst>
        <pc:spChg chg="del">
          <ac:chgData name="Soizic Peris Y Saborit" userId="9d99d59a-e3bf-438f-941b-3b7ef1001871" providerId="ADAL" clId="{2706F7D5-B5E8-404D-9F78-D980C8C342A8}" dt="2022-05-23T09:13:20.379" v="6" actId="478"/>
          <ac:spMkLst>
            <pc:docMk/>
            <pc:sldMk cId="3930343806" sldId="321"/>
            <ac:spMk id="5" creationId="{1CDB3CFC-DBE1-46B9-8C99-94F705890D73}"/>
          </ac:spMkLst>
        </pc:spChg>
      </pc:sldChg>
      <pc:sldChg chg="modSp mod">
        <pc:chgData name="Soizic Peris Y Saborit" userId="9d99d59a-e3bf-438f-941b-3b7ef1001871" providerId="ADAL" clId="{2706F7D5-B5E8-404D-9F78-D980C8C342A8}" dt="2022-05-23T09:30:10.644" v="8" actId="6549"/>
        <pc:sldMkLst>
          <pc:docMk/>
          <pc:sldMk cId="133827571" sldId="322"/>
        </pc:sldMkLst>
        <pc:spChg chg="mod">
          <ac:chgData name="Soizic Peris Y Saborit" userId="9d99d59a-e3bf-438f-941b-3b7ef1001871" providerId="ADAL" clId="{2706F7D5-B5E8-404D-9F78-D980C8C342A8}" dt="2022-05-23T09:30:10.644" v="8" actId="6549"/>
          <ac:spMkLst>
            <pc:docMk/>
            <pc:sldMk cId="133827571" sldId="322"/>
            <ac:spMk id="17" creationId="{19C01BA9-1710-4A0C-8103-7D9BC3414104}"/>
          </ac:spMkLst>
        </pc:spChg>
      </pc:sldChg>
      <pc:sldChg chg="modSp mod">
        <pc:chgData name="Soizic Peris Y Saborit" userId="9d99d59a-e3bf-438f-941b-3b7ef1001871" providerId="ADAL" clId="{2706F7D5-B5E8-404D-9F78-D980C8C342A8}" dt="2022-05-23T09:36:35.704" v="16" actId="20577"/>
        <pc:sldMkLst>
          <pc:docMk/>
          <pc:sldMk cId="92178036" sldId="324"/>
        </pc:sldMkLst>
        <pc:spChg chg="mod">
          <ac:chgData name="Soizic Peris Y Saborit" userId="9d99d59a-e3bf-438f-941b-3b7ef1001871" providerId="ADAL" clId="{2706F7D5-B5E8-404D-9F78-D980C8C342A8}" dt="2022-05-23T09:36:35.704" v="16" actId="20577"/>
          <ac:spMkLst>
            <pc:docMk/>
            <pc:sldMk cId="92178036" sldId="324"/>
            <ac:spMk id="21" creationId="{22F9A1A0-95D5-46D9-B351-BA0CD424E83F}"/>
          </ac:spMkLst>
        </pc:spChg>
        <pc:spChg chg="mod">
          <ac:chgData name="Soizic Peris Y Saborit" userId="9d99d59a-e3bf-438f-941b-3b7ef1001871" providerId="ADAL" clId="{2706F7D5-B5E8-404D-9F78-D980C8C342A8}" dt="2022-05-23T09:35:24.111" v="11" actId="20577"/>
          <ac:spMkLst>
            <pc:docMk/>
            <pc:sldMk cId="92178036" sldId="324"/>
            <ac:spMk id="43" creationId="{EBF25A0E-1E56-4669-AE94-6AE11DC5F208}"/>
          </ac:spMkLst>
        </pc:spChg>
      </pc:sldChg>
      <pc:sldChg chg="addCm">
        <pc:chgData name="Soizic Peris Y Saborit" userId="9d99d59a-e3bf-438f-941b-3b7ef1001871" providerId="ADAL" clId="{2706F7D5-B5E8-404D-9F78-D980C8C342A8}" dt="2022-05-23T09:09:50.917" v="4"/>
        <pc:sldMkLst>
          <pc:docMk/>
          <pc:sldMk cId="2545017246" sldId="325"/>
        </pc:sldMkLst>
      </pc:sldChg>
      <pc:sldChg chg="addCm">
        <pc:chgData name="Soizic Peris Y Saborit" userId="9d99d59a-e3bf-438f-941b-3b7ef1001871" providerId="ADAL" clId="{2706F7D5-B5E8-404D-9F78-D980C8C342A8}" dt="2022-05-23T09:33:22.652" v="9"/>
        <pc:sldMkLst>
          <pc:docMk/>
          <pc:sldMk cId="957692352" sldId="326"/>
        </pc:sldMkLst>
      </pc:sldChg>
    </pc:docChg>
  </pc:docChgLst>
  <pc:docChgLst>
    <pc:chgData name="Nelsa Louro" userId="537645f8-9c3b-46a7-b592-ed0c87511057" providerId="ADAL" clId="{DE331822-5E96-4945-A6EE-5F53FB408F04}"/>
    <pc:docChg chg="">
      <pc:chgData name="Nelsa Louro" userId="537645f8-9c3b-46a7-b592-ed0c87511057" providerId="ADAL" clId="{DE331822-5E96-4945-A6EE-5F53FB408F04}" dt="2022-05-23T13:46:40.954" v="15"/>
      <pc:docMkLst>
        <pc:docMk/>
      </pc:docMkLst>
      <pc:sldChg chg="addCm">
        <pc:chgData name="Nelsa Louro" userId="537645f8-9c3b-46a7-b592-ed0c87511057" providerId="ADAL" clId="{DE331822-5E96-4945-A6EE-5F53FB408F04}" dt="2022-05-23T13:09:47.272" v="6"/>
        <pc:sldMkLst>
          <pc:docMk/>
          <pc:sldMk cId="613424268" sldId="299"/>
        </pc:sldMkLst>
      </pc:sldChg>
      <pc:sldChg chg="addCm">
        <pc:chgData name="Nelsa Louro" userId="537645f8-9c3b-46a7-b592-ed0c87511057" providerId="ADAL" clId="{DE331822-5E96-4945-A6EE-5F53FB408F04}" dt="2022-05-23T13:34:30.975" v="12"/>
        <pc:sldMkLst>
          <pc:docMk/>
          <pc:sldMk cId="3105881671" sldId="301"/>
        </pc:sldMkLst>
      </pc:sldChg>
      <pc:sldChg chg="addCm">
        <pc:chgData name="Nelsa Louro" userId="537645f8-9c3b-46a7-b592-ed0c87511057" providerId="ADAL" clId="{DE331822-5E96-4945-A6EE-5F53FB408F04}" dt="2022-05-23T13:46:40.954" v="15"/>
        <pc:sldMkLst>
          <pc:docMk/>
          <pc:sldMk cId="2724417898" sldId="309"/>
        </pc:sldMkLst>
      </pc:sldChg>
      <pc:sldChg chg="addCm">
        <pc:chgData name="Nelsa Louro" userId="537645f8-9c3b-46a7-b592-ed0c87511057" providerId="ADAL" clId="{DE331822-5E96-4945-A6EE-5F53FB408F04}" dt="2022-05-23T12:57:42.373" v="4"/>
        <pc:sldMkLst>
          <pc:docMk/>
          <pc:sldMk cId="3876855456" sldId="319"/>
        </pc:sldMkLst>
      </pc:sldChg>
      <pc:sldChg chg="addCm">
        <pc:chgData name="Nelsa Louro" userId="537645f8-9c3b-46a7-b592-ed0c87511057" providerId="ADAL" clId="{DE331822-5E96-4945-A6EE-5F53FB408F04}" dt="2022-05-23T13:39:54.549" v="13"/>
        <pc:sldMkLst>
          <pc:docMk/>
          <pc:sldMk cId="2670494370" sldId="320"/>
        </pc:sldMkLst>
      </pc:sldChg>
      <pc:sldChg chg="addCm modCm">
        <pc:chgData name="Nelsa Louro" userId="537645f8-9c3b-46a7-b592-ed0c87511057" providerId="ADAL" clId="{DE331822-5E96-4945-A6EE-5F53FB408F04}" dt="2022-05-23T13:12:35.569" v="8"/>
        <pc:sldMkLst>
          <pc:docMk/>
          <pc:sldMk cId="3930343806" sldId="321"/>
        </pc:sldMkLst>
      </pc:sldChg>
      <pc:sldChg chg="addCm">
        <pc:chgData name="Nelsa Louro" userId="537645f8-9c3b-46a7-b592-ed0c87511057" providerId="ADAL" clId="{DE331822-5E96-4945-A6EE-5F53FB408F04}" dt="2022-05-23T13:43:28.722" v="14"/>
        <pc:sldMkLst>
          <pc:docMk/>
          <pc:sldMk cId="133827571" sldId="322"/>
        </pc:sldMkLst>
      </pc:sldChg>
      <pc:sldChg chg="addCm delCm">
        <pc:chgData name="Nelsa Louro" userId="537645f8-9c3b-46a7-b592-ed0c87511057" providerId="ADAL" clId="{DE331822-5E96-4945-A6EE-5F53FB408F04}" dt="2022-05-23T12:56:18.515" v="3"/>
        <pc:sldMkLst>
          <pc:docMk/>
          <pc:sldMk cId="2690216292" sldId="323"/>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spc="0" baseline="0">
                <a:solidFill>
                  <a:srgbClr val="1A1A1A">
                    <a:lumMod val="65000"/>
                    <a:lumOff val="35000"/>
                  </a:srgbClr>
                </a:solidFill>
                <a:latin typeface="+mn-lt"/>
                <a:ea typeface="+mn-ea"/>
                <a:cs typeface="+mn-cs"/>
              </a:defRPr>
            </a:pPr>
            <a:r>
              <a:rPr lang="fr-FR" sz="1200" b="1" i="0" baseline="0">
                <a:solidFill>
                  <a:srgbClr val="DA0000"/>
                </a:solidFill>
                <a:effectLst/>
              </a:rPr>
              <a:t>Evolution de la répartition annuelle du coût d’un poste de travail</a:t>
            </a:r>
            <a:endParaRPr lang="fr-FR" sz="1200">
              <a:solidFill>
                <a:srgbClr val="DA0000"/>
              </a:solidFill>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spc="0" baseline="0">
                <a:solidFill>
                  <a:srgbClr val="1A1A1A">
                    <a:lumMod val="65000"/>
                    <a:lumOff val="35000"/>
                  </a:srgbClr>
                </a:solidFill>
                <a:latin typeface="+mn-lt"/>
                <a:ea typeface="+mn-ea"/>
                <a:cs typeface="+mn-cs"/>
              </a:defRPr>
            </a:pPr>
            <a:endParaRPr lang="fr-FR" sz="1200"/>
          </a:p>
        </c:rich>
      </c:tx>
      <c:layout>
        <c:manualLayout>
          <c:xMode val="edge"/>
          <c:yMode val="edge"/>
          <c:x val="0.14368011797747399"/>
          <c:y val="2.6677634605471396E-3"/>
        </c:manualLayout>
      </c:layout>
      <c:overlay val="0"/>
      <c:spPr>
        <a:noFill/>
        <a:ln>
          <a:noFill/>
        </a:ln>
        <a:effectLst/>
      </c:spPr>
      <c:txPr>
        <a:bodyPr rot="0" spcFirstLastPara="1" vertOverflow="ellipsis" vert="horz" wrap="square" anchor="ctr" anchorCtr="1"/>
        <a:lstStyle/>
        <a:p>
          <a:pPr marL="0" marR="0" lvl="0" indent="0" algn="ctr" defTabSz="914400" rtl="0" eaLnBrk="1" fontAlgn="auto" latinLnBrk="0" hangingPunct="1">
            <a:lnSpc>
              <a:spcPct val="100000"/>
            </a:lnSpc>
            <a:spcBef>
              <a:spcPts val="0"/>
            </a:spcBef>
            <a:spcAft>
              <a:spcPts val="0"/>
            </a:spcAft>
            <a:buClrTx/>
            <a:buSzTx/>
            <a:buFontTx/>
            <a:buNone/>
            <a:tabLst/>
            <a:defRPr sz="1200" b="0" i="0" u="none" strike="noStrike" kern="1200" spc="0" baseline="0">
              <a:solidFill>
                <a:srgbClr val="1A1A1A">
                  <a:lumMod val="65000"/>
                  <a:lumOff val="35000"/>
                </a:srgbClr>
              </a:solidFill>
              <a:latin typeface="+mn-lt"/>
              <a:ea typeface="+mn-ea"/>
              <a:cs typeface="+mn-cs"/>
            </a:defRPr>
          </a:pPr>
          <a:endParaRPr lang="fr-FR"/>
        </a:p>
      </c:txPr>
    </c:title>
    <c:autoTitleDeleted val="0"/>
    <c:plotArea>
      <c:layout>
        <c:manualLayout>
          <c:layoutTarget val="inner"/>
          <c:xMode val="edge"/>
          <c:yMode val="edge"/>
          <c:x val="0.1103959820697363"/>
          <c:y val="0.10168548035076677"/>
          <c:w val="0.81695200571340487"/>
          <c:h val="0.60995344647731287"/>
        </c:manualLayout>
      </c:layout>
      <c:barChart>
        <c:barDir val="col"/>
        <c:grouping val="stacked"/>
        <c:varyColors val="0"/>
        <c:ser>
          <c:idx val="0"/>
          <c:order val="0"/>
          <c:tx>
            <c:strRef>
              <c:f>Feuil1!$B$1</c:f>
              <c:strCache>
                <c:ptCount val="1"/>
                <c:pt idx="0">
                  <c:v>Acquisition/Amortissement</c:v>
                </c:pt>
              </c:strCache>
            </c:strRef>
          </c:tx>
          <c:spPr>
            <a:solidFill>
              <a:srgbClr val="FF6600"/>
            </a:solidFill>
            <a:ln>
              <a:noFill/>
            </a:ln>
            <a:effectLst/>
          </c:spPr>
          <c:invertIfNegative val="0"/>
          <c:cat>
            <c:strRef>
              <c:f>Feuil1!$A$2:$A$5</c:f>
              <c:strCache>
                <c:ptCount val="4"/>
                <c:pt idx="0">
                  <c:v>0 ans</c:v>
                </c:pt>
                <c:pt idx="1">
                  <c:v>3 ans </c:v>
                </c:pt>
                <c:pt idx="2">
                  <c:v>5 ans </c:v>
                </c:pt>
                <c:pt idx="3">
                  <c:v>7 ans</c:v>
                </c:pt>
              </c:strCache>
            </c:strRef>
          </c:cat>
          <c:val>
            <c:numRef>
              <c:f>Feuil1!$B$2:$B$5</c:f>
              <c:numCache>
                <c:formatCode>"€"#,##0_);[Red]\("€"#,##0\)</c:formatCode>
                <c:ptCount val="4"/>
                <c:pt idx="0">
                  <c:v>212</c:v>
                </c:pt>
                <c:pt idx="1">
                  <c:v>212</c:v>
                </c:pt>
                <c:pt idx="2">
                  <c:v>212</c:v>
                </c:pt>
                <c:pt idx="3" formatCode="General">
                  <c:v>0</c:v>
                </c:pt>
              </c:numCache>
            </c:numRef>
          </c:val>
          <c:extLst>
            <c:ext xmlns:c16="http://schemas.microsoft.com/office/drawing/2014/chart" uri="{C3380CC4-5D6E-409C-BE32-E72D297353CC}">
              <c16:uniqueId val="{00000000-7C72-488E-AB62-52E2D0016AE8}"/>
            </c:ext>
          </c:extLst>
        </c:ser>
        <c:ser>
          <c:idx val="1"/>
          <c:order val="1"/>
          <c:tx>
            <c:strRef>
              <c:f>Feuil1!$C$1</c:f>
              <c:strCache>
                <c:ptCount val="1"/>
                <c:pt idx="0">
                  <c:v>Configuration</c:v>
                </c:pt>
              </c:strCache>
            </c:strRef>
          </c:tx>
          <c:spPr>
            <a:solidFill>
              <a:srgbClr val="FFC000"/>
            </a:solidFill>
            <a:ln>
              <a:noFill/>
            </a:ln>
            <a:effectLst/>
          </c:spPr>
          <c:invertIfNegative val="0"/>
          <c:cat>
            <c:strRef>
              <c:f>Feuil1!$A$2:$A$5</c:f>
              <c:strCache>
                <c:ptCount val="4"/>
                <c:pt idx="0">
                  <c:v>0 ans</c:v>
                </c:pt>
                <c:pt idx="1">
                  <c:v>3 ans </c:v>
                </c:pt>
                <c:pt idx="2">
                  <c:v>5 ans </c:v>
                </c:pt>
                <c:pt idx="3">
                  <c:v>7 ans</c:v>
                </c:pt>
              </c:strCache>
            </c:strRef>
          </c:cat>
          <c:val>
            <c:numRef>
              <c:f>Feuil1!$C$2:$C$5</c:f>
              <c:numCache>
                <c:formatCode>"€"#,##0_);[Red]\("€"#,##0\)</c:formatCode>
                <c:ptCount val="4"/>
                <c:pt idx="0">
                  <c:v>50</c:v>
                </c:pt>
                <c:pt idx="1">
                  <c:v>10</c:v>
                </c:pt>
                <c:pt idx="2">
                  <c:v>10</c:v>
                </c:pt>
                <c:pt idx="3">
                  <c:v>50</c:v>
                </c:pt>
              </c:numCache>
            </c:numRef>
          </c:val>
          <c:extLst>
            <c:ext xmlns:c16="http://schemas.microsoft.com/office/drawing/2014/chart" uri="{C3380CC4-5D6E-409C-BE32-E72D297353CC}">
              <c16:uniqueId val="{00000001-7C72-488E-AB62-52E2D0016AE8}"/>
            </c:ext>
          </c:extLst>
        </c:ser>
        <c:ser>
          <c:idx val="2"/>
          <c:order val="2"/>
          <c:tx>
            <c:strRef>
              <c:f>Feuil1!$D$1</c:f>
              <c:strCache>
                <c:ptCount val="1"/>
                <c:pt idx="0">
                  <c:v>Fonctionnement</c:v>
                </c:pt>
              </c:strCache>
            </c:strRef>
          </c:tx>
          <c:spPr>
            <a:solidFill>
              <a:srgbClr val="DA0000"/>
            </a:solidFill>
            <a:ln>
              <a:noFill/>
            </a:ln>
            <a:effectLst/>
          </c:spPr>
          <c:invertIfNegative val="0"/>
          <c:cat>
            <c:strRef>
              <c:f>Feuil1!$A$2:$A$5</c:f>
              <c:strCache>
                <c:ptCount val="4"/>
                <c:pt idx="0">
                  <c:v>0 ans</c:v>
                </c:pt>
                <c:pt idx="1">
                  <c:v>3 ans </c:v>
                </c:pt>
                <c:pt idx="2">
                  <c:v>5 ans </c:v>
                </c:pt>
                <c:pt idx="3">
                  <c:v>7 ans</c:v>
                </c:pt>
              </c:strCache>
            </c:strRef>
          </c:cat>
          <c:val>
            <c:numRef>
              <c:f>Feuil1!$D$2:$D$5</c:f>
              <c:numCache>
                <c:formatCode>"€"#,##0_);[Red]\("€"#,##0\)</c:formatCode>
                <c:ptCount val="4"/>
                <c:pt idx="0">
                  <c:v>10</c:v>
                </c:pt>
                <c:pt idx="1">
                  <c:v>20</c:v>
                </c:pt>
                <c:pt idx="2">
                  <c:v>30</c:v>
                </c:pt>
                <c:pt idx="3">
                  <c:v>50</c:v>
                </c:pt>
              </c:numCache>
            </c:numRef>
          </c:val>
          <c:extLst>
            <c:ext xmlns:c16="http://schemas.microsoft.com/office/drawing/2014/chart" uri="{C3380CC4-5D6E-409C-BE32-E72D297353CC}">
              <c16:uniqueId val="{00000002-7C72-488E-AB62-52E2D0016AE8}"/>
            </c:ext>
          </c:extLst>
        </c:ser>
        <c:ser>
          <c:idx val="3"/>
          <c:order val="3"/>
          <c:tx>
            <c:strRef>
              <c:f>Feuil1!$E$1</c:f>
              <c:strCache>
                <c:ptCount val="1"/>
                <c:pt idx="0">
                  <c:v>Temps perdu utilisateurs</c:v>
                </c:pt>
              </c:strCache>
            </c:strRef>
          </c:tx>
          <c:spPr>
            <a:solidFill>
              <a:srgbClr val="92D050"/>
            </a:solidFill>
            <a:ln>
              <a:noFill/>
            </a:ln>
            <a:effectLst/>
          </c:spPr>
          <c:invertIfNegative val="0"/>
          <c:cat>
            <c:strRef>
              <c:f>Feuil1!$A$2:$A$5</c:f>
              <c:strCache>
                <c:ptCount val="4"/>
                <c:pt idx="0">
                  <c:v>0 ans</c:v>
                </c:pt>
                <c:pt idx="1">
                  <c:v>3 ans </c:v>
                </c:pt>
                <c:pt idx="2">
                  <c:v>5 ans </c:v>
                </c:pt>
                <c:pt idx="3">
                  <c:v>7 ans</c:v>
                </c:pt>
              </c:strCache>
            </c:strRef>
          </c:cat>
          <c:val>
            <c:numRef>
              <c:f>Feuil1!$E$2:$E$5</c:f>
              <c:numCache>
                <c:formatCode>"€"#,##0_);[Red]\("€"#,##0\)</c:formatCode>
                <c:ptCount val="4"/>
                <c:pt idx="0">
                  <c:v>10</c:v>
                </c:pt>
                <c:pt idx="1">
                  <c:v>20</c:v>
                </c:pt>
                <c:pt idx="2">
                  <c:v>50</c:v>
                </c:pt>
                <c:pt idx="3">
                  <c:v>400</c:v>
                </c:pt>
              </c:numCache>
            </c:numRef>
          </c:val>
          <c:extLst>
            <c:ext xmlns:c16="http://schemas.microsoft.com/office/drawing/2014/chart" uri="{C3380CC4-5D6E-409C-BE32-E72D297353CC}">
              <c16:uniqueId val="{00000004-7C72-488E-AB62-52E2D0016AE8}"/>
            </c:ext>
          </c:extLst>
        </c:ser>
        <c:ser>
          <c:idx val="4"/>
          <c:order val="4"/>
          <c:tx>
            <c:strRef>
              <c:f>Feuil1!$F$1</c:f>
              <c:strCache>
                <c:ptCount val="1"/>
                <c:pt idx="0">
                  <c:v>Maintenance</c:v>
                </c:pt>
              </c:strCache>
            </c:strRef>
          </c:tx>
          <c:spPr>
            <a:solidFill>
              <a:srgbClr val="760000"/>
            </a:solidFill>
            <a:ln>
              <a:noFill/>
            </a:ln>
            <a:effectLst/>
          </c:spPr>
          <c:invertIfNegative val="0"/>
          <c:cat>
            <c:strRef>
              <c:f>Feuil1!$A$2:$A$5</c:f>
              <c:strCache>
                <c:ptCount val="4"/>
                <c:pt idx="0">
                  <c:v>0 ans</c:v>
                </c:pt>
                <c:pt idx="1">
                  <c:v>3 ans </c:v>
                </c:pt>
                <c:pt idx="2">
                  <c:v>5 ans </c:v>
                </c:pt>
                <c:pt idx="3">
                  <c:v>7 ans</c:v>
                </c:pt>
              </c:strCache>
            </c:strRef>
          </c:cat>
          <c:val>
            <c:numRef>
              <c:f>Feuil1!$F$2:$F$5</c:f>
              <c:numCache>
                <c:formatCode>"€"#,##0_);[Red]\("€"#,##0\)</c:formatCode>
                <c:ptCount val="4"/>
                <c:pt idx="0">
                  <c:v>5</c:v>
                </c:pt>
                <c:pt idx="1">
                  <c:v>10</c:v>
                </c:pt>
                <c:pt idx="2">
                  <c:v>25</c:v>
                </c:pt>
                <c:pt idx="3">
                  <c:v>200</c:v>
                </c:pt>
              </c:numCache>
            </c:numRef>
          </c:val>
          <c:extLst>
            <c:ext xmlns:c16="http://schemas.microsoft.com/office/drawing/2014/chart" uri="{C3380CC4-5D6E-409C-BE32-E72D297353CC}">
              <c16:uniqueId val="{00000005-7C72-488E-AB62-52E2D0016AE8}"/>
            </c:ext>
          </c:extLst>
        </c:ser>
        <c:dLbls>
          <c:showLegendKey val="0"/>
          <c:showVal val="0"/>
          <c:showCatName val="0"/>
          <c:showSerName val="0"/>
          <c:showPercent val="0"/>
          <c:showBubbleSize val="0"/>
        </c:dLbls>
        <c:gapWidth val="150"/>
        <c:overlap val="100"/>
        <c:axId val="2113087903"/>
        <c:axId val="2113094143"/>
      </c:barChart>
      <c:catAx>
        <c:axId val="2113087903"/>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2113094143"/>
        <c:crosses val="autoZero"/>
        <c:auto val="1"/>
        <c:lblAlgn val="ctr"/>
        <c:lblOffset val="100"/>
        <c:noMultiLvlLbl val="0"/>
      </c:catAx>
      <c:valAx>
        <c:axId val="2113094143"/>
        <c:scaling>
          <c:orientation val="minMax"/>
        </c:scaling>
        <c:delete val="0"/>
        <c:axPos val="l"/>
        <c:majorGridlines>
          <c:spPr>
            <a:ln w="9525" cap="flat" cmpd="sng" algn="ctr">
              <a:solidFill>
                <a:schemeClr val="tx1">
                  <a:lumMod val="15000"/>
                  <a:lumOff val="85000"/>
                </a:schemeClr>
              </a:solidFill>
              <a:round/>
            </a:ln>
            <a:effectLst/>
          </c:spPr>
        </c:majorGridlines>
        <c:numFmt formatCode="&quot;€&quot;#,##0_);[Red]\(&quot;€&quot;#,##0\)"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2113087903"/>
        <c:crosses val="autoZero"/>
        <c:crossBetween val="between"/>
      </c:valAx>
      <c:spPr>
        <a:noFill/>
        <a:ln>
          <a:noFill/>
        </a:ln>
        <a:effectLst/>
      </c:spPr>
    </c:plotArea>
    <c:legend>
      <c:legendPos val="b"/>
      <c:layout>
        <c:manualLayout>
          <c:xMode val="edge"/>
          <c:yMode val="edge"/>
          <c:x val="0"/>
          <c:y val="0.81225078993106237"/>
          <c:w val="0.99872836397182796"/>
          <c:h val="0.12877602396721557"/>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82800" y="744538"/>
            <a:ext cx="263207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158750" indent="0">
              <a:buNone/>
            </a:pPr>
            <a:endParaRPr lang="fr-FR"/>
          </a:p>
        </p:txBody>
      </p:sp>
    </p:spTree>
    <p:extLst>
      <p:ext uri="{BB962C8B-B14F-4D97-AF65-F5344CB8AC3E}">
        <p14:creationId xmlns:p14="http://schemas.microsoft.com/office/powerpoint/2010/main" val="4231509395"/>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1" userDrawn="1">
  <p:cSld name="Cover_1">
    <p:bg>
      <p:bgPr>
        <a:solidFill>
          <a:srgbClr val="FFFFFF"/>
        </a:solidFill>
        <a:effectLst/>
      </p:bgPr>
    </p:bg>
    <p:spTree>
      <p:nvGrpSpPr>
        <p:cNvPr id="1" name="Shape 7"/>
        <p:cNvGrpSpPr/>
        <p:nvPr/>
      </p:nvGrpSpPr>
      <p:grpSpPr>
        <a:xfrm>
          <a:off x="0" y="0"/>
          <a:ext cx="0" cy="0"/>
          <a:chOff x="0" y="0"/>
          <a:chExt cx="0" cy="0"/>
        </a:xfrm>
      </p:grpSpPr>
      <p:sp>
        <p:nvSpPr>
          <p:cNvPr id="9" name="Google Shape;9;p3"/>
          <p:cNvSpPr txBox="1">
            <a:spLocks noGrp="1"/>
          </p:cNvSpPr>
          <p:nvPr>
            <p:ph type="title"/>
          </p:nvPr>
        </p:nvSpPr>
        <p:spPr>
          <a:xfrm>
            <a:off x="498936" y="2812904"/>
            <a:ext cx="4374095" cy="3058189"/>
          </a:xfrm>
          <a:prstGeom prst="rect">
            <a:avLst/>
          </a:prstGeom>
          <a:noFill/>
          <a:ln>
            <a:noFill/>
          </a:ln>
        </p:spPr>
        <p:txBody>
          <a:bodyPr spcFirstLastPara="1" wrap="square" lIns="0" tIns="0" rIns="36000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cxnSp>
        <p:nvCxnSpPr>
          <p:cNvPr id="10" name="Google Shape;10;p3"/>
          <p:cNvCxnSpPr/>
          <p:nvPr/>
        </p:nvCxnSpPr>
        <p:spPr>
          <a:xfrm flipH="1">
            <a:off x="5811440" y="647583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1" name="Google Shape;11;p3"/>
          <p:cNvSpPr/>
          <p:nvPr/>
        </p:nvSpPr>
        <p:spPr>
          <a:xfrm>
            <a:off x="5664197" y="9130189"/>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2" name="Google Shape;12;p3"/>
          <p:cNvPicPr preferRelativeResize="0"/>
          <p:nvPr/>
        </p:nvPicPr>
        <p:blipFill rotWithShape="1">
          <a:blip r:embed="rId2" cstate="email">
            <a:alphaModFix/>
            <a:extLst>
              <a:ext uri="{28A0092B-C50C-407E-A947-70E740481C1C}">
                <a14:useLocalDpi xmlns:a14="http://schemas.microsoft.com/office/drawing/2010/main"/>
              </a:ext>
            </a:extLst>
          </a:blip>
          <a:srcRect b="-1200"/>
          <a:stretch/>
        </p:blipFill>
        <p:spPr>
          <a:xfrm>
            <a:off x="4873466" y="1"/>
            <a:ext cx="2686213" cy="10952642"/>
          </a:xfrm>
          <a:prstGeom prst="rect">
            <a:avLst/>
          </a:prstGeom>
          <a:noFill/>
          <a:ln>
            <a:noFill/>
          </a:ln>
        </p:spPr>
      </p:pic>
      <p:sp>
        <p:nvSpPr>
          <p:cNvPr id="13" name="Google Shape;13;p3"/>
          <p:cNvSpPr/>
          <p:nvPr/>
        </p:nvSpPr>
        <p:spPr>
          <a:xfrm rot="-430330">
            <a:off x="4442034" y="2988112"/>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4" name="Google Shape;14;p3"/>
          <p:cNvSpPr txBox="1">
            <a:spLocks noGrp="1"/>
          </p:cNvSpPr>
          <p:nvPr>
            <p:ph type="body" idx="1"/>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15" name="Google Shape;15;p3"/>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subTitle" idx="14"/>
          </p:nvPr>
        </p:nvSpPr>
        <p:spPr>
          <a:xfrm>
            <a:off x="499081" y="5871092"/>
            <a:ext cx="4374023"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5" name="Google Shape;34;p9">
            <a:extLst>
              <a:ext uri="{FF2B5EF4-FFF2-40B4-BE49-F238E27FC236}">
                <a16:creationId xmlns:a16="http://schemas.microsoft.com/office/drawing/2014/main" id="{DA9A1405-9FEE-154E-9256-A7B61D55D200}"/>
              </a:ext>
            </a:extLst>
          </p:cNvPr>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6" name="Google Shape;35;p9">
            <a:extLst>
              <a:ext uri="{FF2B5EF4-FFF2-40B4-BE49-F238E27FC236}">
                <a16:creationId xmlns:a16="http://schemas.microsoft.com/office/drawing/2014/main" id="{18A54E9B-70B7-0D41-93EE-90CB57CAAD4D}"/>
              </a:ext>
            </a:extLst>
          </p:cNvPr>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7" name="Google Shape;36;p9">
            <a:extLst>
              <a:ext uri="{FF2B5EF4-FFF2-40B4-BE49-F238E27FC236}">
                <a16:creationId xmlns:a16="http://schemas.microsoft.com/office/drawing/2014/main" id="{07FD4D10-5511-EC45-9176-656D3AB32CD8}"/>
              </a:ext>
            </a:extLst>
          </p:cNvPr>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8" name="Google Shape;37;p9">
            <a:extLst>
              <a:ext uri="{FF2B5EF4-FFF2-40B4-BE49-F238E27FC236}">
                <a16:creationId xmlns:a16="http://schemas.microsoft.com/office/drawing/2014/main" id="{06F77D62-1B95-E440-BC7E-98D984714D90}"/>
              </a:ext>
            </a:extLst>
          </p:cNvPr>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38;p9">
            <a:extLst>
              <a:ext uri="{FF2B5EF4-FFF2-40B4-BE49-F238E27FC236}">
                <a16:creationId xmlns:a16="http://schemas.microsoft.com/office/drawing/2014/main" id="{9A89A859-F536-414C-B187-58E30048C476}"/>
              </a:ext>
            </a:extLst>
          </p:cNvPr>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0" name="Google Shape;39;p9">
            <a:extLst>
              <a:ext uri="{FF2B5EF4-FFF2-40B4-BE49-F238E27FC236}">
                <a16:creationId xmlns:a16="http://schemas.microsoft.com/office/drawing/2014/main" id="{3F60D708-3DC8-3E45-8990-3D4052042AA6}"/>
              </a:ext>
            </a:extLst>
          </p:cNvPr>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1" name="Google Shape;40;p9">
            <a:extLst>
              <a:ext uri="{FF2B5EF4-FFF2-40B4-BE49-F238E27FC236}">
                <a16:creationId xmlns:a16="http://schemas.microsoft.com/office/drawing/2014/main" id="{6084A238-E371-1048-871B-92C9612D12A7}"/>
              </a:ext>
            </a:extLst>
          </p:cNvPr>
          <p:cNvSpPr txBox="1">
            <a:spLocks noGrp="1"/>
          </p:cNvSpPr>
          <p:nvPr>
            <p:ph type="body" idx="15"/>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2" name="Google Shape;41;p9">
            <a:extLst>
              <a:ext uri="{FF2B5EF4-FFF2-40B4-BE49-F238E27FC236}">
                <a16:creationId xmlns:a16="http://schemas.microsoft.com/office/drawing/2014/main" id="{CA9F2C53-E903-014F-881A-36FB902D91B0}"/>
              </a:ext>
            </a:extLst>
          </p:cNvPr>
          <p:cNvSpPr txBox="1">
            <a:spLocks noGrp="1"/>
          </p:cNvSpPr>
          <p:nvPr>
            <p:ph type="body" idx="16"/>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19" name="Google Shape;80;p9">
            <a:extLst>
              <a:ext uri="{FF2B5EF4-FFF2-40B4-BE49-F238E27FC236}">
                <a16:creationId xmlns:a16="http://schemas.microsoft.com/office/drawing/2014/main" id="{C3364AA3-D637-459E-9499-7FE72FBFF268}"/>
              </a:ext>
            </a:extLst>
          </p:cNvPr>
          <p:cNvPicPr preferRelativeResize="0"/>
          <p:nvPr userDrawn="1"/>
        </p:nvPicPr>
        <p:blipFill>
          <a:blip r:embed="rId3"/>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lide_1bis">
  <p:cSld name="1_Slide_1bis">
    <p:bg>
      <p:bgPr>
        <a:solidFill>
          <a:schemeClr val="dk1"/>
        </a:solidFill>
        <a:effectLst/>
      </p:bgPr>
    </p:bg>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2" name="Google Shape;102;p6"/>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378018"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3" name="Google Shape;103;p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04" name="Google Shape;104;p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05" name="Google Shape;105;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06" name="Google Shape;106;p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07" name="Google Shape;107;p6"/>
          <p:cNvSpPr txBox="1">
            <a:spLocks noGrp="1"/>
          </p:cNvSpPr>
          <p:nvPr>
            <p:ph type="body" idx="3"/>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378018"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lide_1bis">
  <p:cSld name="1_Slide_1bis 2">
    <p:bg>
      <p:bgPr>
        <a:solidFill>
          <a:schemeClr val="lt2"/>
        </a:solidFill>
        <a:effectLst/>
      </p:bgPr>
    </p:bg>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0" name="Google Shape;110;p7"/>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1" name="Google Shape;111;p7"/>
          <p:cNvSpPr txBox="1">
            <a:spLocks noGrp="1"/>
          </p:cNvSpPr>
          <p:nvPr>
            <p:ph type="body" idx="2"/>
          </p:nvPr>
        </p:nvSpPr>
        <p:spPr>
          <a:xfrm>
            <a:off x="498729" y="3491130"/>
            <a:ext cx="3281068" cy="6068984"/>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12" name="Google Shape;112;p7"/>
          <p:cNvSpPr txBox="1">
            <a:spLocks noGrp="1"/>
          </p:cNvSpPr>
          <p:nvPr>
            <p:ph type="body" idx="3"/>
          </p:nvPr>
        </p:nvSpPr>
        <p:spPr>
          <a:xfrm>
            <a:off x="3792167" y="3491132"/>
            <a:ext cx="3268552" cy="6054250"/>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2pPr>
            <a:lvl3pPr marL="1134053" marR="0" lvl="2"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3pPr>
            <a:lvl4pPr marL="1512070" marR="0" lvl="3"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4pPr>
            <a:lvl5pPr marL="1890088" marR="0" lvl="4"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5pPr>
            <a:lvl6pPr marL="2268106" marR="0" lvl="5"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6pPr>
            <a:lvl7pPr marL="2646124" marR="0" lvl="6"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7pPr>
            <a:lvl8pPr marL="3024142" marR="0" lvl="7"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8pPr>
            <a:lvl9pPr marL="3402159" marR="0" lvl="8"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9pPr>
          </a:lstStyle>
          <a:p>
            <a:endParaRPr/>
          </a:p>
        </p:txBody>
      </p:sp>
      <p:sp>
        <p:nvSpPr>
          <p:cNvPr id="113" name="Google Shape;113;p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14" name="Google Shape;114;p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15" name="Google Shape;11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16" name="Google Shape;116;p7"/>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lide_4bis">
  <p:cSld name="4_Cover 6_1_1_2">
    <p:bg>
      <p:bgPr>
        <a:solidFill>
          <a:schemeClr val="dk1"/>
        </a:solidFill>
        <a:effectLst/>
      </p:bgPr>
    </p:bg>
    <p:spTree>
      <p:nvGrpSpPr>
        <p:cNvPr id="1" name="Shape 126"/>
        <p:cNvGrpSpPr/>
        <p:nvPr/>
      </p:nvGrpSpPr>
      <p:grpSpPr>
        <a:xfrm>
          <a:off x="0" y="0"/>
          <a:ext cx="0" cy="0"/>
          <a:chOff x="0" y="0"/>
          <a:chExt cx="0" cy="0"/>
        </a:xfrm>
      </p:grpSpPr>
      <p:sp>
        <p:nvSpPr>
          <p:cNvPr id="127" name="Google Shape;127;p2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8" name="Google Shape;128;p26"/>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9" name="Google Shape;129;p2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30" name="Google Shape;130;p2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31" name="Google Shape;131;p2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32" name="Google Shape;132;p2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33" name="Google Shape;133;p26"/>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4" name="Google Shape;134;p26"/>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5" name="Google Shape;135;p26"/>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lide_4">
  <p:cSld name="4_Cover 6_1_1">
    <p:bg>
      <p:bgPr>
        <a:solidFill>
          <a:srgbClr val="FFFFFF"/>
        </a:solidFill>
        <a:effectLst/>
      </p:bgPr>
    </p:bg>
    <p:spTree>
      <p:nvGrpSpPr>
        <p:cNvPr id="1" name="Shape 136"/>
        <p:cNvGrpSpPr/>
        <p:nvPr/>
      </p:nvGrpSpPr>
      <p:grpSpPr>
        <a:xfrm>
          <a:off x="0" y="0"/>
          <a:ext cx="0" cy="0"/>
          <a:chOff x="0" y="0"/>
          <a:chExt cx="0" cy="0"/>
        </a:xfrm>
      </p:grpSpPr>
      <p:sp>
        <p:nvSpPr>
          <p:cNvPr id="137" name="Google Shape;137;p2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8" name="Google Shape;138;p25"/>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9" name="Google Shape;139;p2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40" name="Google Shape;140;p2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41" name="Google Shape;141;p2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42" name="Google Shape;142;p2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43" name="Google Shape;143;p25"/>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4" name="Google Shape;144;p25"/>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5" name="Google Shape;145;p25"/>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lide_3bis">
  <p:cSld name="Slide_2bis 2">
    <p:bg>
      <p:bgPr>
        <a:solidFill>
          <a:schemeClr val="dk1"/>
        </a:solidFill>
        <a:effectLst/>
      </p:bgPr>
    </p:bg>
    <p:spTree>
      <p:nvGrpSpPr>
        <p:cNvPr id="1" name="Shape 157"/>
        <p:cNvGrpSpPr/>
        <p:nvPr/>
      </p:nvGrpSpPr>
      <p:grpSpPr>
        <a:xfrm>
          <a:off x="0" y="0"/>
          <a:ext cx="0" cy="0"/>
          <a:chOff x="0" y="0"/>
          <a:chExt cx="0" cy="0"/>
        </a:xfrm>
      </p:grpSpPr>
      <p:sp>
        <p:nvSpPr>
          <p:cNvPr id="158" name="Google Shape;158;p24"/>
          <p:cNvSpPr/>
          <p:nvPr/>
        </p:nvSpPr>
        <p:spPr>
          <a:xfrm rot="-430255">
            <a:off x="-1785945" y="5448343"/>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159" name="Google Shape;159;p24"/>
          <p:cNvCxnSpPr/>
          <p:nvPr/>
        </p:nvCxnSpPr>
        <p:spPr>
          <a:xfrm flipH="1">
            <a:off x="2099538" y="42999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60" name="Google Shape;160;p24"/>
          <p:cNvSpPr/>
          <p:nvPr/>
        </p:nvSpPr>
        <p:spPr>
          <a:xfrm>
            <a:off x="2314037" y="6044821"/>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161" name="Google Shape;161;p24"/>
          <p:cNvSpPr txBox="1">
            <a:spLocks noGrp="1"/>
          </p:cNvSpPr>
          <p:nvPr>
            <p:ph type="title"/>
          </p:nvPr>
        </p:nvSpPr>
        <p:spPr>
          <a:xfrm>
            <a:off x="503122" y="1135505"/>
            <a:ext cx="2168607" cy="8425234"/>
          </a:xfrm>
          <a:prstGeom prst="rect">
            <a:avLst/>
          </a:prstGeom>
          <a:noFill/>
          <a:ln>
            <a:noFill/>
          </a:ln>
        </p:spPr>
        <p:txBody>
          <a:bodyPr spcFirstLastPara="1" wrap="square" lIns="0" tIns="0" rIns="54000" bIns="0" anchor="t" anchorCtr="0">
            <a:noAutofit/>
          </a:bodyPr>
          <a:lstStyle>
            <a:lvl1pPr marR="0" lvl="0" algn="l" rtl="0">
              <a:lnSpc>
                <a:spcPct val="100000"/>
              </a:lnSpc>
              <a:spcBef>
                <a:spcPts val="0"/>
              </a:spcBef>
              <a:spcAft>
                <a:spcPts val="0"/>
              </a:spcAft>
              <a:buClr>
                <a:schemeClr val="lt2"/>
              </a:buClr>
              <a:buSzPts val="1800"/>
              <a:buFont typeface="Arial"/>
              <a:buNone/>
              <a:defRPr sz="1489"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2" name="Google Shape;162;p2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63" name="Google Shape;163;p2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64" name="Google Shape;164;p2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65" name="Google Shape;165;p24"/>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lt2"/>
              </a:buClr>
              <a:buSzPts val="800"/>
              <a:buFont typeface="Arial"/>
              <a:buNone/>
              <a:defRPr sz="662" b="0" i="0" u="none" strike="noStrike" cap="none">
                <a:solidFill>
                  <a:schemeClr val="lt2"/>
                </a:solidFill>
                <a:latin typeface="Arial"/>
                <a:ea typeface="Arial"/>
                <a:cs typeface="Arial"/>
                <a:sym typeface="Arial"/>
              </a:defRPr>
            </a:lvl1pPr>
            <a:lvl2pPr marL="756035" marR="0" lvl="1"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2pPr>
            <a:lvl3pPr marL="1134053" marR="0" lvl="2"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3pPr>
            <a:lvl4pPr marL="1512070" marR="0" lvl="3"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4pPr>
            <a:lvl5pPr marL="1890088" marR="0" lvl="4"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5pPr>
            <a:lvl6pPr marL="2268106" marR="0" lvl="5"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6pPr>
            <a:lvl7pPr marL="2646124" marR="0" lvl="6"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7pPr>
            <a:lvl8pPr marL="3024142" marR="0" lvl="7"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8pPr>
            <a:lvl9pPr marL="3402159" marR="0" lvl="8"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9pPr>
          </a:lstStyle>
          <a:p>
            <a:endParaRPr/>
          </a:p>
        </p:txBody>
      </p:sp>
      <p:sp>
        <p:nvSpPr>
          <p:cNvPr id="166" name="Google Shape;166;p24"/>
          <p:cNvSpPr txBox="1">
            <a:spLocks noGrp="1"/>
          </p:cNvSpPr>
          <p:nvPr>
            <p:ph type="body" idx="2"/>
          </p:nvPr>
        </p:nvSpPr>
        <p:spPr>
          <a:xfrm>
            <a:off x="2689654"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7" name="Google Shape;167;p24"/>
          <p:cNvSpPr txBox="1">
            <a:spLocks noGrp="1"/>
          </p:cNvSpPr>
          <p:nvPr>
            <p:ph type="body" idx="3"/>
          </p:nvPr>
        </p:nvSpPr>
        <p:spPr>
          <a:xfrm>
            <a:off x="4887948"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lide_7">
  <p:cSld name="4_Cover 6_1_1_1_2_1">
    <p:bg>
      <p:bgPr>
        <a:solidFill>
          <a:srgbClr val="FFFFFF"/>
        </a:solidFill>
        <a:effectLst/>
      </p:bgPr>
    </p:bg>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496104" y="1088982"/>
            <a:ext cx="2190025" cy="1920723"/>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0" name="Google Shape;170;p14"/>
          <p:cNvSpPr txBox="1">
            <a:spLocks noGrp="1"/>
          </p:cNvSpPr>
          <p:nvPr>
            <p:ph type="subTitle" idx="1"/>
          </p:nvPr>
        </p:nvSpPr>
        <p:spPr>
          <a:xfrm>
            <a:off x="496104" y="3009706"/>
            <a:ext cx="2190025" cy="1159553"/>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1" name="Google Shape;171;p1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72" name="Google Shape;172;p1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73" name="Google Shape;173;p1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74" name="Google Shape;174;p1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75" name="Google Shape;175;p14"/>
          <p:cNvSpPr txBox="1">
            <a:spLocks noGrp="1"/>
          </p:cNvSpPr>
          <p:nvPr>
            <p:ph type="body" idx="3"/>
          </p:nvPr>
        </p:nvSpPr>
        <p:spPr>
          <a:xfrm>
            <a:off x="2686129" y="3009705"/>
            <a:ext cx="2101666" cy="6550486"/>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6" name="Google Shape;176;p14"/>
          <p:cNvSpPr txBox="1">
            <a:spLocks noGrp="1"/>
          </p:cNvSpPr>
          <p:nvPr>
            <p:ph type="body" idx="4"/>
          </p:nvPr>
        </p:nvSpPr>
        <p:spPr>
          <a:xfrm>
            <a:off x="4978489" y="3009702"/>
            <a:ext cx="2082458" cy="6550485"/>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7" name="Google Shape;177;p14"/>
          <p:cNvSpPr txBox="1">
            <a:spLocks noGrp="1"/>
          </p:cNvSpPr>
          <p:nvPr>
            <p:ph type="body" idx="5"/>
          </p:nvPr>
        </p:nvSpPr>
        <p:spPr>
          <a:xfrm>
            <a:off x="2694467" y="1151100"/>
            <a:ext cx="2093327"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8" name="Google Shape;178;p14"/>
          <p:cNvSpPr txBox="1">
            <a:spLocks noGrp="1"/>
          </p:cNvSpPr>
          <p:nvPr>
            <p:ph type="body" idx="6"/>
          </p:nvPr>
        </p:nvSpPr>
        <p:spPr>
          <a:xfrm>
            <a:off x="4977022" y="1151100"/>
            <a:ext cx="2093328"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9" name="Google Shape;179;p14"/>
          <p:cNvSpPr txBox="1">
            <a:spLocks noGrp="1"/>
          </p:cNvSpPr>
          <p:nvPr>
            <p:ph type="body" idx="7"/>
          </p:nvPr>
        </p:nvSpPr>
        <p:spPr>
          <a:xfrm>
            <a:off x="496104" y="4169073"/>
            <a:ext cx="2190025" cy="5391119"/>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lide_11bis">
  <p:cSld name="4_Cover 6_1_1_1_1_1_1_3">
    <p:bg>
      <p:bgPr>
        <a:solidFill>
          <a:srgbClr val="FFFFFF"/>
        </a:solidFill>
        <a:effectLst/>
      </p:bgPr>
    </p:bg>
    <p:spTree>
      <p:nvGrpSpPr>
        <p:cNvPr id="1" name="Shape 180"/>
        <p:cNvGrpSpPr/>
        <p:nvPr/>
      </p:nvGrpSpPr>
      <p:grpSpPr>
        <a:xfrm>
          <a:off x="0" y="0"/>
          <a:ext cx="0" cy="0"/>
          <a:chOff x="0" y="0"/>
          <a:chExt cx="0" cy="0"/>
        </a:xfrm>
      </p:grpSpPr>
      <p:pic>
        <p:nvPicPr>
          <p:cNvPr id="181" name="Google Shape;181;p1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182" name="Google Shape;182;p15"/>
          <p:cNvSpPr/>
          <p:nvPr/>
        </p:nvSpPr>
        <p:spPr>
          <a:xfrm rot="-430255">
            <a:off x="4291206" y="-11973454"/>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83" name="Google Shape;183;p1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4" name="Google Shape;184;p15"/>
          <p:cNvSpPr txBox="1">
            <a:spLocks noGrp="1"/>
          </p:cNvSpPr>
          <p:nvPr>
            <p:ph type="subTitle" idx="1"/>
          </p:nvPr>
        </p:nvSpPr>
        <p:spPr>
          <a:xfrm>
            <a:off x="498729" y="2421640"/>
            <a:ext cx="6563416"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5" name="Google Shape;185;p1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86" name="Google Shape;186;p1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87" name="Google Shape;187;p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88" name="Google Shape;188;p1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89" name="Google Shape;189;p15"/>
          <p:cNvSpPr txBox="1">
            <a:spLocks noGrp="1"/>
          </p:cNvSpPr>
          <p:nvPr>
            <p:ph type="body" idx="3"/>
          </p:nvPr>
        </p:nvSpPr>
        <p:spPr>
          <a:xfrm>
            <a:off x="498729" y="5497213"/>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0" name="Google Shape;190;p15"/>
          <p:cNvSpPr txBox="1">
            <a:spLocks noGrp="1"/>
          </p:cNvSpPr>
          <p:nvPr>
            <p:ph type="body" idx="4"/>
          </p:nvPr>
        </p:nvSpPr>
        <p:spPr>
          <a:xfrm>
            <a:off x="498729" y="3859117"/>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1" name="Google Shape;191;p15"/>
          <p:cNvSpPr txBox="1">
            <a:spLocks noGrp="1"/>
          </p:cNvSpPr>
          <p:nvPr>
            <p:ph type="body" idx="5"/>
          </p:nvPr>
        </p:nvSpPr>
        <p:spPr>
          <a:xfrm>
            <a:off x="498729" y="4533824"/>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2" name="Google Shape;192;p15"/>
          <p:cNvSpPr txBox="1">
            <a:spLocks noGrp="1"/>
          </p:cNvSpPr>
          <p:nvPr>
            <p:ph type="body" idx="6"/>
          </p:nvPr>
        </p:nvSpPr>
        <p:spPr>
          <a:xfrm>
            <a:off x="2688269"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3" name="Google Shape;193;p15"/>
          <p:cNvSpPr txBox="1">
            <a:spLocks noGrp="1"/>
          </p:cNvSpPr>
          <p:nvPr>
            <p:ph type="body" idx="7"/>
          </p:nvPr>
        </p:nvSpPr>
        <p:spPr>
          <a:xfrm>
            <a:off x="2688269"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4" name="Google Shape;194;p15"/>
          <p:cNvSpPr txBox="1">
            <a:spLocks noGrp="1"/>
          </p:cNvSpPr>
          <p:nvPr>
            <p:ph type="body" idx="8"/>
          </p:nvPr>
        </p:nvSpPr>
        <p:spPr>
          <a:xfrm>
            <a:off x="2688269"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5" name="Google Shape;195;p15"/>
          <p:cNvSpPr txBox="1">
            <a:spLocks noGrp="1"/>
          </p:cNvSpPr>
          <p:nvPr>
            <p:ph type="body" idx="9"/>
          </p:nvPr>
        </p:nvSpPr>
        <p:spPr>
          <a:xfrm>
            <a:off x="4877810"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6" name="Google Shape;196;p15"/>
          <p:cNvSpPr txBox="1">
            <a:spLocks noGrp="1"/>
          </p:cNvSpPr>
          <p:nvPr>
            <p:ph type="body" idx="13"/>
          </p:nvPr>
        </p:nvSpPr>
        <p:spPr>
          <a:xfrm>
            <a:off x="4877810"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7" name="Google Shape;197;p15"/>
          <p:cNvSpPr txBox="1">
            <a:spLocks noGrp="1"/>
          </p:cNvSpPr>
          <p:nvPr>
            <p:ph type="body" idx="14"/>
          </p:nvPr>
        </p:nvSpPr>
        <p:spPr>
          <a:xfrm>
            <a:off x="4877810"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lide_12">
  <p:cSld name="4_Cover 6_1_1_1_1_1_1_2">
    <p:bg>
      <p:bgPr>
        <a:solidFill>
          <a:srgbClr val="FFFFFF"/>
        </a:solidFill>
        <a:effectLst/>
      </p:bgPr>
    </p:bg>
    <p:spTree>
      <p:nvGrpSpPr>
        <p:cNvPr id="1" name="Shape 198"/>
        <p:cNvGrpSpPr/>
        <p:nvPr/>
      </p:nvGrpSpPr>
      <p:grpSpPr>
        <a:xfrm>
          <a:off x="0" y="0"/>
          <a:ext cx="0" cy="0"/>
          <a:chOff x="0" y="0"/>
          <a:chExt cx="0" cy="0"/>
        </a:xfrm>
      </p:grpSpPr>
      <p:sp>
        <p:nvSpPr>
          <p:cNvPr id="199" name="Google Shape;199;p16"/>
          <p:cNvSpPr txBox="1">
            <a:spLocks noGrp="1"/>
          </p:cNvSpPr>
          <p:nvPr>
            <p:ph type="body" idx="1"/>
          </p:nvPr>
        </p:nvSpPr>
        <p:spPr>
          <a:xfrm>
            <a:off x="4881026" y="1126868"/>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0" name="Google Shape;200;p16"/>
          <p:cNvSpPr txBox="1">
            <a:spLocks noGrp="1"/>
          </p:cNvSpPr>
          <p:nvPr>
            <p:ph type="body" idx="2"/>
          </p:nvPr>
        </p:nvSpPr>
        <p:spPr>
          <a:xfrm>
            <a:off x="498729" y="1121983"/>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1" name="Google Shape;201;p16"/>
          <p:cNvSpPr txBox="1">
            <a:spLocks noGrp="1"/>
          </p:cNvSpPr>
          <p:nvPr>
            <p:ph type="body" idx="3"/>
          </p:nvPr>
        </p:nvSpPr>
        <p:spPr>
          <a:xfrm>
            <a:off x="2685623" y="1126868"/>
            <a:ext cx="2187482" cy="8438082"/>
          </a:xfrm>
          <a:prstGeom prst="rect">
            <a:avLst/>
          </a:prstGeom>
          <a:solidFill>
            <a:schemeClr val="lt2"/>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02" name="Google Shape;202;p1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4737069"/>
            <a:ext cx="484292" cy="1217680"/>
          </a:xfrm>
          <a:prstGeom prst="rect">
            <a:avLst/>
          </a:prstGeom>
          <a:noFill/>
          <a:ln>
            <a:noFill/>
          </a:ln>
        </p:spPr>
      </p:pic>
      <p:pic>
        <p:nvPicPr>
          <p:cNvPr id="203" name="Google Shape;203;p1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4831116"/>
            <a:ext cx="484291" cy="1029582"/>
          </a:xfrm>
          <a:prstGeom prst="rect">
            <a:avLst/>
          </a:prstGeom>
          <a:noFill/>
          <a:ln>
            <a:noFill/>
          </a:ln>
        </p:spPr>
      </p:pic>
      <p:sp>
        <p:nvSpPr>
          <p:cNvPr id="204" name="Google Shape;204;p1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05" name="Google Shape;205;p1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06" name="Google Shape;206;p1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07" name="Google Shape;207;p16"/>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lide_6">
  <p:cSld name="4_Cover 6_1_1_1_2">
    <p:bg>
      <p:bgPr>
        <a:solidFill>
          <a:srgbClr val="FFFFFF"/>
        </a:solidFill>
        <a:effectLst/>
      </p:bgPr>
    </p:bg>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496103" y="1121980"/>
            <a:ext cx="2093946" cy="1887722"/>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0" name="Google Shape;210;p27"/>
          <p:cNvSpPr txBox="1">
            <a:spLocks noGrp="1"/>
          </p:cNvSpPr>
          <p:nvPr>
            <p:ph type="subTitle" idx="1"/>
          </p:nvPr>
        </p:nvSpPr>
        <p:spPr>
          <a:xfrm>
            <a:off x="496103" y="3009706"/>
            <a:ext cx="2093946" cy="1576931"/>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11" name="Google Shape;211;p2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755340" y="3587646"/>
            <a:ext cx="236239" cy="412494"/>
          </a:xfrm>
          <a:prstGeom prst="rect">
            <a:avLst/>
          </a:prstGeom>
          <a:noFill/>
          <a:ln>
            <a:noFill/>
          </a:ln>
        </p:spPr>
      </p:pic>
      <p:sp>
        <p:nvSpPr>
          <p:cNvPr id="212" name="Google Shape;212;p2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13" name="Google Shape;213;p2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14" name="Google Shape;214;p2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15" name="Google Shape;215;p2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16" name="Google Shape;216;p27"/>
          <p:cNvSpPr txBox="1">
            <a:spLocks noGrp="1"/>
          </p:cNvSpPr>
          <p:nvPr>
            <p:ph type="body" idx="3"/>
          </p:nvPr>
        </p:nvSpPr>
        <p:spPr>
          <a:xfrm>
            <a:off x="497943" y="4601369"/>
            <a:ext cx="2093946" cy="4973298"/>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7" name="Google Shape;217;p27"/>
          <p:cNvSpPr txBox="1">
            <a:spLocks noGrp="1"/>
          </p:cNvSpPr>
          <p:nvPr>
            <p:ph type="body" idx="4"/>
          </p:nvPr>
        </p:nvSpPr>
        <p:spPr>
          <a:xfrm>
            <a:off x="2686574" y="1121980"/>
            <a:ext cx="4374448" cy="1887722"/>
          </a:xfrm>
          <a:prstGeom prst="rect">
            <a:avLst/>
          </a:prstGeom>
          <a:noFill/>
          <a:ln>
            <a:noFill/>
          </a:ln>
        </p:spPr>
        <p:txBody>
          <a:bodyPr spcFirstLastPara="1" wrap="square" lIns="0" tIns="0" rIns="0" bIns="0" anchor="t"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8" name="Google Shape;218;p27"/>
          <p:cNvSpPr txBox="1">
            <a:spLocks noGrp="1"/>
          </p:cNvSpPr>
          <p:nvPr>
            <p:ph type="body" idx="5"/>
          </p:nvPr>
        </p:nvSpPr>
        <p:spPr>
          <a:xfrm>
            <a:off x="2686129" y="4601367"/>
            <a:ext cx="4374818" cy="4958567"/>
          </a:xfrm>
          <a:prstGeom prst="rect">
            <a:avLst/>
          </a:prstGeom>
          <a:noFill/>
          <a:ln w="76200" cap="flat" cmpd="sng">
            <a:solidFill>
              <a:srgbClr val="E1E1E1"/>
            </a:solidFill>
            <a:prstDash val="solid"/>
            <a:round/>
            <a:headEnd type="none" w="sm" len="sm"/>
            <a:tailEnd type="none" w="sm" len="sm"/>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lide_8">
  <p:cSld name="4_Cover 6_1_1_1_1">
    <p:bg>
      <p:bgPr>
        <a:solidFill>
          <a:srgbClr val="FFFFFF"/>
        </a:solidFill>
        <a:effectLst/>
      </p:bgPr>
    </p:bg>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1" name="Google Shape;221;p28"/>
          <p:cNvSpPr txBox="1">
            <a:spLocks noGrp="1"/>
          </p:cNvSpPr>
          <p:nvPr>
            <p:ph type="subTitle" idx="1"/>
          </p:nvPr>
        </p:nvSpPr>
        <p:spPr>
          <a:xfrm>
            <a:off x="497531" y="2421640"/>
            <a:ext cx="6564615" cy="69906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2" name="Google Shape;222;p2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23" name="Google Shape;223;p2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24" name="Google Shape;224;p2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25" name="Google Shape;225;p28"/>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26" name="Google Shape;226;p28"/>
          <p:cNvSpPr txBox="1">
            <a:spLocks noGrp="1"/>
          </p:cNvSpPr>
          <p:nvPr>
            <p:ph type="body" idx="3"/>
          </p:nvPr>
        </p:nvSpPr>
        <p:spPr>
          <a:xfrm>
            <a:off x="503977"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7" name="Google Shape;227;p28"/>
          <p:cNvSpPr txBox="1">
            <a:spLocks noGrp="1"/>
          </p:cNvSpPr>
          <p:nvPr>
            <p:ph type="title" idx="4"/>
          </p:nvPr>
        </p:nvSpPr>
        <p:spPr>
          <a:xfrm>
            <a:off x="496104"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8" name="Google Shape;228;p28"/>
          <p:cNvSpPr txBox="1">
            <a:spLocks noGrp="1"/>
          </p:cNvSpPr>
          <p:nvPr>
            <p:ph type="body" idx="5"/>
          </p:nvPr>
        </p:nvSpPr>
        <p:spPr>
          <a:xfrm>
            <a:off x="3787036"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9" name="Google Shape;229;p28"/>
          <p:cNvSpPr txBox="1"/>
          <p:nvPr/>
        </p:nvSpPr>
        <p:spPr>
          <a:xfrm>
            <a:off x="3779162"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75585" tIns="75585" rIns="75585" bIns="75585" anchor="ctr" anchorCtr="0">
            <a:noAutofit/>
          </a:bodyPr>
          <a:lstStyle/>
          <a:p>
            <a:pPr marL="119060" marR="0" lvl="0" indent="-119060" algn="l" rtl="0">
              <a:lnSpc>
                <a:spcPct val="100000"/>
              </a:lnSpc>
              <a:spcBef>
                <a:spcPts val="0"/>
              </a:spcBef>
              <a:spcAft>
                <a:spcPts val="0"/>
              </a:spcAft>
              <a:buClr>
                <a:srgbClr val="000000"/>
              </a:buClr>
              <a:buSzPts val="1300"/>
              <a:buFont typeface="Arial"/>
              <a:buNone/>
            </a:pPr>
            <a:endParaRPr sz="1075" b="1"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_2">
  <p:cSld name="Cover_2">
    <p:bg>
      <p:bgPr>
        <a:solidFill>
          <a:srgbClr val="FFFFFF"/>
        </a:solidFill>
        <a:effectLst/>
      </p:bgPr>
    </p:bg>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499081" y="2812904"/>
            <a:ext cx="6561888" cy="3058189"/>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7" name="Google Shape;27;p9"/>
          <p:cNvSpPr txBox="1">
            <a:spLocks noGrp="1"/>
          </p:cNvSpPr>
          <p:nvPr>
            <p:ph type="subTitle" idx="1"/>
          </p:nvPr>
        </p:nvSpPr>
        <p:spPr>
          <a:xfrm>
            <a:off x="499082" y="5871092"/>
            <a:ext cx="6561888"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8" name="Google Shape;28;p9"/>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29;p9"/>
          <p:cNvSpPr/>
          <p:nvPr/>
        </p:nvSpPr>
        <p:spPr>
          <a:xfrm rot="-430330">
            <a:off x="4253166" y="5850489"/>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0" name="Google Shape;30;p9"/>
          <p:cNvCxnSpPr/>
          <p:nvPr/>
        </p:nvCxnSpPr>
        <p:spPr>
          <a:xfrm flipH="1">
            <a:off x="6765449" y="2101622"/>
            <a:ext cx="1519872" cy="3642513"/>
          </a:xfrm>
          <a:prstGeom prst="straightConnector1">
            <a:avLst/>
          </a:prstGeom>
          <a:noFill/>
          <a:ln w="9525" cap="flat" cmpd="sng">
            <a:solidFill>
              <a:schemeClr val="accent1"/>
            </a:solidFill>
            <a:prstDash val="solid"/>
            <a:round/>
            <a:headEnd type="none" w="sm" len="sm"/>
            <a:tailEnd type="none" w="sm" len="sm"/>
          </a:ln>
        </p:spPr>
      </p:cxnSp>
      <p:sp>
        <p:nvSpPr>
          <p:cNvPr id="31" name="Google Shape;31;p9"/>
          <p:cNvSpPr/>
          <p:nvPr/>
        </p:nvSpPr>
        <p:spPr>
          <a:xfrm>
            <a:off x="6618210" y="5586778"/>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2" name="Google Shape;32;p9"/>
          <p:cNvSpPr txBox="1">
            <a:spLocks noGrp="1"/>
          </p:cNvSpPr>
          <p:nvPr>
            <p:ph type="body" idx="3"/>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33" name="Google Shape;33;p9"/>
          <p:cNvSpPr>
            <a:spLocks noGrp="1"/>
          </p:cNvSpPr>
          <p:nvPr>
            <p:ph type="pic" idx="4"/>
          </p:nvPr>
        </p:nvSpPr>
        <p:spPr>
          <a:xfrm>
            <a:off x="4873103"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4" name="Google Shape;34;p9"/>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5" name="Google Shape;35;p9"/>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6" name="Google Shape;36;p9"/>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7" name="Google Shape;37;p9"/>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9" name="Google Shape;39;p9"/>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0" name="Google Shape;40;p9"/>
          <p:cNvSpPr txBox="1">
            <a:spLocks noGrp="1"/>
          </p:cNvSpPr>
          <p:nvPr>
            <p:ph type="body" idx="14"/>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1" name="Google Shape;41;p9"/>
          <p:cNvSpPr txBox="1">
            <a:spLocks noGrp="1"/>
          </p:cNvSpPr>
          <p:nvPr>
            <p:ph type="body" idx="15"/>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2" name="Google Shape;42;p9"/>
          <p:cNvSpPr txBox="1">
            <a:spLocks noGrp="1"/>
          </p:cNvSpPr>
          <p:nvPr>
            <p:ph type="body" idx="16"/>
          </p:nvPr>
        </p:nvSpPr>
        <p:spPr>
          <a:xfrm>
            <a:off x="4874537"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3" name="Google Shape;43;p9"/>
          <p:cNvSpPr txBox="1">
            <a:spLocks noGrp="1"/>
          </p:cNvSpPr>
          <p:nvPr>
            <p:ph type="body" idx="17"/>
          </p:nvPr>
        </p:nvSpPr>
        <p:spPr>
          <a:xfrm>
            <a:off x="4874537"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body" idx="18"/>
          </p:nvPr>
        </p:nvSpPr>
        <p:spPr>
          <a:xfrm>
            <a:off x="4874537"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5" name="Google Shape;45;p9"/>
          <p:cNvSpPr txBox="1">
            <a:spLocks noGrp="1"/>
          </p:cNvSpPr>
          <p:nvPr>
            <p:ph type="body" idx="19"/>
          </p:nvPr>
        </p:nvSpPr>
        <p:spPr>
          <a:xfrm>
            <a:off x="4874537"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23" name="Google Shape;80;p9">
            <a:extLst>
              <a:ext uri="{FF2B5EF4-FFF2-40B4-BE49-F238E27FC236}">
                <a16:creationId xmlns:a16="http://schemas.microsoft.com/office/drawing/2014/main" id="{F5A8CE95-00C5-43A0-8F13-729AC42CBCB3}"/>
              </a:ext>
            </a:extLst>
          </p:cNvPr>
          <p:cNvPicPr preferRelativeResize="0"/>
          <p:nvPr userDrawn="1"/>
        </p:nvPicPr>
        <p:blipFill>
          <a:blip r:embed="rId2"/>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lide_9">
  <p:cSld name="4_Cover 6_1_1_1_1_2">
    <p:bg>
      <p:bgPr>
        <a:solidFill>
          <a:srgbClr val="FFFFFF"/>
        </a:solidFill>
        <a:effectLst/>
      </p:bgPr>
    </p:bg>
    <p:spTree>
      <p:nvGrpSpPr>
        <p:cNvPr id="1" name="Shape 230"/>
        <p:cNvGrpSpPr/>
        <p:nvPr/>
      </p:nvGrpSpPr>
      <p:grpSpPr>
        <a:xfrm>
          <a:off x="0" y="0"/>
          <a:ext cx="0" cy="0"/>
          <a:chOff x="0" y="0"/>
          <a:chExt cx="0" cy="0"/>
        </a:xfrm>
      </p:grpSpPr>
      <p:sp>
        <p:nvSpPr>
          <p:cNvPr id="231" name="Google Shape;231;p29"/>
          <p:cNvSpPr txBox="1">
            <a:spLocks noGrp="1"/>
          </p:cNvSpPr>
          <p:nvPr>
            <p:ph type="title"/>
          </p:nvPr>
        </p:nvSpPr>
        <p:spPr>
          <a:xfrm>
            <a:off x="496104" y="1121980"/>
            <a:ext cx="2190025" cy="8438135"/>
          </a:xfrm>
          <a:prstGeom prst="rect">
            <a:avLst/>
          </a:prstGeom>
          <a:noFill/>
          <a:ln>
            <a:noFill/>
          </a:ln>
        </p:spPr>
        <p:txBody>
          <a:bodyPr spcFirstLastPara="1" wrap="square" lIns="0" tIns="0" rIns="91425" bIns="0" anchor="t" anchorCtr="0">
            <a:noAutofit/>
          </a:bodyPr>
          <a:lstStyle>
            <a:lvl1pPr marR="0" lvl="0" indent="-89296"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2" name="Google Shape;232;p29"/>
          <p:cNvSpPr txBox="1">
            <a:spLocks noGrp="1"/>
          </p:cNvSpPr>
          <p:nvPr>
            <p:ph type="subTitle" idx="1"/>
          </p:nvPr>
        </p:nvSpPr>
        <p:spPr>
          <a:xfrm>
            <a:off x="2686232" y="1135723"/>
            <a:ext cx="4374592" cy="1202323"/>
          </a:xfrm>
          <a:prstGeom prst="rect">
            <a:avLst/>
          </a:prstGeom>
          <a:noFill/>
          <a:ln>
            <a:noFill/>
          </a:ln>
        </p:spPr>
        <p:txBody>
          <a:bodyPr spcFirstLastPara="1" wrap="square" lIns="0" tIns="0" rIns="0" bIns="0" anchor="t" anchorCtr="0">
            <a:noAutofit/>
          </a:bodyPr>
          <a:lstStyle>
            <a:lvl1pPr marL="89296"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3" name="Google Shape;233;p29"/>
          <p:cNvSpPr/>
          <p:nvPr/>
        </p:nvSpPr>
        <p:spPr>
          <a:xfrm rot="-430255">
            <a:off x="-2904116" y="6494235"/>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234" name="Google Shape;234;p29"/>
          <p:cNvCxnSpPr/>
          <p:nvPr/>
        </p:nvCxnSpPr>
        <p:spPr>
          <a:xfrm flipH="1">
            <a:off x="981337" y="53458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235" name="Google Shape;235;p29"/>
          <p:cNvSpPr/>
          <p:nvPr/>
        </p:nvSpPr>
        <p:spPr>
          <a:xfrm>
            <a:off x="1195833" y="7090720"/>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236" name="Google Shape;236;p2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37" name="Google Shape;237;p2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38" name="Google Shape;238;p2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39" name="Google Shape;239;p2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40" name="Google Shape;240;p29"/>
          <p:cNvSpPr txBox="1">
            <a:spLocks noGrp="1"/>
          </p:cNvSpPr>
          <p:nvPr>
            <p:ph type="body" idx="3"/>
          </p:nvPr>
        </p:nvSpPr>
        <p:spPr>
          <a:xfrm>
            <a:off x="2686583" y="6263499"/>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1" name="Google Shape;241;p29"/>
          <p:cNvSpPr txBox="1">
            <a:spLocks noGrp="1"/>
          </p:cNvSpPr>
          <p:nvPr>
            <p:ph type="title" idx="4"/>
          </p:nvPr>
        </p:nvSpPr>
        <p:spPr>
          <a:xfrm>
            <a:off x="2686583" y="5057540"/>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2" name="Google Shape;242;p29"/>
          <p:cNvSpPr txBox="1">
            <a:spLocks noGrp="1"/>
          </p:cNvSpPr>
          <p:nvPr>
            <p:ph type="body" idx="5"/>
          </p:nvPr>
        </p:nvSpPr>
        <p:spPr>
          <a:xfrm>
            <a:off x="2728353" y="2858219"/>
            <a:ext cx="2031043"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
        <p:nvSpPr>
          <p:cNvPr id="243" name="Google Shape;243;p29"/>
          <p:cNvSpPr txBox="1">
            <a:spLocks noGrp="1"/>
          </p:cNvSpPr>
          <p:nvPr>
            <p:ph type="body" idx="6"/>
          </p:nvPr>
        </p:nvSpPr>
        <p:spPr>
          <a:xfrm>
            <a:off x="4948492" y="6282986"/>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4" name="Google Shape;244;p29"/>
          <p:cNvSpPr txBox="1">
            <a:spLocks noGrp="1"/>
          </p:cNvSpPr>
          <p:nvPr>
            <p:ph type="title" idx="7"/>
          </p:nvPr>
        </p:nvSpPr>
        <p:spPr>
          <a:xfrm>
            <a:off x="4948492" y="5077027"/>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5" name="Google Shape;245;p29"/>
          <p:cNvSpPr txBox="1">
            <a:spLocks noGrp="1"/>
          </p:cNvSpPr>
          <p:nvPr>
            <p:ph type="body" idx="8"/>
          </p:nvPr>
        </p:nvSpPr>
        <p:spPr>
          <a:xfrm>
            <a:off x="4981830" y="2877707"/>
            <a:ext cx="2044435"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lide_10">
  <p:cSld name="4_Cover 6_1_1_1_1_1">
    <p:bg>
      <p:bgPr>
        <a:solidFill>
          <a:srgbClr val="FFFFFF"/>
        </a:solidFill>
        <a:effectLst/>
      </p:bgPr>
    </p:bg>
    <p:spTree>
      <p:nvGrpSpPr>
        <p:cNvPr id="1" name="Shape 246"/>
        <p:cNvGrpSpPr/>
        <p:nvPr/>
      </p:nvGrpSpPr>
      <p:grpSpPr>
        <a:xfrm>
          <a:off x="0" y="0"/>
          <a:ext cx="0" cy="0"/>
          <a:chOff x="0" y="0"/>
          <a:chExt cx="0" cy="0"/>
        </a:xfrm>
      </p:grpSpPr>
      <p:sp>
        <p:nvSpPr>
          <p:cNvPr id="247" name="Google Shape;247;p30"/>
          <p:cNvSpPr txBox="1">
            <a:spLocks noGrp="1"/>
          </p:cNvSpPr>
          <p:nvPr>
            <p:ph type="body" idx="1"/>
          </p:nvPr>
        </p:nvSpPr>
        <p:spPr>
          <a:xfrm>
            <a:off x="2066943" y="353187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8" name="Google Shape;248;p30"/>
          <p:cNvSpPr txBox="1">
            <a:spLocks noGrp="1"/>
          </p:cNvSpPr>
          <p:nvPr>
            <p:ph type="body" idx="2"/>
          </p:nvPr>
        </p:nvSpPr>
        <p:spPr>
          <a:xfrm>
            <a:off x="2068203" y="509729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9" name="Google Shape;249;p30"/>
          <p:cNvSpPr txBox="1">
            <a:spLocks noGrp="1"/>
          </p:cNvSpPr>
          <p:nvPr>
            <p:ph type="title"/>
          </p:nvPr>
        </p:nvSpPr>
        <p:spPr>
          <a:xfrm>
            <a:off x="498191" y="517849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0" name="Google Shape;250;p30"/>
          <p:cNvSpPr txBox="1">
            <a:spLocks noGrp="1"/>
          </p:cNvSpPr>
          <p:nvPr>
            <p:ph type="body" idx="3"/>
          </p:nvPr>
        </p:nvSpPr>
        <p:spPr>
          <a:xfrm>
            <a:off x="2068203" y="666276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1" name="Google Shape;251;p30"/>
          <p:cNvSpPr txBox="1">
            <a:spLocks noGrp="1"/>
          </p:cNvSpPr>
          <p:nvPr>
            <p:ph type="title" idx="4"/>
          </p:nvPr>
        </p:nvSpPr>
        <p:spPr>
          <a:xfrm>
            <a:off x="498191" y="6743947"/>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2" name="Google Shape;252;p30"/>
          <p:cNvSpPr txBox="1">
            <a:spLocks noGrp="1"/>
          </p:cNvSpPr>
          <p:nvPr>
            <p:ph type="body" idx="5"/>
          </p:nvPr>
        </p:nvSpPr>
        <p:spPr>
          <a:xfrm>
            <a:off x="2068203" y="822818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3" name="Google Shape;253;p30"/>
          <p:cNvSpPr txBox="1">
            <a:spLocks noGrp="1"/>
          </p:cNvSpPr>
          <p:nvPr>
            <p:ph type="title" idx="6"/>
          </p:nvPr>
        </p:nvSpPr>
        <p:spPr>
          <a:xfrm>
            <a:off x="498191" y="8309396"/>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4" name="Google Shape;254;p30"/>
          <p:cNvSpPr txBox="1">
            <a:spLocks noGrp="1"/>
          </p:cNvSpPr>
          <p:nvPr>
            <p:ph type="title" idx="7"/>
          </p:nvPr>
        </p:nvSpPr>
        <p:spPr>
          <a:xfrm>
            <a:off x="498191" y="361307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5" name="Google Shape;255;p30"/>
          <p:cNvSpPr txBox="1">
            <a:spLocks noGrp="1"/>
          </p:cNvSpPr>
          <p:nvPr>
            <p:ph type="title" idx="8"/>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6" name="Google Shape;256;p30"/>
          <p:cNvSpPr txBox="1">
            <a:spLocks noGrp="1"/>
          </p:cNvSpPr>
          <p:nvPr>
            <p:ph type="subTitle" idx="9"/>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7" name="Google Shape;257;p3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58" name="Google Shape;258;p3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59" name="Google Shape;259;p3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60" name="Google Shape;260;p30"/>
          <p:cNvSpPr txBox="1">
            <a:spLocks noGrp="1"/>
          </p:cNvSpPr>
          <p:nvPr>
            <p:ph type="body" idx="1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61" name="Google Shape;261;p30"/>
          <p:cNvSpPr txBox="1">
            <a:spLocks noGrp="1"/>
          </p:cNvSpPr>
          <p:nvPr>
            <p:ph type="body" idx="14"/>
          </p:nvPr>
        </p:nvSpPr>
        <p:spPr>
          <a:xfrm>
            <a:off x="5304166" y="3531817"/>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2" name="Google Shape;262;p30"/>
          <p:cNvSpPr txBox="1">
            <a:spLocks noGrp="1"/>
          </p:cNvSpPr>
          <p:nvPr>
            <p:ph type="body" idx="15"/>
          </p:nvPr>
        </p:nvSpPr>
        <p:spPr>
          <a:xfrm>
            <a:off x="5304166" y="5097291"/>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3" name="Google Shape;263;p30"/>
          <p:cNvSpPr txBox="1">
            <a:spLocks noGrp="1"/>
          </p:cNvSpPr>
          <p:nvPr>
            <p:ph type="body" idx="16"/>
          </p:nvPr>
        </p:nvSpPr>
        <p:spPr>
          <a:xfrm>
            <a:off x="5304166" y="6662763"/>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4" name="Google Shape;264;p30"/>
          <p:cNvSpPr txBox="1">
            <a:spLocks noGrp="1"/>
          </p:cNvSpPr>
          <p:nvPr>
            <p:ph type="body" idx="17"/>
          </p:nvPr>
        </p:nvSpPr>
        <p:spPr>
          <a:xfrm>
            <a:off x="5304166" y="8228187"/>
            <a:ext cx="1756850" cy="1315819"/>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lide_11">
  <p:cSld name="4_Cover 6_1_1_1_1_1_1">
    <p:bg>
      <p:bgPr>
        <a:solidFill>
          <a:srgbClr val="FFFFFF"/>
        </a:solidFill>
        <a:effectLst/>
      </p:bgPr>
    </p:bg>
    <p:spTree>
      <p:nvGrpSpPr>
        <p:cNvPr id="1" name="Shape 265"/>
        <p:cNvGrpSpPr/>
        <p:nvPr/>
      </p:nvGrpSpPr>
      <p:grpSpPr>
        <a:xfrm>
          <a:off x="0" y="0"/>
          <a:ext cx="0" cy="0"/>
          <a:chOff x="0" y="0"/>
          <a:chExt cx="0" cy="0"/>
        </a:xfrm>
      </p:grpSpPr>
      <p:pic>
        <p:nvPicPr>
          <p:cNvPr id="266" name="Google Shape;266;p3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267" name="Google Shape;267;p31"/>
          <p:cNvSpPr/>
          <p:nvPr/>
        </p:nvSpPr>
        <p:spPr>
          <a:xfrm rot="-430255">
            <a:off x="4291237" y="-11973462"/>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268" name="Google Shape;268;p31"/>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9" name="Google Shape;269;p31"/>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0" name="Google Shape;270;p3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71" name="Google Shape;271;p3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72" name="Google Shape;272;p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73" name="Google Shape;273;p31"/>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74" name="Google Shape;274;p31"/>
          <p:cNvSpPr>
            <a:spLocks noGrp="1"/>
          </p:cNvSpPr>
          <p:nvPr>
            <p:ph type="pic" idx="3"/>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5" name="Google Shape;275;p31"/>
          <p:cNvSpPr>
            <a:spLocks noGrp="1"/>
          </p:cNvSpPr>
          <p:nvPr>
            <p:ph type="pic" idx="4"/>
          </p:nvPr>
        </p:nvSpPr>
        <p:spPr>
          <a:xfrm>
            <a:off x="2689257" y="3605816"/>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6" name="Google Shape;276;p31"/>
          <p:cNvSpPr>
            <a:spLocks noGrp="1"/>
          </p:cNvSpPr>
          <p:nvPr>
            <p:ph type="pic" idx="5"/>
          </p:nvPr>
        </p:nvSpPr>
        <p:spPr>
          <a:xfrm>
            <a:off x="4873104" y="362919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7" name="Google Shape;277;p31"/>
          <p:cNvSpPr txBox="1">
            <a:spLocks noGrp="1"/>
          </p:cNvSpPr>
          <p:nvPr>
            <p:ph type="body" idx="6"/>
          </p:nvPr>
        </p:nvSpPr>
        <p:spPr>
          <a:xfrm>
            <a:off x="496104"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8" name="Google Shape;278;p31"/>
          <p:cNvSpPr txBox="1">
            <a:spLocks noGrp="1"/>
          </p:cNvSpPr>
          <p:nvPr>
            <p:ph type="body" idx="7"/>
          </p:nvPr>
        </p:nvSpPr>
        <p:spPr>
          <a:xfrm>
            <a:off x="269368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9" name="Google Shape;279;p31"/>
          <p:cNvSpPr txBox="1">
            <a:spLocks noGrp="1"/>
          </p:cNvSpPr>
          <p:nvPr>
            <p:ph type="body" idx="8"/>
          </p:nvPr>
        </p:nvSpPr>
        <p:spPr>
          <a:xfrm>
            <a:off x="487954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0" name="Google Shape;280;p31"/>
          <p:cNvSpPr txBox="1">
            <a:spLocks noGrp="1"/>
          </p:cNvSpPr>
          <p:nvPr>
            <p:ph type="body" idx="9"/>
          </p:nvPr>
        </p:nvSpPr>
        <p:spPr>
          <a:xfrm>
            <a:off x="1188493"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1" name="Google Shape;281;p31"/>
          <p:cNvSpPr txBox="1">
            <a:spLocks noGrp="1"/>
          </p:cNvSpPr>
          <p:nvPr>
            <p:ph type="body" idx="13"/>
          </p:nvPr>
        </p:nvSpPr>
        <p:spPr>
          <a:xfrm>
            <a:off x="1188493"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2" name="Google Shape;282;p31"/>
          <p:cNvSpPr txBox="1">
            <a:spLocks noGrp="1"/>
          </p:cNvSpPr>
          <p:nvPr>
            <p:ph type="body" idx="14"/>
          </p:nvPr>
        </p:nvSpPr>
        <p:spPr>
          <a:xfrm>
            <a:off x="3372340"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3" name="Google Shape;283;p31"/>
          <p:cNvSpPr txBox="1">
            <a:spLocks noGrp="1"/>
          </p:cNvSpPr>
          <p:nvPr>
            <p:ph type="body" idx="15"/>
          </p:nvPr>
        </p:nvSpPr>
        <p:spPr>
          <a:xfrm>
            <a:off x="3372340"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4" name="Google Shape;284;p31"/>
          <p:cNvSpPr txBox="1">
            <a:spLocks noGrp="1"/>
          </p:cNvSpPr>
          <p:nvPr>
            <p:ph type="body" idx="16"/>
          </p:nvPr>
        </p:nvSpPr>
        <p:spPr>
          <a:xfrm>
            <a:off x="5556186"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5" name="Google Shape;285;p31"/>
          <p:cNvSpPr txBox="1">
            <a:spLocks noGrp="1"/>
          </p:cNvSpPr>
          <p:nvPr>
            <p:ph type="body" idx="17"/>
          </p:nvPr>
        </p:nvSpPr>
        <p:spPr>
          <a:xfrm>
            <a:off x="5556186"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lide_13">
  <p:cSld name="4_Cover 6_1_1_1_1_1_1_2_2">
    <p:bg>
      <p:bgPr>
        <a:solidFill>
          <a:srgbClr val="FFFFFF"/>
        </a:solidFill>
        <a:effectLst/>
      </p:bgPr>
    </p:bg>
    <p:spTree>
      <p:nvGrpSpPr>
        <p:cNvPr id="1" name="Shape 286"/>
        <p:cNvGrpSpPr/>
        <p:nvPr/>
      </p:nvGrpSpPr>
      <p:grpSpPr>
        <a:xfrm>
          <a:off x="0" y="0"/>
          <a:ext cx="0" cy="0"/>
          <a:chOff x="0" y="0"/>
          <a:chExt cx="0" cy="0"/>
        </a:xfrm>
      </p:grpSpPr>
      <p:sp>
        <p:nvSpPr>
          <p:cNvPr id="287" name="Google Shape;287;p32"/>
          <p:cNvSpPr txBox="1">
            <a:spLocks noGrp="1"/>
          </p:cNvSpPr>
          <p:nvPr>
            <p:ph type="body" idx="1"/>
          </p:nvPr>
        </p:nvSpPr>
        <p:spPr>
          <a:xfrm>
            <a:off x="3779838" y="1121982"/>
            <a:ext cx="3280820" cy="8438239"/>
          </a:xfrm>
          <a:prstGeom prst="rect">
            <a:avLst/>
          </a:prstGeom>
          <a:solidFill>
            <a:schemeClr val="accent4"/>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8" name="Google Shape;288;p32"/>
          <p:cNvSpPr txBox="1">
            <a:spLocks noGrp="1"/>
          </p:cNvSpPr>
          <p:nvPr>
            <p:ph type="body" idx="2"/>
          </p:nvPr>
        </p:nvSpPr>
        <p:spPr>
          <a:xfrm>
            <a:off x="495716" y="1121982"/>
            <a:ext cx="3280820" cy="8438239"/>
          </a:xfrm>
          <a:prstGeom prst="rect">
            <a:avLst/>
          </a:prstGeom>
          <a:solidFill>
            <a:schemeClr val="accent5"/>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89" name="Google Shape;289;p3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537696" y="4737069"/>
            <a:ext cx="484292" cy="1217680"/>
          </a:xfrm>
          <a:prstGeom prst="rect">
            <a:avLst/>
          </a:prstGeom>
          <a:noFill/>
          <a:ln>
            <a:noFill/>
          </a:ln>
        </p:spPr>
      </p:pic>
      <p:sp>
        <p:nvSpPr>
          <p:cNvPr id="290" name="Google Shape;290;p3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91" name="Google Shape;291;p3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92" name="Google Shape;292;p3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93" name="Google Shape;293;p32"/>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lide_14">
  <p:cSld name="4_Cover 6_1_1_1_1_1_1_2_1">
    <p:bg>
      <p:bgPr>
        <a:solidFill>
          <a:srgbClr val="FFFFFF"/>
        </a:solidFill>
        <a:effectLst/>
      </p:bgPr>
    </p:bg>
    <p:spTree>
      <p:nvGrpSpPr>
        <p:cNvPr id="1" name="Shape 294"/>
        <p:cNvGrpSpPr/>
        <p:nvPr/>
      </p:nvGrpSpPr>
      <p:grpSpPr>
        <a:xfrm>
          <a:off x="0" y="0"/>
          <a:ext cx="0" cy="0"/>
          <a:chOff x="0" y="0"/>
          <a:chExt cx="0" cy="0"/>
        </a:xfrm>
      </p:grpSpPr>
      <p:sp>
        <p:nvSpPr>
          <p:cNvPr id="295" name="Google Shape;295;p33"/>
          <p:cNvSpPr txBox="1">
            <a:spLocks noGrp="1"/>
          </p:cNvSpPr>
          <p:nvPr>
            <p:ph type="body" idx="1"/>
          </p:nvPr>
        </p:nvSpPr>
        <p:spPr>
          <a:xfrm>
            <a:off x="4876079" y="3506711"/>
            <a:ext cx="218519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6" name="Google Shape;296;p33"/>
          <p:cNvSpPr txBox="1">
            <a:spLocks noGrp="1"/>
          </p:cNvSpPr>
          <p:nvPr>
            <p:ph type="body" idx="2"/>
          </p:nvPr>
        </p:nvSpPr>
        <p:spPr>
          <a:xfrm>
            <a:off x="2688875"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7" name="Google Shape;297;p33"/>
          <p:cNvSpPr txBox="1">
            <a:spLocks noGrp="1"/>
          </p:cNvSpPr>
          <p:nvPr>
            <p:ph type="body" idx="3"/>
          </p:nvPr>
        </p:nvSpPr>
        <p:spPr>
          <a:xfrm>
            <a:off x="501670"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98" name="Google Shape;298;p3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5845850"/>
            <a:ext cx="484292" cy="1217678"/>
          </a:xfrm>
          <a:prstGeom prst="rect">
            <a:avLst/>
          </a:prstGeom>
          <a:noFill/>
          <a:ln>
            <a:noFill/>
          </a:ln>
        </p:spPr>
      </p:pic>
      <p:pic>
        <p:nvPicPr>
          <p:cNvPr id="299" name="Google Shape;299;p3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5939895"/>
            <a:ext cx="484291" cy="1029582"/>
          </a:xfrm>
          <a:prstGeom prst="rect">
            <a:avLst/>
          </a:prstGeom>
          <a:noFill/>
          <a:ln>
            <a:noFill/>
          </a:ln>
        </p:spPr>
      </p:pic>
      <p:sp>
        <p:nvSpPr>
          <p:cNvPr id="300" name="Google Shape;300;p3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1" name="Google Shape;301;p33"/>
          <p:cNvSpPr txBox="1">
            <a:spLocks noGrp="1"/>
          </p:cNvSpPr>
          <p:nvPr>
            <p:ph type="subTitle" idx="4"/>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2" name="Google Shape;302;p3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03" name="Google Shape;303;p3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04" name="Google Shape;304;p3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05" name="Google Shape;305;p33"/>
          <p:cNvSpPr txBox="1">
            <a:spLocks noGrp="1"/>
          </p:cNvSpPr>
          <p:nvPr>
            <p:ph type="body" idx="5"/>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4110" userDrawn="1">
          <p15:clr>
            <a:srgbClr val="FA7B17"/>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lide_15">
  <p:cSld name="4_Cover 6_1_1_1_1_1_1_2_1_2">
    <p:bg>
      <p:bgPr>
        <a:solidFill>
          <a:srgbClr val="FFFFFF"/>
        </a:solidFill>
        <a:effectLst/>
      </p:bgPr>
    </p:bg>
    <p:spTree>
      <p:nvGrpSpPr>
        <p:cNvPr id="1" name="Shape 306"/>
        <p:cNvGrpSpPr/>
        <p:nvPr/>
      </p:nvGrpSpPr>
      <p:grpSpPr>
        <a:xfrm>
          <a:off x="0" y="0"/>
          <a:ext cx="0" cy="0"/>
          <a:chOff x="0" y="0"/>
          <a:chExt cx="0" cy="0"/>
        </a:xfrm>
      </p:grpSpPr>
      <p:sp>
        <p:nvSpPr>
          <p:cNvPr id="307" name="Google Shape;307;p34"/>
          <p:cNvSpPr/>
          <p:nvPr/>
        </p:nvSpPr>
        <p:spPr>
          <a:xfrm>
            <a:off x="3779838" y="-118798"/>
            <a:ext cx="3921457" cy="10969320"/>
          </a:xfrm>
          <a:prstGeom prst="rect">
            <a:avLst/>
          </a:prstGeom>
          <a:solidFill>
            <a:schemeClr val="accent5"/>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pic>
        <p:nvPicPr>
          <p:cNvPr id="308" name="Google Shape;308;p3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rot="-5400000">
            <a:off x="3171226" y="6357535"/>
            <a:ext cx="1217223" cy="336189"/>
          </a:xfrm>
          <a:prstGeom prst="rect">
            <a:avLst/>
          </a:prstGeom>
          <a:noFill/>
          <a:ln>
            <a:noFill/>
          </a:ln>
        </p:spPr>
      </p:pic>
      <p:sp>
        <p:nvSpPr>
          <p:cNvPr id="309" name="Google Shape;309;p34"/>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0" name="Google Shape;310;p34"/>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1" name="Google Shape;311;p3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12" name="Google Shape;312;p3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13" name="Google Shape;313;p3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314" name="Google Shape;314;p34"/>
          <p:cNvSpPr txBox="1">
            <a:spLocks noGrp="1"/>
          </p:cNvSpPr>
          <p:nvPr>
            <p:ph type="body" idx="3"/>
          </p:nvPr>
        </p:nvSpPr>
        <p:spPr>
          <a:xfrm>
            <a:off x="498729" y="3491129"/>
            <a:ext cx="32809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5" name="Google Shape;315;p34"/>
          <p:cNvSpPr txBox="1">
            <a:spLocks noGrp="1"/>
          </p:cNvSpPr>
          <p:nvPr>
            <p:ph type="body" idx="4"/>
          </p:nvPr>
        </p:nvSpPr>
        <p:spPr>
          <a:xfrm>
            <a:off x="3779839" y="3491129"/>
            <a:ext cx="32821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6" name="Google Shape;316;p3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lide_17">
  <p:cSld name="4_Cover 6_1_1_1_1_1_1_2_1_1_2">
    <p:bg>
      <p:bgPr>
        <a:solidFill>
          <a:srgbClr val="FFFFFF"/>
        </a:solidFill>
        <a:effectLst/>
      </p:bgPr>
    </p:bg>
    <p:spTree>
      <p:nvGrpSpPr>
        <p:cNvPr id="1" name="Shape 339"/>
        <p:cNvGrpSpPr/>
        <p:nvPr/>
      </p:nvGrpSpPr>
      <p:grpSpPr>
        <a:xfrm>
          <a:off x="0" y="0"/>
          <a:ext cx="0" cy="0"/>
          <a:chOff x="0" y="0"/>
          <a:chExt cx="0" cy="0"/>
        </a:xfrm>
      </p:grpSpPr>
      <p:pic>
        <p:nvPicPr>
          <p:cNvPr id="340" name="Google Shape;340;p3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41" name="Google Shape;341;p37"/>
          <p:cNvSpPr txBox="1">
            <a:spLocks noGrp="1"/>
          </p:cNvSpPr>
          <p:nvPr>
            <p:ph type="title"/>
          </p:nvPr>
        </p:nvSpPr>
        <p:spPr>
          <a:xfrm>
            <a:off x="3779838" y="1126556"/>
            <a:ext cx="3280820"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chemeClr val="dk1"/>
              </a:buClr>
              <a:buSzPts val="3300"/>
              <a:buFont typeface="Arial"/>
              <a:buNone/>
              <a:defRPr sz="2728"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42" name="Google Shape;342;p37"/>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43" name="Google Shape;343;p37"/>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44" name="Google Shape;344;p37"/>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45" name="Google Shape;345;p3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46" name="Google Shape;346;p3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47" name="Google Shape;347;p37"/>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48" name="Google Shape;348;p37"/>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49" name="Google Shape;349;p3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2578" userDrawn="1">
          <p15:clr>
            <a:srgbClr val="FA7B17"/>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lide_17bis">
  <p:cSld name="4_Cover 6_1_1_1_1_1_1_2_1_1_2_2">
    <p:bg>
      <p:bgPr>
        <a:solidFill>
          <a:schemeClr val="dk1"/>
        </a:solidFill>
        <a:effectLst/>
      </p:bgPr>
    </p:bg>
    <p:spTree>
      <p:nvGrpSpPr>
        <p:cNvPr id="1" name="Shape 350"/>
        <p:cNvGrpSpPr/>
        <p:nvPr/>
      </p:nvGrpSpPr>
      <p:grpSpPr>
        <a:xfrm>
          <a:off x="0" y="0"/>
          <a:ext cx="0" cy="0"/>
          <a:chOff x="0" y="0"/>
          <a:chExt cx="0" cy="0"/>
        </a:xfrm>
      </p:grpSpPr>
      <p:pic>
        <p:nvPicPr>
          <p:cNvPr id="351" name="Google Shape;351;p3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52" name="Google Shape;352;p38"/>
          <p:cNvSpPr txBox="1">
            <a:spLocks noGrp="1"/>
          </p:cNvSpPr>
          <p:nvPr>
            <p:ph type="title"/>
          </p:nvPr>
        </p:nvSpPr>
        <p:spPr>
          <a:xfrm>
            <a:off x="3779839" y="1121150"/>
            <a:ext cx="3416486"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rgbClr val="FFFFFF"/>
              </a:buClr>
              <a:buSzPts val="3300"/>
              <a:buFont typeface="Arial"/>
              <a:buNone/>
              <a:defRPr sz="2728"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pic>
        <p:nvPicPr>
          <p:cNvPr id="353" name="Google Shape;353;p3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54" name="Google Shape;354;p38"/>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55" name="Google Shape;355;p38"/>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56" name="Google Shape;356;p38"/>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57" name="Google Shape;357;p3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lt2"/>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lt2"/>
              </a:solidFill>
              <a:latin typeface="Arial"/>
              <a:ea typeface="Arial"/>
              <a:cs typeface="Arial"/>
              <a:sym typeface="Arial"/>
            </a:endParaRPr>
          </a:p>
        </p:txBody>
      </p:sp>
      <p:sp>
        <p:nvSpPr>
          <p:cNvPr id="358" name="Google Shape;358;p38"/>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chemeClr val="lt2"/>
                </a:solidFill>
                <a:latin typeface="Arial"/>
                <a:ea typeface="Arial"/>
                <a:cs typeface="Arial"/>
                <a:sym typeface="Arial"/>
              </a:rPr>
              <a:t>confidential</a:t>
            </a:r>
            <a:endParaRPr sz="662" b="0" i="0" u="none" strike="noStrike" cap="none">
              <a:solidFill>
                <a:schemeClr val="lt2"/>
              </a:solidFill>
              <a:latin typeface="Arial"/>
              <a:ea typeface="Arial"/>
              <a:cs typeface="Arial"/>
              <a:sym typeface="Arial"/>
            </a:endParaRPr>
          </a:p>
        </p:txBody>
      </p:sp>
      <p:pic>
        <p:nvPicPr>
          <p:cNvPr id="359" name="Google Shape;359;p3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7"/>
            <a:ext cx="1052373" cy="306162"/>
          </a:xfrm>
          <a:prstGeom prst="rect">
            <a:avLst/>
          </a:prstGeom>
          <a:noFill/>
          <a:ln>
            <a:noFill/>
          </a:ln>
        </p:spPr>
      </p:pic>
      <p:sp>
        <p:nvSpPr>
          <p:cNvPr id="360" name="Google Shape;360;p3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lide_18">
  <p:cSld name="4_Cover 6_1_1_1_1_1_1_2_1_1_2_1">
    <p:bg>
      <p:bgPr>
        <a:solidFill>
          <a:srgbClr val="FFFFFF"/>
        </a:solidFill>
        <a:effectLst/>
      </p:bgPr>
    </p:bg>
    <p:spTree>
      <p:nvGrpSpPr>
        <p:cNvPr id="1" name="Shape 361"/>
        <p:cNvGrpSpPr/>
        <p:nvPr/>
      </p:nvGrpSpPr>
      <p:grpSpPr>
        <a:xfrm>
          <a:off x="0" y="0"/>
          <a:ext cx="0" cy="0"/>
          <a:chOff x="0" y="0"/>
          <a:chExt cx="0" cy="0"/>
        </a:xfrm>
      </p:grpSpPr>
      <p:pic>
        <p:nvPicPr>
          <p:cNvPr id="362" name="Google Shape;362;p3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62997" y="-204309"/>
            <a:ext cx="3850711" cy="11100436"/>
          </a:xfrm>
          <a:prstGeom prst="rect">
            <a:avLst/>
          </a:prstGeom>
          <a:noFill/>
          <a:ln>
            <a:noFill/>
          </a:ln>
        </p:spPr>
      </p:pic>
      <p:sp>
        <p:nvSpPr>
          <p:cNvPr id="363" name="Google Shape;363;p39"/>
          <p:cNvSpPr txBox="1">
            <a:spLocks noGrp="1"/>
          </p:cNvSpPr>
          <p:nvPr>
            <p:ph type="title"/>
          </p:nvPr>
        </p:nvSpPr>
        <p:spPr>
          <a:xfrm>
            <a:off x="3779838" y="1088983"/>
            <a:ext cx="3281563" cy="1332657"/>
          </a:xfrm>
          <a:prstGeom prst="rect">
            <a:avLst/>
          </a:prstGeom>
          <a:noFill/>
          <a:ln>
            <a:noFill/>
          </a:ln>
        </p:spPr>
        <p:txBody>
          <a:bodyPr spcFirstLastPara="1" wrap="square" lIns="342000" tIns="0" rIns="0" bIns="0" anchor="t" anchorCtr="0">
            <a:noAutofit/>
          </a:bodyPr>
          <a:lstStyle>
            <a:lvl1pPr marL="178591" marR="0" lvl="0" indent="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4" name="Google Shape;364;p39"/>
          <p:cNvSpPr txBox="1">
            <a:spLocks noGrp="1"/>
          </p:cNvSpPr>
          <p:nvPr>
            <p:ph type="subTitle" idx="1"/>
          </p:nvPr>
        </p:nvSpPr>
        <p:spPr>
          <a:xfrm>
            <a:off x="3780541" y="2421640"/>
            <a:ext cx="3281563" cy="7138477"/>
          </a:xfrm>
          <a:prstGeom prst="rect">
            <a:avLst/>
          </a:prstGeom>
          <a:noFill/>
          <a:ln>
            <a:noFill/>
          </a:ln>
        </p:spPr>
        <p:txBody>
          <a:bodyPr spcFirstLastPara="1" wrap="square" lIns="342000" tIns="0" rIns="0" bIns="0" anchor="t" anchorCtr="0">
            <a:noAutofit/>
          </a:bodyPr>
          <a:lstStyle>
            <a:lvl1pPr marL="178591"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5" name="Google Shape;365;p39"/>
          <p:cNvSpPr/>
          <p:nvPr/>
        </p:nvSpPr>
        <p:spPr>
          <a:xfrm rot="341919">
            <a:off x="-1155678" y="-9876702"/>
            <a:ext cx="5682462" cy="1400002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66" name="Google Shape;366;p39"/>
          <p:cNvCxnSpPr/>
          <p:nvPr/>
        </p:nvCxnSpPr>
        <p:spPr>
          <a:xfrm flipH="1">
            <a:off x="-651787" y="7029916"/>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67" name="Google Shape;367;p39"/>
          <p:cNvSpPr/>
          <p:nvPr/>
        </p:nvSpPr>
        <p:spPr>
          <a:xfrm rot="772297">
            <a:off x="2770373" y="3148356"/>
            <a:ext cx="233806" cy="587870"/>
          </a:xfrm>
          <a:prstGeom prst="ellipse">
            <a:avLst/>
          </a:prstGeom>
          <a:solidFill>
            <a:schemeClr val="dk2"/>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68" name="Google Shape;368;p3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69" name="Google Shape;369;p3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70" name="Google Shape;370;p39"/>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71" name="Google Shape;371;p3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72" name="Google Shape;372;p3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lide_19">
  <p:cSld name="Slide_19">
    <p:bg>
      <p:bgPr>
        <a:solidFill>
          <a:srgbClr val="FFFFFF"/>
        </a:solidFill>
        <a:effectLst/>
      </p:bgPr>
    </p:bg>
    <p:spTree>
      <p:nvGrpSpPr>
        <p:cNvPr id="1" name="Shape 373"/>
        <p:cNvGrpSpPr/>
        <p:nvPr/>
      </p:nvGrpSpPr>
      <p:grpSpPr>
        <a:xfrm>
          <a:off x="0" y="0"/>
          <a:ext cx="0" cy="0"/>
          <a:chOff x="0" y="0"/>
          <a:chExt cx="0" cy="0"/>
        </a:xfrm>
      </p:grpSpPr>
      <p:pic>
        <p:nvPicPr>
          <p:cNvPr id="374" name="Google Shape;374;p4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779838" y="-289381"/>
            <a:ext cx="3942933" cy="11270574"/>
          </a:xfrm>
          <a:prstGeom prst="rect">
            <a:avLst/>
          </a:prstGeom>
          <a:noFill/>
          <a:ln>
            <a:noFill/>
          </a:ln>
        </p:spPr>
      </p:pic>
      <p:sp>
        <p:nvSpPr>
          <p:cNvPr id="375" name="Google Shape;375;p40"/>
          <p:cNvSpPr/>
          <p:nvPr/>
        </p:nvSpPr>
        <p:spPr>
          <a:xfrm rot="341919">
            <a:off x="-61980" y="5699897"/>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76" name="Google Shape;376;p40"/>
          <p:cNvCxnSpPr/>
          <p:nvPr/>
        </p:nvCxnSpPr>
        <p:spPr>
          <a:xfrm flipH="1">
            <a:off x="5156230" y="1583973"/>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77" name="Google Shape;377;p40"/>
          <p:cNvSpPr/>
          <p:nvPr/>
        </p:nvSpPr>
        <p:spPr>
          <a:xfrm rot="772297">
            <a:off x="5053456" y="8462044"/>
            <a:ext cx="233806" cy="587870"/>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78" name="Google Shape;378;p4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986016" y="4179284"/>
            <a:ext cx="1587645" cy="4224652"/>
          </a:xfrm>
          <a:prstGeom prst="rect">
            <a:avLst/>
          </a:prstGeom>
          <a:noFill/>
          <a:ln>
            <a:noFill/>
          </a:ln>
        </p:spPr>
      </p:pic>
      <p:sp>
        <p:nvSpPr>
          <p:cNvPr id="379" name="Google Shape;379;p40"/>
          <p:cNvSpPr txBox="1">
            <a:spLocks noGrp="1"/>
          </p:cNvSpPr>
          <p:nvPr>
            <p:ph type="title"/>
          </p:nvPr>
        </p:nvSpPr>
        <p:spPr>
          <a:xfrm>
            <a:off x="496104" y="1088983"/>
            <a:ext cx="3283052" cy="1332657"/>
          </a:xfrm>
          <a:prstGeom prst="rect">
            <a:avLst/>
          </a:prstGeom>
          <a:noFill/>
          <a:ln>
            <a:noFill/>
          </a:ln>
        </p:spPr>
        <p:txBody>
          <a:bodyPr spcFirstLastPara="1" wrap="square" lIns="0" tIns="0" rIns="34200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0" name="Google Shape;380;p40"/>
          <p:cNvSpPr txBox="1">
            <a:spLocks noGrp="1"/>
          </p:cNvSpPr>
          <p:nvPr>
            <p:ph type="subTitle" idx="1"/>
          </p:nvPr>
        </p:nvSpPr>
        <p:spPr>
          <a:xfrm>
            <a:off x="496827" y="2421639"/>
            <a:ext cx="3283052" cy="7127875"/>
          </a:xfrm>
          <a:prstGeom prst="rect">
            <a:avLst/>
          </a:prstGeom>
          <a:noFill/>
          <a:ln>
            <a:noFill/>
          </a:ln>
        </p:spPr>
        <p:txBody>
          <a:bodyPr spcFirstLastPara="1" wrap="square" lIns="0" tIns="0" rIns="34200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1" name="Google Shape;381;p4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382" name="Google Shape;382;p4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83" name="Google Shape;383;p4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84" name="Google Shape;384;p40"/>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mmary">
  <p:cSld name="1_Content">
    <p:bg>
      <p:bgPr>
        <a:solidFill>
          <a:srgbClr val="FFFFFF"/>
        </a:solidFill>
        <a:effectLst/>
      </p:bgPr>
    </p:bg>
    <p:spTree>
      <p:nvGrpSpPr>
        <p:cNvPr id="1" name="Shape 47"/>
        <p:cNvGrpSpPr/>
        <p:nvPr/>
      </p:nvGrpSpPr>
      <p:grpSpPr>
        <a:xfrm>
          <a:off x="0" y="0"/>
          <a:ext cx="0" cy="0"/>
          <a:chOff x="0" y="0"/>
          <a:chExt cx="0" cy="0"/>
        </a:xfrm>
      </p:grpSpPr>
      <p:pic>
        <p:nvPicPr>
          <p:cNvPr id="48" name="Google Shape;48;p10"/>
          <p:cNvPicPr preferRelativeResize="0"/>
          <p:nvPr/>
        </p:nvPicPr>
        <p:blipFill rotWithShape="1">
          <a:blip r:embed="rId2" cstate="email">
            <a:alphaModFix/>
            <a:extLst>
              <a:ext uri="{28A0092B-C50C-407E-A947-70E740481C1C}">
                <a14:useLocalDpi xmlns:a14="http://schemas.microsoft.com/office/drawing/2010/main"/>
              </a:ext>
            </a:extLst>
          </a:blip>
          <a:srcRect t="-3949"/>
          <a:stretch/>
        </p:blipFill>
        <p:spPr>
          <a:xfrm>
            <a:off x="-34969" y="-439307"/>
            <a:ext cx="2721202" cy="11570448"/>
          </a:xfrm>
          <a:prstGeom prst="rect">
            <a:avLst/>
          </a:prstGeom>
          <a:noFill/>
          <a:ln>
            <a:noFill/>
          </a:ln>
        </p:spPr>
      </p:pic>
      <p:sp>
        <p:nvSpPr>
          <p:cNvPr id="49" name="Google Shape;49;p10"/>
          <p:cNvSpPr txBox="1">
            <a:spLocks noGrp="1"/>
          </p:cNvSpPr>
          <p:nvPr>
            <p:ph type="body" idx="1"/>
          </p:nvPr>
        </p:nvSpPr>
        <p:spPr>
          <a:xfrm>
            <a:off x="3779838" y="1121983"/>
            <a:ext cx="3281068" cy="8438082"/>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14E9B6"/>
              </a:buClr>
              <a:buSzPts val="2300"/>
              <a:buFont typeface="Arial"/>
              <a:buAutoNum type="arabicPeriod"/>
              <a:defRPr sz="1489" b="0" i="0" u="none" strike="noStrike" cap="none">
                <a:solidFill>
                  <a:srgbClr val="1A1A1A"/>
                </a:solidFill>
                <a:latin typeface="Arial"/>
                <a:ea typeface="Arial"/>
                <a:cs typeface="Arial"/>
                <a:sym typeface="Arial"/>
              </a:defRPr>
            </a:lvl1pPr>
            <a:lvl2pPr marL="756035" marR="0" lvl="1" indent="-273013" algn="l">
              <a:lnSpc>
                <a:spcPct val="100000"/>
              </a:lnSpc>
              <a:spcBef>
                <a:spcPts val="662"/>
              </a:spcBef>
              <a:spcAft>
                <a:spcPts val="0"/>
              </a:spcAft>
              <a:buClr>
                <a:srgbClr val="14E9B6"/>
              </a:buClr>
              <a:buSzPts val="1600"/>
              <a:buFont typeface="Arial"/>
              <a:buAutoNum type="alphaLcParenR"/>
              <a:defRPr sz="1158" b="0" i="0" u="none" strike="noStrike" cap="none">
                <a:solidFill>
                  <a:srgbClr val="1A1A1A"/>
                </a:solidFill>
                <a:latin typeface="Arial"/>
                <a:ea typeface="Arial"/>
                <a:cs typeface="Arial"/>
                <a:sym typeface="Arial"/>
              </a:defRPr>
            </a:lvl2pPr>
            <a:lvl3pPr marL="1134053" marR="0" lvl="2" indent="-241511" algn="l">
              <a:lnSpc>
                <a:spcPct val="100000"/>
              </a:lnSpc>
              <a:spcBef>
                <a:spcPts val="662"/>
              </a:spcBef>
              <a:spcAft>
                <a:spcPts val="0"/>
              </a:spcAft>
              <a:buClr>
                <a:schemeClr val="dk1"/>
              </a:buClr>
              <a:buSzPts val="1000"/>
              <a:buFont typeface="Arial"/>
              <a:buAutoNum type="romanLcPeriod"/>
              <a:defRPr sz="743" b="0" i="0" u="none" strike="noStrike" cap="none">
                <a:solidFill>
                  <a:schemeClr val="dk1"/>
                </a:solidFill>
                <a:latin typeface="Arial"/>
                <a:ea typeface="Arial"/>
                <a:cs typeface="Arial"/>
                <a:sym typeface="Arial"/>
              </a:defRPr>
            </a:lvl3pPr>
            <a:lvl4pPr marL="1512070" marR="0" lvl="3" indent="-236261" algn="l">
              <a:lnSpc>
                <a:spcPct val="100000"/>
              </a:lnSpc>
              <a:spcBef>
                <a:spcPts val="662"/>
              </a:spcBef>
              <a:spcAft>
                <a:spcPts val="0"/>
              </a:spcAft>
              <a:buClr>
                <a:schemeClr val="dk1"/>
              </a:buClr>
              <a:buSzPts val="900"/>
              <a:buFont typeface="Arial"/>
              <a:buChar char="•"/>
              <a:defRPr sz="743" b="0" i="0" u="none" strike="noStrike" cap="none">
                <a:solidFill>
                  <a:schemeClr val="dk1"/>
                </a:solidFill>
                <a:latin typeface="Arial"/>
                <a:ea typeface="Arial"/>
                <a:cs typeface="Arial"/>
                <a:sym typeface="Arial"/>
              </a:defRPr>
            </a:lvl4pPr>
            <a:lvl5pPr marL="1890088" marR="0" lvl="4" indent="-236261" algn="l">
              <a:lnSpc>
                <a:spcPct val="100000"/>
              </a:lnSpc>
              <a:spcBef>
                <a:spcPts val="331"/>
              </a:spcBef>
              <a:spcAft>
                <a:spcPts val="0"/>
              </a:spcAft>
              <a:buClr>
                <a:schemeClr val="lt1"/>
              </a:buClr>
              <a:buSzPts val="900"/>
              <a:buFont typeface="Arial"/>
              <a:buChar char="•"/>
              <a:defRPr sz="743" b="0" i="0" u="none" strike="noStrike" cap="none">
                <a:solidFill>
                  <a:schemeClr val="lt1"/>
                </a:solidFill>
                <a:latin typeface="Arial"/>
                <a:ea typeface="Arial"/>
                <a:cs typeface="Arial"/>
                <a:sym typeface="Arial"/>
              </a:defRPr>
            </a:lvl5pPr>
            <a:lvl6pPr marL="2268106" marR="0" lvl="5"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6pPr>
            <a:lvl7pPr marL="2646124" marR="0" lvl="6"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7pPr>
            <a:lvl8pPr marL="3024142" marR="0" lvl="7"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8pPr>
            <a:lvl9pPr marL="3402159" marR="0" lvl="8"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9pPr>
          </a:lstStyle>
          <a:p>
            <a:endParaRPr/>
          </a:p>
        </p:txBody>
      </p:sp>
      <p:sp>
        <p:nvSpPr>
          <p:cNvPr id="50" name="Google Shape;50;p10"/>
          <p:cNvSpPr/>
          <p:nvPr/>
        </p:nvSpPr>
        <p:spPr>
          <a:xfrm rot="-430328">
            <a:off x="1272584" y="-3761836"/>
            <a:ext cx="5349753" cy="13451151"/>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51" name="Google Shape;51;p10"/>
          <p:cNvCxnSpPr/>
          <p:nvPr/>
        </p:nvCxnSpPr>
        <p:spPr>
          <a:xfrm flipH="1">
            <a:off x="897651" y="8059810"/>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52" name="Google Shape;52;p10"/>
          <p:cNvSpPr/>
          <p:nvPr/>
        </p:nvSpPr>
        <p:spPr>
          <a:xfrm>
            <a:off x="2002481" y="7665014"/>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53" name="Google Shape;53;p1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86583" y="-1265777"/>
            <a:ext cx="1587645" cy="4224652"/>
          </a:xfrm>
          <a:prstGeom prst="rect">
            <a:avLst/>
          </a:prstGeom>
          <a:noFill/>
          <a:ln>
            <a:noFill/>
          </a:ln>
        </p:spPr>
      </p:pic>
      <p:sp>
        <p:nvSpPr>
          <p:cNvPr id="54" name="Google Shape;54;p10"/>
          <p:cNvSpPr txBox="1">
            <a:spLocks noGrp="1"/>
          </p:cNvSpPr>
          <p:nvPr>
            <p:ph type="body" idx="2"/>
          </p:nvPr>
        </p:nvSpPr>
        <p:spPr>
          <a:xfrm>
            <a:off x="498771" y="1121983"/>
            <a:ext cx="2187461" cy="843795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chemeClr val="accent1"/>
              </a:buClr>
              <a:buSzPts val="1400"/>
              <a:buFont typeface="Arial"/>
              <a:buNone/>
              <a:defRPr sz="1158"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6pPr>
            <a:lvl7pPr marL="2646124" marR="0" lvl="6"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7pPr>
            <a:lvl8pPr marL="3024142" marR="0" lvl="7"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8pPr>
            <a:lvl9pPr marL="3402159" marR="0" lvl="8"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9pPr>
          </a:lstStyle>
          <a:p>
            <a:endParaRPr/>
          </a:p>
        </p:txBody>
      </p:sp>
      <p:sp>
        <p:nvSpPr>
          <p:cNvPr id="55" name="Google Shape;55;p1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End_FR">
  <p:cSld name="1_Fin">
    <p:bg>
      <p:bgPr>
        <a:solidFill>
          <a:srgbClr val="FFFFFF"/>
        </a:solidFill>
        <a:effectLst/>
      </p:bgPr>
    </p:bg>
    <p:spTree>
      <p:nvGrpSpPr>
        <p:cNvPr id="1" name="Shape 385"/>
        <p:cNvGrpSpPr/>
        <p:nvPr/>
      </p:nvGrpSpPr>
      <p:grpSpPr>
        <a:xfrm>
          <a:off x="0" y="0"/>
          <a:ext cx="0" cy="0"/>
          <a:chOff x="0" y="0"/>
          <a:chExt cx="0" cy="0"/>
        </a:xfrm>
      </p:grpSpPr>
      <p:pic>
        <p:nvPicPr>
          <p:cNvPr id="386" name="Google Shape;386;p1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87" name="Google Shape;387;p1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88" name="Google Shape;388;p1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389" name="Google Shape;389;p1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90" name="Google Shape;390;p1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Abou Dabi</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Bruxelles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1A1A1A"/>
              </a:buClr>
              <a:buSzPts val="700"/>
              <a:buFont typeface="Arial"/>
              <a:buNone/>
            </a:pPr>
            <a:r>
              <a:rPr lang="en-US" sz="579" b="1" i="0" u="none" strike="noStrike" cap="none">
                <a:solidFill>
                  <a:srgbClr val="1A1A1A"/>
                </a:solidFill>
                <a:latin typeface="Arial"/>
                <a:ea typeface="Arial"/>
                <a:cs typeface="Arial"/>
                <a:sym typeface="Arial"/>
              </a:rPr>
              <a:t>Chicago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Dubaï</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Édimbourg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Francfort</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Londres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Montréal</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San Francisco</a:t>
            </a:r>
            <a:endParaRPr sz="1158"/>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Singapour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910" b="0" i="0" u="none" strike="noStrike" cap="none">
              <a:solidFill>
                <a:srgbClr val="000000"/>
              </a:solidFill>
              <a:latin typeface="Arial"/>
              <a:ea typeface="Arial"/>
              <a:cs typeface="Arial"/>
              <a:sym typeface="Arial"/>
            </a:endParaRPr>
          </a:p>
        </p:txBody>
      </p:sp>
      <p:sp>
        <p:nvSpPr>
          <p:cNvPr id="391" name="Google Shape;391;p12"/>
          <p:cNvSpPr/>
          <p:nvPr/>
        </p:nvSpPr>
        <p:spPr>
          <a:xfrm>
            <a:off x="498770" y="2976782"/>
            <a:ext cx="3281068" cy="3569107"/>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Pionnier du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Sia Partners réinvente le métier du conseil et apporte un regard innovant et des résultats concrets à ses clients. Nous avons développé des solutions basées sur l’Intelligence Artificielle et le design pour augmenter l’impact de nos missions de conseil. Notre présence globale et notre expertise dans plus de 30 secteurs et services nous permettent d’accompagner nos clients dans le monde entier. </a:t>
            </a:r>
            <a:endParaRPr sz="828"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À travers notre démarche </a:t>
            </a:r>
            <a:r>
              <a:rPr lang="en-US" sz="828" b="0" i="1" u="none" strike="noStrike" cap="none">
                <a:solidFill>
                  <a:schemeClr val="dk1"/>
                </a:solidFill>
                <a:latin typeface="Arial"/>
                <a:ea typeface="Arial"/>
                <a:cs typeface="Arial"/>
                <a:sym typeface="Arial"/>
              </a:rPr>
              <a:t>"Consulting for Good</a:t>
            </a:r>
            <a:r>
              <a:rPr lang="en-US" sz="828" b="0" i="0" u="none" strike="noStrike" cap="none">
                <a:solidFill>
                  <a:schemeClr val="dk1"/>
                </a:solidFill>
                <a:latin typeface="Arial"/>
                <a:ea typeface="Arial"/>
                <a:cs typeface="Arial"/>
                <a:sym typeface="Arial"/>
              </a:rPr>
              <a:t>", nous mettons notre expertise au service des objectifs RSE de nos clients et faisons du développement durable un levier de performance pour nos clients.</a:t>
            </a:r>
            <a:endParaRPr sz="828" b="0" i="0" u="none" strike="noStrike" cap="none">
              <a:solidFill>
                <a:schemeClr val="dk1"/>
              </a:solidFill>
              <a:latin typeface="Arial"/>
              <a:ea typeface="Arial"/>
              <a:cs typeface="Arial"/>
              <a:sym typeface="Arial"/>
            </a:endParaRPr>
          </a:p>
        </p:txBody>
      </p:sp>
      <p:sp>
        <p:nvSpPr>
          <p:cNvPr id="392" name="Google Shape;392;p12"/>
          <p:cNvSpPr/>
          <p:nvPr/>
        </p:nvSpPr>
        <p:spPr>
          <a:xfrm>
            <a:off x="498936" y="7905053"/>
            <a:ext cx="3010724"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Suivez-nous sur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et</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Pour plus d’informations :</a:t>
            </a:r>
            <a:endParaRPr sz="910" b="0" i="0" u="none" strike="noStrike" cap="none">
              <a:solidFill>
                <a:srgbClr val="000000"/>
              </a:solidFill>
              <a:latin typeface="Arial"/>
              <a:ea typeface="Arial"/>
              <a:cs typeface="Arial"/>
              <a:sym typeface="Arial"/>
            </a:endParaRPr>
          </a:p>
        </p:txBody>
      </p:sp>
      <p:sp>
        <p:nvSpPr>
          <p:cNvPr id="393" name="Google Shape;393;p1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394" name="Google Shape;394;p1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une société membre du groupe Sia Partners</a:t>
            </a:r>
            <a:endParaRPr sz="413" b="1" i="1" u="none" strike="noStrike" cap="none">
              <a:solidFill>
                <a:srgbClr val="939699"/>
              </a:solidFill>
              <a:latin typeface="Arial"/>
              <a:ea typeface="Arial"/>
              <a:cs typeface="Arial"/>
              <a:sym typeface="Arial"/>
            </a:endParaRPr>
          </a:p>
        </p:txBody>
      </p:sp>
      <p:pic>
        <p:nvPicPr>
          <p:cNvPr id="395" name="Google Shape;395;p1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pic>
        <p:nvPicPr>
          <p:cNvPr id="13" name="Google Shape;80;p9">
            <a:extLst>
              <a:ext uri="{FF2B5EF4-FFF2-40B4-BE49-F238E27FC236}">
                <a16:creationId xmlns:a16="http://schemas.microsoft.com/office/drawing/2014/main" id="{75FBB3C1-C5F6-48BD-A35B-4A108471EB7F}"/>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End_EN">
  <p:cSld name="1_Fin_1">
    <p:bg>
      <p:bgPr>
        <a:solidFill>
          <a:srgbClr val="FFFFFF"/>
        </a:solidFill>
        <a:effectLst/>
      </p:bgPr>
    </p:bg>
    <p:spTree>
      <p:nvGrpSpPr>
        <p:cNvPr id="1" name="Shape 397"/>
        <p:cNvGrpSpPr/>
        <p:nvPr/>
      </p:nvGrpSpPr>
      <p:grpSpPr>
        <a:xfrm>
          <a:off x="0" y="0"/>
          <a:ext cx="0" cy="0"/>
          <a:chOff x="0" y="0"/>
          <a:chExt cx="0" cy="0"/>
        </a:xfrm>
      </p:grpSpPr>
      <p:pic>
        <p:nvPicPr>
          <p:cNvPr id="398" name="Google Shape;398;p2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99" name="Google Shape;399;p22"/>
          <p:cNvSpPr/>
          <p:nvPr/>
        </p:nvSpPr>
        <p:spPr>
          <a:xfrm>
            <a:off x="498729" y="3352402"/>
            <a:ext cx="3281068" cy="2805419"/>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Sia Partners is a next generation consulting firm focused on delivering superior value and tangible results to its clients as they navigate the digital revolution. Our global footprint and our expertise in more than 30 sectors and services allow us to enhance our clients' businesses worldwide. We guide their projects and initiatives in strategy, business transformation, IT &amp; digital strategy, and Data Science. As the pioneer of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we develop consulting bots and integrate AI in our solutions.</a:t>
            </a:r>
            <a:endParaRPr sz="828"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828" b="0" i="0" u="none" strike="noStrike" cap="none">
              <a:solidFill>
                <a:srgbClr val="1A1A1A"/>
              </a:solidFill>
              <a:latin typeface="Arial"/>
              <a:ea typeface="Arial"/>
              <a:cs typeface="Arial"/>
              <a:sym typeface="Arial"/>
            </a:endParaRPr>
          </a:p>
        </p:txBody>
      </p:sp>
      <p:sp>
        <p:nvSpPr>
          <p:cNvPr id="400" name="Google Shape;400;p22"/>
          <p:cNvSpPr/>
          <p:nvPr/>
        </p:nvSpPr>
        <p:spPr>
          <a:xfrm>
            <a:off x="498729" y="7905063"/>
            <a:ext cx="3016677"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Follow us on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and</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For more information, visit:</a:t>
            </a:r>
            <a:endParaRPr sz="91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743" b="0" i="0" u="none" strike="noStrike" cap="none">
              <a:solidFill>
                <a:srgbClr val="939699"/>
              </a:solidFill>
              <a:latin typeface="Arial"/>
              <a:ea typeface="Arial"/>
              <a:cs typeface="Arial"/>
              <a:sym typeface="Arial"/>
            </a:endParaRPr>
          </a:p>
        </p:txBody>
      </p:sp>
      <p:sp>
        <p:nvSpPr>
          <p:cNvPr id="401" name="Google Shape;401;p2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402" name="Google Shape;402;p2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a Sia Partners member firm </a:t>
            </a:r>
            <a:endParaRPr sz="91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413" b="1" i="1" u="none" strike="noStrike" cap="none">
              <a:solidFill>
                <a:srgbClr val="939699"/>
              </a:solidFill>
              <a:latin typeface="Arial"/>
              <a:ea typeface="Arial"/>
              <a:cs typeface="Arial"/>
              <a:sym typeface="Arial"/>
            </a:endParaRPr>
          </a:p>
        </p:txBody>
      </p:sp>
      <p:sp>
        <p:nvSpPr>
          <p:cNvPr id="403" name="Google Shape;403;p2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Abu Dhabi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Brussels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Chicago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Edinburgh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Frankfurt</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Greater Bay Area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Montreal</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 City*</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p:txBody>
      </p:sp>
      <p:pic>
        <p:nvPicPr>
          <p:cNvPr id="404" name="Google Shape;404;p2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sp>
        <p:nvSpPr>
          <p:cNvPr id="405" name="Google Shape;405;p2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06" name="Google Shape;406;p2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07" name="Google Shape;407;p2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3" name="Google Shape;80;p9">
            <a:extLst>
              <a:ext uri="{FF2B5EF4-FFF2-40B4-BE49-F238E27FC236}">
                <a16:creationId xmlns:a16="http://schemas.microsoft.com/office/drawing/2014/main" id="{989E4C69-37A8-4C5E-8125-2F8CB3F8D887}"/>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V">
  <p:cSld name="4_Cover 6_1_1_1_1_1_1_1">
    <p:bg>
      <p:bgPr>
        <a:solidFill>
          <a:srgbClr val="FFFFFF"/>
        </a:solidFill>
        <a:effectLst/>
      </p:bgPr>
    </p:bg>
    <p:spTree>
      <p:nvGrpSpPr>
        <p:cNvPr id="1" name="Shape 409"/>
        <p:cNvGrpSpPr/>
        <p:nvPr/>
      </p:nvGrpSpPr>
      <p:grpSpPr>
        <a:xfrm>
          <a:off x="0" y="0"/>
          <a:ext cx="0" cy="0"/>
          <a:chOff x="0" y="0"/>
          <a:chExt cx="0" cy="0"/>
        </a:xfrm>
      </p:grpSpPr>
      <p:sp>
        <p:nvSpPr>
          <p:cNvPr id="410" name="Google Shape;410;p41"/>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11" name="Google Shape;411;p41"/>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12" name="Google Shape;412;p4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13" name="Google Shape;413;p4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14" name="Google Shape;414;p4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15" name="Google Shape;415;p4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16" name="Google Shape;416;p41"/>
          <p:cNvSpPr txBox="1">
            <a:spLocks noGrp="1"/>
          </p:cNvSpPr>
          <p:nvPr>
            <p:ph type="body" idx="1"/>
          </p:nvPr>
        </p:nvSpPr>
        <p:spPr>
          <a:xfrm>
            <a:off x="1253799" y="3748400"/>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7" name="Google Shape;417;p41"/>
          <p:cNvSpPr txBox="1">
            <a:spLocks noGrp="1"/>
          </p:cNvSpPr>
          <p:nvPr>
            <p:ph type="body" idx="2"/>
          </p:nvPr>
        </p:nvSpPr>
        <p:spPr>
          <a:xfrm>
            <a:off x="1253799" y="4581504"/>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8" name="Google Shape;418;p41"/>
          <p:cNvSpPr txBox="1">
            <a:spLocks noGrp="1"/>
          </p:cNvSpPr>
          <p:nvPr>
            <p:ph type="body" idx="3"/>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9" name="Google Shape;419;p41"/>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20" name="Google Shape;420;p41"/>
          <p:cNvSpPr txBox="1">
            <a:spLocks noGrp="1"/>
          </p:cNvSpPr>
          <p:nvPr>
            <p:ph type="body" idx="5"/>
          </p:nvPr>
        </p:nvSpPr>
        <p:spPr>
          <a:xfrm>
            <a:off x="496105" y="5734653"/>
            <a:ext cx="2193993" cy="3833961"/>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
        <p:nvSpPr>
          <p:cNvPr id="421" name="Google Shape;421;p41"/>
          <p:cNvSpPr>
            <a:spLocks noGrp="1"/>
          </p:cNvSpPr>
          <p:nvPr>
            <p:ph type="pic" idx="6"/>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V 2">
  <p:cSld name="4_Cover 6_1_1_1_1_1_1_1_2">
    <p:bg>
      <p:bgPr>
        <a:solidFill>
          <a:srgbClr val="FFFFFF"/>
        </a:solidFill>
        <a:effectLst/>
      </p:bgPr>
    </p:bg>
    <p:spTree>
      <p:nvGrpSpPr>
        <p:cNvPr id="1" name="Shape 422"/>
        <p:cNvGrpSpPr/>
        <p:nvPr/>
      </p:nvGrpSpPr>
      <p:grpSpPr>
        <a:xfrm>
          <a:off x="0" y="0"/>
          <a:ext cx="0" cy="0"/>
          <a:chOff x="0" y="0"/>
          <a:chExt cx="0" cy="0"/>
        </a:xfrm>
      </p:grpSpPr>
      <p:sp>
        <p:nvSpPr>
          <p:cNvPr id="423" name="Google Shape;423;p42"/>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24" name="Google Shape;424;p42"/>
          <p:cNvSpPr txBox="1">
            <a:spLocks noGrp="1"/>
          </p:cNvSpPr>
          <p:nvPr>
            <p:ph type="title"/>
          </p:nvPr>
        </p:nvSpPr>
        <p:spPr>
          <a:xfrm>
            <a:off x="496105" y="1088980"/>
            <a:ext cx="2190271" cy="8471134"/>
          </a:xfrm>
          <a:prstGeom prst="rect">
            <a:avLst/>
          </a:prstGeom>
          <a:noFill/>
          <a:ln>
            <a:noFill/>
          </a:ln>
        </p:spPr>
        <p:txBody>
          <a:bodyPr spcFirstLastPara="1" wrap="square" lIns="0" tIns="0" rIns="18000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25" name="Google Shape;425;p4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26" name="Google Shape;426;p4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27" name="Google Shape;427;p4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28" name="Google Shape;428;p42"/>
          <p:cNvSpPr txBox="1">
            <a:spLocks noGrp="1"/>
          </p:cNvSpPr>
          <p:nvPr>
            <p:ph type="body" idx="1"/>
          </p:nvPr>
        </p:nvSpPr>
        <p:spPr>
          <a:xfrm>
            <a:off x="2697889" y="1121985"/>
            <a:ext cx="4368886" cy="8438082"/>
          </a:xfrm>
          <a:prstGeom prst="rect">
            <a:avLst/>
          </a:prstGeom>
          <a:noFill/>
          <a:ln>
            <a:noFill/>
          </a:ln>
        </p:spPr>
        <p:txBody>
          <a:bodyPr spcFirstLastPara="1" wrap="square" lIns="91425" tIns="45700" rIns="91425" bIns="45700" anchor="t" anchorCtr="0">
            <a:noAutofit/>
          </a:bodyPr>
          <a:lstStyle>
            <a:lvl1pPr marL="297652" marR="0" lvl="0" indent="-297652"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V 1bis">
  <p:cSld name="4_Cover 6_1_1_1_1_1_1_1_1">
    <p:bg>
      <p:bgPr>
        <a:solidFill>
          <a:srgbClr val="FFFFFF"/>
        </a:solidFill>
        <a:effectLst/>
      </p:bgPr>
    </p:bg>
    <p:spTree>
      <p:nvGrpSpPr>
        <p:cNvPr id="1" name="Shape 429"/>
        <p:cNvGrpSpPr/>
        <p:nvPr/>
      </p:nvGrpSpPr>
      <p:grpSpPr>
        <a:xfrm>
          <a:off x="0" y="0"/>
          <a:ext cx="0" cy="0"/>
          <a:chOff x="0" y="0"/>
          <a:chExt cx="0" cy="0"/>
        </a:xfrm>
      </p:grpSpPr>
      <p:sp>
        <p:nvSpPr>
          <p:cNvPr id="430" name="Google Shape;430;p43"/>
          <p:cNvSpPr/>
          <p:nvPr/>
        </p:nvSpPr>
        <p:spPr>
          <a:xfrm>
            <a:off x="1" y="386695"/>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31" name="Google Shape;431;p43"/>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32" name="Google Shape;432;p4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33" name="Google Shape;433;p4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34" name="Google Shape;434;p4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35" name="Google Shape;435;p4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36" name="Google Shape;436;p43"/>
          <p:cNvSpPr txBox="1">
            <a:spLocks noGrp="1"/>
          </p:cNvSpPr>
          <p:nvPr>
            <p:ph type="body" idx="1"/>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7" name="Google Shape;437;p43"/>
          <p:cNvSpPr txBox="1">
            <a:spLocks noGrp="1"/>
          </p:cNvSpPr>
          <p:nvPr>
            <p:ph type="body" idx="2"/>
          </p:nvPr>
        </p:nvSpPr>
        <p:spPr>
          <a:xfrm>
            <a:off x="498729" y="3859117"/>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8" name="Google Shape;438;p43"/>
          <p:cNvSpPr txBox="1">
            <a:spLocks noGrp="1"/>
          </p:cNvSpPr>
          <p:nvPr>
            <p:ph type="body" idx="3"/>
          </p:nvPr>
        </p:nvSpPr>
        <p:spPr>
          <a:xfrm>
            <a:off x="498729" y="4533824"/>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9" name="Google Shape;439;p43"/>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40" name="Google Shape;440;p43"/>
          <p:cNvSpPr txBox="1">
            <a:spLocks noGrp="1"/>
          </p:cNvSpPr>
          <p:nvPr>
            <p:ph type="body" idx="5"/>
          </p:nvPr>
        </p:nvSpPr>
        <p:spPr>
          <a:xfrm>
            <a:off x="496105" y="5343964"/>
            <a:ext cx="2193993" cy="4224652"/>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_1">
  <p:cSld name="Section_1">
    <p:bg>
      <p:bgPr>
        <a:solidFill>
          <a:srgbClr val="FFFFFF"/>
        </a:solidFill>
        <a:effectLst/>
      </p:bgPr>
    </p:bg>
    <p:spTree>
      <p:nvGrpSpPr>
        <p:cNvPr id="1" name="Shape 441"/>
        <p:cNvGrpSpPr/>
        <p:nvPr/>
      </p:nvGrpSpPr>
      <p:grpSpPr>
        <a:xfrm>
          <a:off x="0" y="0"/>
          <a:ext cx="0" cy="0"/>
          <a:chOff x="0" y="0"/>
          <a:chExt cx="0" cy="0"/>
        </a:xfrm>
      </p:grpSpPr>
      <p:pic>
        <p:nvPicPr>
          <p:cNvPr id="442" name="Google Shape;442;p1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7076"/>
          </a:xfrm>
          <a:prstGeom prst="rect">
            <a:avLst/>
          </a:prstGeom>
          <a:noFill/>
          <a:ln>
            <a:noFill/>
          </a:ln>
        </p:spPr>
      </p:pic>
      <p:sp>
        <p:nvSpPr>
          <p:cNvPr id="443" name="Google Shape;443;p11"/>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44" name="Google Shape;444;p1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43" y="6914339"/>
            <a:ext cx="1587645" cy="4224652"/>
          </a:xfrm>
          <a:prstGeom prst="rect">
            <a:avLst/>
          </a:prstGeom>
          <a:noFill/>
          <a:ln>
            <a:noFill/>
          </a:ln>
        </p:spPr>
      </p:pic>
      <p:sp>
        <p:nvSpPr>
          <p:cNvPr id="445" name="Google Shape;445;p11"/>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46" name="Google Shape;446;p11"/>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47" name="Google Shape;447;p11"/>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48" name="Google Shape;448;p1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49" name="Google Shape;449;p1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0" name="Google Shape;450;p1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1" name="Google Shape;451;p11"/>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52" name="Google Shape;452;p11"/>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_2">
  <p:cSld name="Section_2">
    <p:bg>
      <p:bgPr>
        <a:solidFill>
          <a:srgbClr val="FFFFFF"/>
        </a:solidFill>
        <a:effectLst/>
      </p:bgPr>
    </p:bg>
    <p:spTree>
      <p:nvGrpSpPr>
        <p:cNvPr id="1" name="Shape 453"/>
        <p:cNvGrpSpPr/>
        <p:nvPr/>
      </p:nvGrpSpPr>
      <p:grpSpPr>
        <a:xfrm>
          <a:off x="0" y="0"/>
          <a:ext cx="0" cy="0"/>
          <a:chOff x="0" y="0"/>
          <a:chExt cx="0" cy="0"/>
        </a:xfrm>
      </p:grpSpPr>
      <p:pic>
        <p:nvPicPr>
          <p:cNvPr id="454" name="Google Shape;454;p1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8501"/>
          </a:xfrm>
          <a:prstGeom prst="rect">
            <a:avLst/>
          </a:prstGeom>
          <a:noFill/>
          <a:ln>
            <a:noFill/>
          </a:ln>
        </p:spPr>
      </p:pic>
      <p:pic>
        <p:nvPicPr>
          <p:cNvPr id="455" name="Google Shape;455;p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66067" y="111675"/>
            <a:ext cx="1587645" cy="4224652"/>
          </a:xfrm>
          <a:prstGeom prst="rect">
            <a:avLst/>
          </a:prstGeom>
          <a:noFill/>
          <a:ln>
            <a:noFill/>
          </a:ln>
        </p:spPr>
      </p:pic>
      <p:sp>
        <p:nvSpPr>
          <p:cNvPr id="456" name="Google Shape;456;p1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57" name="Google Shape;457;p1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8" name="Google Shape;458;p1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9" name="Google Shape;459;p19"/>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60" name="Google Shape;460;p19"/>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61" name="Google Shape;461;p19"/>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62" name="Google Shape;462;p19"/>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63" name="Google Shape;463;p19"/>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64" name="Google Shape;464;p19"/>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_3">
  <p:cSld name="3_Section">
    <p:bg>
      <p:bgPr>
        <a:solidFill>
          <a:srgbClr val="FFFFFF"/>
        </a:solidFill>
        <a:effectLst/>
      </p:bgPr>
    </p:bg>
    <p:spTree>
      <p:nvGrpSpPr>
        <p:cNvPr id="1" name="Shape 465"/>
        <p:cNvGrpSpPr/>
        <p:nvPr/>
      </p:nvGrpSpPr>
      <p:grpSpPr>
        <a:xfrm>
          <a:off x="0" y="0"/>
          <a:ext cx="0" cy="0"/>
          <a:chOff x="0" y="0"/>
          <a:chExt cx="0" cy="0"/>
        </a:xfrm>
      </p:grpSpPr>
      <p:pic>
        <p:nvPicPr>
          <p:cNvPr id="466" name="Google Shape;466;p2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516463" y="1132844"/>
            <a:ext cx="6561805" cy="8427119"/>
          </a:xfrm>
          <a:prstGeom prst="rect">
            <a:avLst/>
          </a:prstGeom>
          <a:noFill/>
          <a:ln>
            <a:noFill/>
          </a:ln>
        </p:spPr>
      </p:pic>
      <p:pic>
        <p:nvPicPr>
          <p:cNvPr id="467" name="Google Shape;467;p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63" y="6914339"/>
            <a:ext cx="1587645" cy="4224652"/>
          </a:xfrm>
          <a:prstGeom prst="rect">
            <a:avLst/>
          </a:prstGeom>
          <a:noFill/>
          <a:ln>
            <a:noFill/>
          </a:ln>
        </p:spPr>
      </p:pic>
      <p:sp>
        <p:nvSpPr>
          <p:cNvPr id="468" name="Google Shape;468;p2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69" name="Google Shape;469;p2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70" name="Google Shape;470;p2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71" name="Google Shape;471;p20"/>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72" name="Google Shape;472;p20"/>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73" name="Google Shape;473;p20"/>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74" name="Google Shape;474;p20"/>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75" name="Google Shape;475;p20"/>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76" name="Google Shape;476;p20"/>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pty_1">
  <p:cSld name="Empty_1">
    <p:bg>
      <p:bgPr>
        <a:solidFill>
          <a:schemeClr val="lt2"/>
        </a:solidFill>
        <a:effectLst/>
      </p:bgPr>
    </p:bg>
    <p:spTree>
      <p:nvGrpSpPr>
        <p:cNvPr id="1" name="Shape 56"/>
        <p:cNvGrpSpPr/>
        <p:nvPr/>
      </p:nvGrpSpPr>
      <p:grpSpPr>
        <a:xfrm>
          <a:off x="0" y="0"/>
          <a:ext cx="0" cy="0"/>
          <a:chOff x="0" y="0"/>
          <a:chExt cx="0" cy="0"/>
        </a:xfrm>
      </p:grpSpPr>
      <p:sp>
        <p:nvSpPr>
          <p:cNvPr id="57" name="Google Shape;57;p4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0" name="Google Shape;60;p45"/>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pty_1bis">
  <p:cSld name="Empty_1bis">
    <p:bg>
      <p:bgPr>
        <a:solidFill>
          <a:schemeClr val="dk1"/>
        </a:solidFill>
        <a:effectLst/>
      </p:bgPr>
    </p:bg>
    <p:spTree>
      <p:nvGrpSpPr>
        <p:cNvPr id="1" name="Shape 61"/>
        <p:cNvGrpSpPr/>
        <p:nvPr/>
      </p:nvGrpSpPr>
      <p:grpSpPr>
        <a:xfrm>
          <a:off x="0" y="0"/>
          <a:ext cx="0" cy="0"/>
          <a:chOff x="0" y="0"/>
          <a:chExt cx="0" cy="0"/>
        </a:xfrm>
      </p:grpSpPr>
      <p:sp>
        <p:nvSpPr>
          <p:cNvPr id="62" name="Google Shape;62;p4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63" name="Google Shape;63;p4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64" name="Google Shape;64;p4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65" name="Google Shape;65;p46"/>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mpty_2">
  <p:cSld name="Empty_2">
    <p:bg>
      <p:bgPr>
        <a:solidFill>
          <a:schemeClr val="lt2"/>
        </a:solidFill>
        <a:effectLst/>
      </p:bgPr>
    </p:bg>
    <p:spTree>
      <p:nvGrpSpPr>
        <p:cNvPr id="1" name="Shape 66"/>
        <p:cNvGrpSpPr/>
        <p:nvPr/>
      </p:nvGrpSpPr>
      <p:grpSpPr>
        <a:xfrm>
          <a:off x="0" y="0"/>
          <a:ext cx="0" cy="0"/>
          <a:chOff x="0" y="0"/>
          <a:chExt cx="0" cy="0"/>
        </a:xfrm>
      </p:grpSpPr>
      <p:sp>
        <p:nvSpPr>
          <p:cNvPr id="67" name="Google Shape;67;p4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68" name="Google Shape;68;p4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9" name="Google Shape;69;p4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70" name="Google Shape;70;p4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71" name="Google Shape;71;p4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pty_2bis">
  <p:cSld name="Empty_2bis">
    <p:bg>
      <p:bgPr>
        <a:solidFill>
          <a:schemeClr val="dk1"/>
        </a:solidFill>
        <a:effectLst/>
      </p:bgPr>
    </p:bg>
    <p:spTree>
      <p:nvGrpSpPr>
        <p:cNvPr id="1" name="Shape 72"/>
        <p:cNvGrpSpPr/>
        <p:nvPr/>
      </p:nvGrpSpPr>
      <p:grpSpPr>
        <a:xfrm>
          <a:off x="0" y="0"/>
          <a:ext cx="0" cy="0"/>
          <a:chOff x="0" y="0"/>
          <a:chExt cx="0" cy="0"/>
        </a:xfrm>
      </p:grpSpPr>
      <p:sp>
        <p:nvSpPr>
          <p:cNvPr id="73" name="Google Shape;73;p4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74" name="Google Shape;74;p4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75" name="Google Shape;75;p4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76" name="Google Shape;76;p4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77" name="Google Shape;77;p4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_20bis">
  <p:cSld name="Empty 3bis">
    <p:bg>
      <p:bgPr>
        <a:solidFill>
          <a:schemeClr val="dk1"/>
        </a:solidFill>
        <a:effectLst/>
      </p:bgPr>
    </p:bg>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7" name="Google Shape;87;p17"/>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8" name="Google Shape;88;p1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89" name="Google Shape;89;p1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90" name="Google Shape;90;p1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91" name="Google Shape;91;p1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lide_1bis">
  <p:cSld name="Slide_1">
    <p:bg>
      <p:bgPr>
        <a:solidFill>
          <a:schemeClr val="lt2"/>
        </a:solidFill>
        <a:effectLst/>
      </p:bgPr>
    </p:bg>
    <p:spTree>
      <p:nvGrpSpPr>
        <p:cNvPr id="1" name="Shape 92"/>
        <p:cNvGrpSpPr/>
        <p:nvPr/>
      </p:nvGrpSpPr>
      <p:grpSpPr>
        <a:xfrm>
          <a:off x="0" y="0"/>
          <a:ext cx="0" cy="0"/>
          <a:chOff x="0" y="0"/>
          <a:chExt cx="0" cy="0"/>
        </a:xfrm>
      </p:grpSpPr>
      <p:sp>
        <p:nvSpPr>
          <p:cNvPr id="93" name="Google Shape;93;p2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4" name="Google Shape;94;p23"/>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5" name="Google Shape;95;p23"/>
          <p:cNvSpPr txBox="1">
            <a:spLocks noGrp="1"/>
          </p:cNvSpPr>
          <p:nvPr>
            <p:ph type="body" idx="2"/>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189010"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96" name="Google Shape;96;p2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97" name="Google Shape;97;p2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98" name="Google Shape;98;p2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99" name="Google Shape;99;p23"/>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Char char="○"/>
              <a:defRPr sz="662" i="0" u="none" strike="noStrike" cap="none">
                <a:solidFill>
                  <a:schemeClr val="dk2"/>
                </a:solidFill>
              </a:defRPr>
            </a:lvl2pPr>
            <a:lvl3pPr marL="1134053" marR="0" lvl="2" indent="-231011" algn="r">
              <a:lnSpc>
                <a:spcPct val="100000"/>
              </a:lnSpc>
              <a:spcBef>
                <a:spcPts val="0"/>
              </a:spcBef>
              <a:spcAft>
                <a:spcPts val="0"/>
              </a:spcAft>
              <a:buClr>
                <a:schemeClr val="dk2"/>
              </a:buClr>
              <a:buSzPts val="800"/>
              <a:buChar char="■"/>
              <a:defRPr sz="662" i="0" u="none" strike="noStrike" cap="none">
                <a:solidFill>
                  <a:schemeClr val="dk2"/>
                </a:solidFill>
              </a:defRPr>
            </a:lvl3pPr>
            <a:lvl4pPr marL="1512070" marR="0" lvl="3" indent="-231011" algn="r">
              <a:lnSpc>
                <a:spcPct val="100000"/>
              </a:lnSpc>
              <a:spcBef>
                <a:spcPts val="0"/>
              </a:spcBef>
              <a:spcAft>
                <a:spcPts val="0"/>
              </a:spcAft>
              <a:buClr>
                <a:schemeClr val="dk2"/>
              </a:buClr>
              <a:buSzPts val="800"/>
              <a:buChar char="●"/>
              <a:defRPr sz="662" i="0" u="none" strike="noStrike" cap="none">
                <a:solidFill>
                  <a:schemeClr val="dk2"/>
                </a:solidFill>
              </a:defRPr>
            </a:lvl4pPr>
            <a:lvl5pPr marL="1890088" marR="0" lvl="4" indent="-231011" algn="r">
              <a:lnSpc>
                <a:spcPct val="100000"/>
              </a:lnSpc>
              <a:spcBef>
                <a:spcPts val="0"/>
              </a:spcBef>
              <a:spcAft>
                <a:spcPts val="0"/>
              </a:spcAft>
              <a:buClr>
                <a:schemeClr val="dk2"/>
              </a:buClr>
              <a:buSzPts val="800"/>
              <a:buChar char="○"/>
              <a:defRPr sz="662" i="0" u="none" strike="noStrike" cap="none">
                <a:solidFill>
                  <a:schemeClr val="dk2"/>
                </a:solidFill>
              </a:defRPr>
            </a:lvl5pPr>
            <a:lvl6pPr marL="2268106" marR="0" lvl="5" indent="-231011" algn="r">
              <a:lnSpc>
                <a:spcPct val="100000"/>
              </a:lnSpc>
              <a:spcBef>
                <a:spcPts val="0"/>
              </a:spcBef>
              <a:spcAft>
                <a:spcPts val="0"/>
              </a:spcAft>
              <a:buClr>
                <a:schemeClr val="dk2"/>
              </a:buClr>
              <a:buSzPts val="800"/>
              <a:buChar char="■"/>
              <a:defRPr sz="662" i="0" u="none" strike="noStrike" cap="none">
                <a:solidFill>
                  <a:schemeClr val="dk2"/>
                </a:solidFill>
              </a:defRPr>
            </a:lvl6pPr>
            <a:lvl7pPr marL="2646124" marR="0" lvl="6" indent="-231011" algn="r">
              <a:lnSpc>
                <a:spcPct val="100000"/>
              </a:lnSpc>
              <a:spcBef>
                <a:spcPts val="0"/>
              </a:spcBef>
              <a:spcAft>
                <a:spcPts val="0"/>
              </a:spcAft>
              <a:buClr>
                <a:schemeClr val="dk2"/>
              </a:buClr>
              <a:buSzPts val="800"/>
              <a:buChar char="●"/>
              <a:defRPr sz="662" i="0" u="none" strike="noStrike" cap="none">
                <a:solidFill>
                  <a:schemeClr val="dk2"/>
                </a:solidFill>
              </a:defRPr>
            </a:lvl7pPr>
            <a:lvl8pPr marL="3024142" marR="0" lvl="7" indent="-231011" algn="r">
              <a:lnSpc>
                <a:spcPct val="100000"/>
              </a:lnSpc>
              <a:spcBef>
                <a:spcPts val="0"/>
              </a:spcBef>
              <a:spcAft>
                <a:spcPts val="0"/>
              </a:spcAft>
              <a:buClr>
                <a:schemeClr val="dk2"/>
              </a:buClr>
              <a:buSzPts val="800"/>
              <a:buChar char="○"/>
              <a:defRPr sz="662" i="0" u="none" strike="noStrike" cap="none">
                <a:solidFill>
                  <a:schemeClr val="dk2"/>
                </a:solidFill>
              </a:defRPr>
            </a:lvl8pPr>
            <a:lvl9pPr marL="3402159" marR="0" lvl="8" indent="-231011" algn="r">
              <a:lnSpc>
                <a:spcPct val="100000"/>
              </a:lnSpc>
              <a:spcBef>
                <a:spcPts val="0"/>
              </a:spcBef>
              <a:spcAft>
                <a:spcPts val="0"/>
              </a:spcAft>
              <a:buClr>
                <a:schemeClr val="dk2"/>
              </a:buClr>
              <a:buSzPts val="800"/>
              <a:buChar char="■"/>
              <a:defRPr sz="662" i="0" u="none" strike="noStrike" cap="none">
                <a:solidFill>
                  <a:schemeClr val="dk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body" idx="1"/>
          </p:nvPr>
        </p:nvSpPr>
        <p:spPr>
          <a:xfrm>
            <a:off x="519729" y="2847851"/>
            <a:ext cx="6520220" cy="6781381"/>
          </a:xfrm>
          <a:prstGeom prst="rect">
            <a:avLst/>
          </a:prstGeom>
          <a:noFill/>
          <a:ln>
            <a:noFill/>
          </a:ln>
        </p:spPr>
        <p:txBody>
          <a:bodyPr spcFirstLastPara="1" wrap="square" lIns="91425" tIns="45700" rIns="0" bIns="45700" anchor="t" anchorCtr="0">
            <a:normAutofit/>
          </a:bodyPr>
          <a:lstStyle>
            <a:lvl1pPr marL="457200" marR="0" lvl="0"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1pPr>
            <a:lvl2pPr marL="914400" marR="0" lvl="1"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2" r:id="rId12"/>
    <p:sldLayoutId id="2147483663"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381" userDrawn="1">
          <p15:clr>
            <a:srgbClr val="EA4335"/>
          </p15:clr>
        </p15:guide>
        <p15:guide id="2" pos="314" userDrawn="1">
          <p15:clr>
            <a:srgbClr val="EA4335"/>
          </p15:clr>
        </p15:guide>
        <p15:guide id="3" pos="4448" userDrawn="1">
          <p15:clr>
            <a:srgbClr val="EA4335"/>
          </p15:clr>
        </p15:guide>
        <p15:guide id="4" pos="1692" userDrawn="1">
          <p15:clr>
            <a:srgbClr val="EA4335"/>
          </p15:clr>
        </p15:guide>
        <p15:guide id="5" pos="3070" userDrawn="1">
          <p15:clr>
            <a:srgbClr val="EA4335"/>
          </p15:clr>
        </p15:guide>
        <p15:guide id="6" orient="horz" pos="3368" userDrawn="1">
          <p15:clr>
            <a:srgbClr val="EA4335"/>
          </p15:clr>
        </p15:guide>
        <p15:guide id="7" orient="horz" pos="706" userDrawn="1">
          <p15:clr>
            <a:srgbClr val="EA4335"/>
          </p15:clr>
        </p15:guide>
        <p15:guide id="8" orient="horz" pos="6022" userDrawn="1">
          <p15:clr>
            <a:srgbClr val="EA4335"/>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0.svg"/><Relationship Id="rId5" Type="http://schemas.openxmlformats.org/officeDocument/2006/relationships/image" Target="../media/image19.png"/><Relationship Id="rId4" Type="http://schemas.openxmlformats.org/officeDocument/2006/relationships/image" Target="../media/image18.png"/></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3" name="Graphique 12">
            <a:extLst>
              <a:ext uri="{FF2B5EF4-FFF2-40B4-BE49-F238E27FC236}">
                <a16:creationId xmlns:a16="http://schemas.microsoft.com/office/drawing/2014/main" id="{BF4E6F55-8EA3-9B85-990B-FF8F2C8AF75D}"/>
              </a:ext>
            </a:extLst>
          </p:cNvPr>
          <p:cNvGraphicFramePr/>
          <p:nvPr>
            <p:extLst>
              <p:ext uri="{D42A27DB-BD31-4B8C-83A1-F6EECF244321}">
                <p14:modId xmlns:p14="http://schemas.microsoft.com/office/powerpoint/2010/main" val="3109640464"/>
              </p:ext>
            </p:extLst>
          </p:nvPr>
        </p:nvGraphicFramePr>
        <p:xfrm>
          <a:off x="526608" y="3635357"/>
          <a:ext cx="6642624" cy="4760542"/>
        </p:xfrm>
        <a:graphic>
          <a:graphicData uri="http://schemas.openxmlformats.org/drawingml/2006/chart">
            <c:chart xmlns:c="http://schemas.openxmlformats.org/drawingml/2006/chart" xmlns:r="http://schemas.openxmlformats.org/officeDocument/2006/relationships" r:id="rId3"/>
          </a:graphicData>
        </a:graphic>
      </p:graphicFrame>
      <p:sp>
        <p:nvSpPr>
          <p:cNvPr id="5" name="Ellipse 4">
            <a:extLst>
              <a:ext uri="{FF2B5EF4-FFF2-40B4-BE49-F238E27FC236}">
                <a16:creationId xmlns:a16="http://schemas.microsoft.com/office/drawing/2014/main" id="{C15381CF-168C-477D-984F-19F431563615}"/>
              </a:ext>
            </a:extLst>
          </p:cNvPr>
          <p:cNvSpPr/>
          <p:nvPr/>
        </p:nvSpPr>
        <p:spPr>
          <a:xfrm>
            <a:off x="321390" y="2284765"/>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7" name="ZoneTexte 66">
            <a:extLst>
              <a:ext uri="{FF2B5EF4-FFF2-40B4-BE49-F238E27FC236}">
                <a16:creationId xmlns:a16="http://schemas.microsoft.com/office/drawing/2014/main" id="{A130DDF1-DD63-41BA-87B1-B792FA614D53}"/>
              </a:ext>
            </a:extLst>
          </p:cNvPr>
          <p:cNvSpPr txBox="1"/>
          <p:nvPr/>
        </p:nvSpPr>
        <p:spPr>
          <a:xfrm>
            <a:off x="1197096" y="8405661"/>
            <a:ext cx="6189698" cy="461665"/>
          </a:xfrm>
          <a:prstGeom prst="rect">
            <a:avLst/>
          </a:prstGeom>
          <a:noFill/>
        </p:spPr>
        <p:txBody>
          <a:bodyPr wrap="square">
            <a:spAutoFit/>
          </a:bodyPr>
          <a:lstStyle/>
          <a:p>
            <a:pPr rtl="0" fontAlgn="ctr">
              <a:spcBef>
                <a:spcPts val="0"/>
              </a:spcBef>
              <a:spcAft>
                <a:spcPts val="0"/>
              </a:spcAft>
            </a:pPr>
            <a:r>
              <a:rPr lang="fr-FR" b="1">
                <a:solidFill>
                  <a:srgbClr val="FF6600"/>
                </a:solidFill>
              </a:rPr>
              <a:t>Préconisation quant à la durée maximale d’un poste de travail </a:t>
            </a:r>
          </a:p>
          <a:p>
            <a:pPr rtl="0" fontAlgn="ctr">
              <a:spcBef>
                <a:spcPts val="0"/>
              </a:spcBef>
              <a:spcAft>
                <a:spcPts val="0"/>
              </a:spcAft>
            </a:pPr>
            <a:endParaRPr lang="fr-FR" sz="1000">
              <a:solidFill>
                <a:srgbClr val="FF6600"/>
              </a:solidFill>
              <a:effectLst/>
              <a:latin typeface="Arial" panose="020B0604020202020204" pitchFamily="34" charset="0"/>
              <a:cs typeface="Arial" panose="020B0604020202020204" pitchFamily="34" charset="0"/>
            </a:endParaRPr>
          </a:p>
        </p:txBody>
      </p:sp>
      <p:sp>
        <p:nvSpPr>
          <p:cNvPr id="11" name="ZoneTexte 10">
            <a:extLst>
              <a:ext uri="{FF2B5EF4-FFF2-40B4-BE49-F238E27FC236}">
                <a16:creationId xmlns:a16="http://schemas.microsoft.com/office/drawing/2014/main" id="{891FE5D0-5CE2-4BAE-B647-50E5EA3A99DF}"/>
              </a:ext>
            </a:extLst>
          </p:cNvPr>
          <p:cNvSpPr txBox="1"/>
          <p:nvPr/>
        </p:nvSpPr>
        <p:spPr>
          <a:xfrm>
            <a:off x="1102325" y="2472872"/>
            <a:ext cx="5736726" cy="307777"/>
          </a:xfrm>
          <a:prstGeom prst="rect">
            <a:avLst/>
          </a:prstGeom>
          <a:noFill/>
        </p:spPr>
        <p:txBody>
          <a:bodyPr wrap="square" rtlCol="0">
            <a:spAutoFit/>
          </a:bodyPr>
          <a:lstStyle/>
          <a:p>
            <a:r>
              <a:rPr lang="fr-FR" b="1">
                <a:solidFill>
                  <a:srgbClr val="FF6600"/>
                </a:solidFill>
              </a:rPr>
              <a:t>Décomposition des coûts d’un poste de travail </a:t>
            </a:r>
          </a:p>
        </p:txBody>
      </p:sp>
      <p:sp>
        <p:nvSpPr>
          <p:cNvPr id="3" name="Espace réservé du texte 2">
            <a:extLst>
              <a:ext uri="{FF2B5EF4-FFF2-40B4-BE49-F238E27FC236}">
                <a16:creationId xmlns:a16="http://schemas.microsoft.com/office/drawing/2014/main" id="{EBDAC904-100D-4A49-B039-AA55551DD364}"/>
              </a:ext>
            </a:extLst>
          </p:cNvPr>
          <p:cNvSpPr>
            <a:spLocks noGrp="1"/>
          </p:cNvSpPr>
          <p:nvPr>
            <p:ph type="body" idx="1"/>
          </p:nvPr>
        </p:nvSpPr>
        <p:spPr/>
        <p:txBody>
          <a:bodyPr/>
          <a:lstStyle/>
          <a:p>
            <a:endParaRPr lang="fr-FR"/>
          </a:p>
        </p:txBody>
      </p:sp>
      <p:sp>
        <p:nvSpPr>
          <p:cNvPr id="41" name="Sous-titre 4">
            <a:extLst>
              <a:ext uri="{FF2B5EF4-FFF2-40B4-BE49-F238E27FC236}">
                <a16:creationId xmlns:a16="http://schemas.microsoft.com/office/drawing/2014/main" id="{D4DC342D-6732-41BD-9287-8798DF84BA6C}"/>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42" name="Rectangle : avec coin arrondi 41">
            <a:extLst>
              <a:ext uri="{FF2B5EF4-FFF2-40B4-BE49-F238E27FC236}">
                <a16:creationId xmlns:a16="http://schemas.microsoft.com/office/drawing/2014/main" id="{C71163F9-A54A-41EF-ADE9-6368709036BA}"/>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ZoneTexte 42">
            <a:extLst>
              <a:ext uri="{FF2B5EF4-FFF2-40B4-BE49-F238E27FC236}">
                <a16:creationId xmlns:a16="http://schemas.microsoft.com/office/drawing/2014/main" id="{9ACF7BAD-493E-4EEE-B34B-8C6555EA32FF}"/>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44" name="ZoneTexte 43">
            <a:extLst>
              <a:ext uri="{FF2B5EF4-FFF2-40B4-BE49-F238E27FC236}">
                <a16:creationId xmlns:a16="http://schemas.microsoft.com/office/drawing/2014/main" id="{F9758B94-8621-432C-8920-B09AC26883D5}"/>
              </a:ext>
            </a:extLst>
          </p:cNvPr>
          <p:cNvSpPr txBox="1"/>
          <p:nvPr/>
        </p:nvSpPr>
        <p:spPr>
          <a:xfrm>
            <a:off x="166156" y="1081124"/>
            <a:ext cx="6997617" cy="707886"/>
          </a:xfrm>
          <a:prstGeom prst="rect">
            <a:avLst/>
          </a:prstGeom>
          <a:noFill/>
        </p:spPr>
        <p:txBody>
          <a:bodyPr wrap="square" rtlCol="0">
            <a:spAutoFit/>
          </a:bodyPr>
          <a:lstStyle/>
          <a:p>
            <a:r>
              <a:rPr lang="fr-FR" sz="2000" b="1" dirty="0">
                <a:solidFill>
                  <a:schemeClr val="tx2"/>
                </a:solidFill>
              </a:rPr>
              <a:t>Fiche 2 -  Bonnes pratiques (1/3)</a:t>
            </a:r>
          </a:p>
          <a:p>
            <a:endParaRPr lang="fr-FR" sz="2000" b="1" dirty="0">
              <a:solidFill>
                <a:schemeClr val="tx2"/>
              </a:solidFill>
            </a:endParaRPr>
          </a:p>
        </p:txBody>
      </p:sp>
      <p:pic>
        <p:nvPicPr>
          <p:cNvPr id="45" name="Image 44">
            <a:extLst>
              <a:ext uri="{FF2B5EF4-FFF2-40B4-BE49-F238E27FC236}">
                <a16:creationId xmlns:a16="http://schemas.microsoft.com/office/drawing/2014/main" id="{102C5B5F-18E5-4761-B898-5A647276A144}"/>
              </a:ext>
            </a:extLst>
          </p:cNvPr>
          <p:cNvPicPr>
            <a:picLocks noChangeAspect="1"/>
          </p:cNvPicPr>
          <p:nvPr/>
        </p:nvPicPr>
        <p:blipFill>
          <a:blip r:embed="rId4"/>
          <a:stretch>
            <a:fillRect/>
          </a:stretch>
        </p:blipFill>
        <p:spPr>
          <a:xfrm>
            <a:off x="107305" y="128980"/>
            <a:ext cx="1961189" cy="798102"/>
          </a:xfrm>
          <a:prstGeom prst="rect">
            <a:avLst/>
          </a:prstGeom>
        </p:spPr>
      </p:pic>
      <p:sp>
        <p:nvSpPr>
          <p:cNvPr id="50" name="ZoneTexte 49">
            <a:extLst>
              <a:ext uri="{FF2B5EF4-FFF2-40B4-BE49-F238E27FC236}">
                <a16:creationId xmlns:a16="http://schemas.microsoft.com/office/drawing/2014/main" id="{1A896DC4-630F-4BA8-A744-785FBBD46159}"/>
              </a:ext>
            </a:extLst>
          </p:cNvPr>
          <p:cNvSpPr txBox="1"/>
          <p:nvPr/>
        </p:nvSpPr>
        <p:spPr>
          <a:xfrm>
            <a:off x="364118" y="3105277"/>
            <a:ext cx="6567320" cy="400110"/>
          </a:xfrm>
          <a:prstGeom prst="rect">
            <a:avLst/>
          </a:prstGeom>
          <a:noFill/>
        </p:spPr>
        <p:txBody>
          <a:bodyPr wrap="square">
            <a:spAutoFit/>
          </a:bodyPr>
          <a:lstStyle/>
          <a:p>
            <a:pPr fontAlgn="ctr"/>
            <a:r>
              <a:rPr lang="fr-FR" sz="1000">
                <a:solidFill>
                  <a:schemeClr val="tx1"/>
                </a:solidFill>
                <a:latin typeface="Arial" panose="020B0604020202020204" pitchFamily="34" charset="0"/>
                <a:cs typeface="Arial" panose="020B0604020202020204" pitchFamily="34" charset="0"/>
              </a:rPr>
              <a:t>            Les coûts d’un poste de travail vont au-delà du coût d’acquisition du matériel informatique. Ils intègrent aussi la configuration, le fonctionnement et la maintenance. </a:t>
            </a:r>
          </a:p>
        </p:txBody>
      </p:sp>
      <p:grpSp>
        <p:nvGrpSpPr>
          <p:cNvPr id="62" name="Google Shape;848;p62">
            <a:extLst>
              <a:ext uri="{FF2B5EF4-FFF2-40B4-BE49-F238E27FC236}">
                <a16:creationId xmlns:a16="http://schemas.microsoft.com/office/drawing/2014/main" id="{9B222D55-1AF7-4E8A-8F36-CDF77942DDA0}"/>
              </a:ext>
            </a:extLst>
          </p:cNvPr>
          <p:cNvGrpSpPr/>
          <p:nvPr/>
        </p:nvGrpSpPr>
        <p:grpSpPr>
          <a:xfrm>
            <a:off x="381309" y="2376883"/>
            <a:ext cx="554296" cy="481471"/>
            <a:chOff x="1897062" y="4262438"/>
            <a:chExt cx="247651" cy="261938"/>
          </a:xfrm>
          <a:solidFill>
            <a:srgbClr val="FF6600"/>
          </a:solidFill>
        </p:grpSpPr>
        <p:sp>
          <p:nvSpPr>
            <p:cNvPr id="63" name="Google Shape;849;p62">
              <a:extLst>
                <a:ext uri="{FF2B5EF4-FFF2-40B4-BE49-F238E27FC236}">
                  <a16:creationId xmlns:a16="http://schemas.microsoft.com/office/drawing/2014/main" id="{3B891D5F-1B33-42B3-800D-E6C85CAFB523}"/>
                </a:ext>
              </a:extLst>
            </p:cNvPr>
            <p:cNvSpPr/>
            <p:nvPr/>
          </p:nvSpPr>
          <p:spPr>
            <a:xfrm>
              <a:off x="2025650" y="4262438"/>
              <a:ext cx="92075" cy="127000"/>
            </a:xfrm>
            <a:custGeom>
              <a:avLst/>
              <a:gdLst/>
              <a:ahLst/>
              <a:cxnLst/>
              <a:rect l="l" t="t" r="r" b="b"/>
              <a:pathLst>
                <a:path w="91" h="127" extrusionOk="0">
                  <a:moveTo>
                    <a:pt x="5" y="127"/>
                  </a:moveTo>
                  <a:cubicBezTo>
                    <a:pt x="4" y="127"/>
                    <a:pt x="3" y="126"/>
                    <a:pt x="3" y="126"/>
                  </a:cubicBezTo>
                  <a:cubicBezTo>
                    <a:pt x="1" y="125"/>
                    <a:pt x="0" y="124"/>
                    <a:pt x="0" y="122"/>
                  </a:cubicBezTo>
                  <a:cubicBezTo>
                    <a:pt x="0" y="5"/>
                    <a:pt x="0" y="5"/>
                    <a:pt x="0" y="5"/>
                  </a:cubicBezTo>
                  <a:cubicBezTo>
                    <a:pt x="0" y="3"/>
                    <a:pt x="2" y="1"/>
                    <a:pt x="4" y="0"/>
                  </a:cubicBezTo>
                  <a:cubicBezTo>
                    <a:pt x="4" y="0"/>
                    <a:pt x="5" y="0"/>
                    <a:pt x="5" y="0"/>
                  </a:cubicBezTo>
                  <a:cubicBezTo>
                    <a:pt x="37" y="0"/>
                    <a:pt x="68" y="14"/>
                    <a:pt x="89" y="37"/>
                  </a:cubicBezTo>
                  <a:cubicBezTo>
                    <a:pt x="91" y="39"/>
                    <a:pt x="91" y="42"/>
                    <a:pt x="89" y="44"/>
                  </a:cubicBezTo>
                  <a:cubicBezTo>
                    <a:pt x="8" y="125"/>
                    <a:pt x="8" y="125"/>
                    <a:pt x="8" y="125"/>
                  </a:cubicBezTo>
                  <a:cubicBezTo>
                    <a:pt x="7" y="126"/>
                    <a:pt x="6" y="127"/>
                    <a:pt x="5" y="127"/>
                  </a:cubicBezTo>
                  <a:close/>
                  <a:moveTo>
                    <a:pt x="10" y="10"/>
                  </a:moveTo>
                  <a:cubicBezTo>
                    <a:pt x="10" y="109"/>
                    <a:pt x="10" y="109"/>
                    <a:pt x="10" y="109"/>
                  </a:cubicBezTo>
                  <a:cubicBezTo>
                    <a:pt x="79" y="41"/>
                    <a:pt x="79" y="41"/>
                    <a:pt x="79" y="41"/>
                  </a:cubicBezTo>
                  <a:cubicBezTo>
                    <a:pt x="60" y="22"/>
                    <a:pt x="36" y="11"/>
                    <a:pt x="10" y="10"/>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4" name="Google Shape;850;p62">
              <a:extLst>
                <a:ext uri="{FF2B5EF4-FFF2-40B4-BE49-F238E27FC236}">
                  <a16:creationId xmlns:a16="http://schemas.microsoft.com/office/drawing/2014/main" id="{2FFF961A-3C20-4290-82AE-6F78246A9069}"/>
                </a:ext>
              </a:extLst>
            </p:cNvPr>
            <p:cNvSpPr/>
            <p:nvPr/>
          </p:nvSpPr>
          <p:spPr>
            <a:xfrm>
              <a:off x="2025650" y="4325938"/>
              <a:ext cx="119063" cy="168275"/>
            </a:xfrm>
            <a:custGeom>
              <a:avLst/>
              <a:gdLst/>
              <a:ahLst/>
              <a:cxnLst/>
              <a:rect l="l" t="t" r="r" b="b"/>
              <a:pathLst>
                <a:path w="120" h="167" extrusionOk="0">
                  <a:moveTo>
                    <a:pt x="76" y="167"/>
                  </a:moveTo>
                  <a:cubicBezTo>
                    <a:pt x="75" y="167"/>
                    <a:pt x="74" y="166"/>
                    <a:pt x="73" y="165"/>
                  </a:cubicBezTo>
                  <a:cubicBezTo>
                    <a:pt x="2" y="90"/>
                    <a:pt x="2" y="90"/>
                    <a:pt x="2" y="90"/>
                  </a:cubicBezTo>
                  <a:cubicBezTo>
                    <a:pt x="0" y="88"/>
                    <a:pt x="0" y="85"/>
                    <a:pt x="2" y="83"/>
                  </a:cubicBezTo>
                  <a:cubicBezTo>
                    <a:pt x="83" y="2"/>
                    <a:pt x="83" y="2"/>
                    <a:pt x="83" y="2"/>
                  </a:cubicBezTo>
                  <a:cubicBezTo>
                    <a:pt x="84" y="1"/>
                    <a:pt x="85" y="0"/>
                    <a:pt x="87" y="0"/>
                  </a:cubicBezTo>
                  <a:cubicBezTo>
                    <a:pt x="88" y="0"/>
                    <a:pt x="89" y="1"/>
                    <a:pt x="90" y="2"/>
                  </a:cubicBezTo>
                  <a:cubicBezTo>
                    <a:pt x="109" y="23"/>
                    <a:pt x="120" y="50"/>
                    <a:pt x="120" y="79"/>
                  </a:cubicBezTo>
                  <a:cubicBezTo>
                    <a:pt x="120" y="112"/>
                    <a:pt x="105" y="144"/>
                    <a:pt x="80" y="165"/>
                  </a:cubicBezTo>
                  <a:cubicBezTo>
                    <a:pt x="79" y="166"/>
                    <a:pt x="78" y="167"/>
                    <a:pt x="76" y="167"/>
                  </a:cubicBezTo>
                  <a:close/>
                  <a:moveTo>
                    <a:pt x="13" y="86"/>
                  </a:moveTo>
                  <a:cubicBezTo>
                    <a:pt x="77" y="155"/>
                    <a:pt x="77" y="155"/>
                    <a:pt x="77" y="155"/>
                  </a:cubicBezTo>
                  <a:cubicBezTo>
                    <a:pt x="98" y="135"/>
                    <a:pt x="110" y="108"/>
                    <a:pt x="110" y="79"/>
                  </a:cubicBezTo>
                  <a:cubicBezTo>
                    <a:pt x="110" y="54"/>
                    <a:pt x="102" y="31"/>
                    <a:pt x="86" y="13"/>
                  </a:cubicBezTo>
                  <a:lnTo>
                    <a:pt x="13" y="86"/>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5" name="Google Shape;851;p62">
              <a:extLst>
                <a:ext uri="{FF2B5EF4-FFF2-40B4-BE49-F238E27FC236}">
                  <a16:creationId xmlns:a16="http://schemas.microsoft.com/office/drawing/2014/main" id="{8743A811-DE86-4F9F-9C52-5A88AE029918}"/>
                </a:ext>
              </a:extLst>
            </p:cNvPr>
            <p:cNvSpPr/>
            <p:nvPr/>
          </p:nvSpPr>
          <p:spPr>
            <a:xfrm>
              <a:off x="1897062" y="4295776"/>
              <a:ext cx="188913" cy="228600"/>
            </a:xfrm>
            <a:custGeom>
              <a:avLst/>
              <a:gdLst/>
              <a:ahLst/>
              <a:cxnLst/>
              <a:rect l="l" t="t" r="r" b="b"/>
              <a:pathLst>
                <a:path w="189" h="227" extrusionOk="0">
                  <a:moveTo>
                    <a:pt x="113" y="227"/>
                  </a:moveTo>
                  <a:cubicBezTo>
                    <a:pt x="83" y="227"/>
                    <a:pt x="54" y="215"/>
                    <a:pt x="33" y="194"/>
                  </a:cubicBezTo>
                  <a:cubicBezTo>
                    <a:pt x="11" y="172"/>
                    <a:pt x="0" y="144"/>
                    <a:pt x="0" y="113"/>
                  </a:cubicBezTo>
                  <a:cubicBezTo>
                    <a:pt x="0" y="83"/>
                    <a:pt x="11" y="54"/>
                    <a:pt x="33" y="33"/>
                  </a:cubicBezTo>
                  <a:cubicBezTo>
                    <a:pt x="54" y="11"/>
                    <a:pt x="83" y="0"/>
                    <a:pt x="113" y="0"/>
                  </a:cubicBezTo>
                  <a:cubicBezTo>
                    <a:pt x="115" y="0"/>
                    <a:pt x="116" y="0"/>
                    <a:pt x="117" y="1"/>
                  </a:cubicBezTo>
                  <a:cubicBezTo>
                    <a:pt x="118" y="2"/>
                    <a:pt x="118" y="3"/>
                    <a:pt x="118" y="5"/>
                  </a:cubicBezTo>
                  <a:cubicBezTo>
                    <a:pt x="118" y="119"/>
                    <a:pt x="118" y="119"/>
                    <a:pt x="118" y="119"/>
                  </a:cubicBezTo>
                  <a:cubicBezTo>
                    <a:pt x="188" y="193"/>
                    <a:pt x="188" y="193"/>
                    <a:pt x="188" y="193"/>
                  </a:cubicBezTo>
                  <a:cubicBezTo>
                    <a:pt x="188" y="194"/>
                    <a:pt x="189" y="195"/>
                    <a:pt x="189" y="197"/>
                  </a:cubicBezTo>
                  <a:cubicBezTo>
                    <a:pt x="189" y="198"/>
                    <a:pt x="188" y="199"/>
                    <a:pt x="187" y="200"/>
                  </a:cubicBezTo>
                  <a:cubicBezTo>
                    <a:pt x="167" y="218"/>
                    <a:pt x="140" y="227"/>
                    <a:pt x="113" y="227"/>
                  </a:cubicBezTo>
                  <a:close/>
                  <a:moveTo>
                    <a:pt x="108" y="10"/>
                  </a:moveTo>
                  <a:cubicBezTo>
                    <a:pt x="83" y="11"/>
                    <a:pt x="58" y="22"/>
                    <a:pt x="40" y="40"/>
                  </a:cubicBezTo>
                  <a:cubicBezTo>
                    <a:pt x="20" y="60"/>
                    <a:pt x="10" y="86"/>
                    <a:pt x="10" y="113"/>
                  </a:cubicBezTo>
                  <a:cubicBezTo>
                    <a:pt x="10" y="141"/>
                    <a:pt x="20" y="167"/>
                    <a:pt x="40" y="187"/>
                  </a:cubicBezTo>
                  <a:cubicBezTo>
                    <a:pt x="60" y="207"/>
                    <a:pt x="86" y="217"/>
                    <a:pt x="113" y="217"/>
                  </a:cubicBezTo>
                  <a:cubicBezTo>
                    <a:pt x="136" y="217"/>
                    <a:pt x="159" y="210"/>
                    <a:pt x="177" y="196"/>
                  </a:cubicBezTo>
                  <a:cubicBezTo>
                    <a:pt x="109" y="124"/>
                    <a:pt x="109" y="124"/>
                    <a:pt x="109" y="124"/>
                  </a:cubicBezTo>
                  <a:cubicBezTo>
                    <a:pt x="109" y="124"/>
                    <a:pt x="108" y="122"/>
                    <a:pt x="108" y="121"/>
                  </a:cubicBezTo>
                  <a:lnTo>
                    <a:pt x="108" y="10"/>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79" name="ZoneTexte 78">
            <a:extLst>
              <a:ext uri="{FF2B5EF4-FFF2-40B4-BE49-F238E27FC236}">
                <a16:creationId xmlns:a16="http://schemas.microsoft.com/office/drawing/2014/main" id="{89368D33-EE38-4101-B684-633C8BF3C091}"/>
              </a:ext>
            </a:extLst>
          </p:cNvPr>
          <p:cNvSpPr txBox="1"/>
          <p:nvPr/>
        </p:nvSpPr>
        <p:spPr>
          <a:xfrm>
            <a:off x="476080" y="8976708"/>
            <a:ext cx="6910714" cy="892552"/>
          </a:xfrm>
          <a:prstGeom prst="rect">
            <a:avLst/>
          </a:prstGeom>
          <a:noFill/>
        </p:spPr>
        <p:txBody>
          <a:bodyPr wrap="square">
            <a:spAutoFit/>
          </a:bodyPr>
          <a:lstStyle/>
          <a:p>
            <a:pPr rtl="0" fontAlgn="ctr">
              <a:spcBef>
                <a:spcPts val="0"/>
              </a:spcBef>
              <a:spcAft>
                <a:spcPts val="0"/>
              </a:spcAft>
            </a:pPr>
            <a:r>
              <a:rPr lang="fr-FR" b="1">
                <a:solidFill>
                  <a:srgbClr val="FF6600"/>
                </a:solidFill>
              </a:rPr>
              <a:t>5 ans</a:t>
            </a:r>
            <a:r>
              <a:rPr lang="fr-FR">
                <a:solidFill>
                  <a:srgbClr val="FF6600"/>
                </a:solidFill>
                <a:latin typeface="Arial" panose="020B0604020202020204" pitchFamily="34" charset="0"/>
                <a:cs typeface="Arial" panose="020B0604020202020204" pitchFamily="34" charset="0"/>
              </a:rPr>
              <a:t>. </a:t>
            </a:r>
            <a:r>
              <a:rPr lang="fr-FR" sz="1000">
                <a:solidFill>
                  <a:schemeClr val="tx1"/>
                </a:solidFill>
                <a:latin typeface="Arial" panose="020B0604020202020204" pitchFamily="34" charset="0"/>
                <a:cs typeface="Arial" panose="020B0604020202020204" pitchFamily="34" charset="0"/>
              </a:rPr>
              <a:t>Au-delà de 5 ans, un poste de travail est plus coûteux que l’acquisition d’un nouveau poste de travail et doit être remplacé. </a:t>
            </a:r>
          </a:p>
          <a:p>
            <a:pPr rtl="0" fontAlgn="ctr">
              <a:spcBef>
                <a:spcPts val="0"/>
              </a:spcBef>
              <a:spcAft>
                <a:spcPts val="0"/>
              </a:spcAft>
            </a:pPr>
            <a:r>
              <a:rPr lang="fr-FR" b="1">
                <a:solidFill>
                  <a:srgbClr val="FF6600"/>
                </a:solidFill>
                <a:effectLst/>
                <a:latin typeface="Arial" panose="020B0604020202020204" pitchFamily="34" charset="0"/>
                <a:cs typeface="Arial" panose="020B0604020202020204" pitchFamily="34" charset="0"/>
              </a:rPr>
              <a:t>Tous les ans</a:t>
            </a:r>
            <a:r>
              <a:rPr lang="fr-FR" sz="1000">
                <a:solidFill>
                  <a:schemeClr val="tx1"/>
                </a:solidFill>
                <a:effectLst/>
                <a:latin typeface="Arial" panose="020B0604020202020204" pitchFamily="34" charset="0"/>
                <a:cs typeface="Arial" panose="020B0604020202020204" pitchFamily="34" charset="0"/>
              </a:rPr>
              <a:t>, environ 20% du parc informatique devra être renouvelé. </a:t>
            </a:r>
            <a:endParaRPr lang="fr-FR" sz="1000">
              <a:solidFill>
                <a:schemeClr val="tx1"/>
              </a:solidFill>
              <a:latin typeface="Arial" panose="020B0604020202020204" pitchFamily="34" charset="0"/>
              <a:cs typeface="Arial" panose="020B0604020202020204" pitchFamily="34" charset="0"/>
            </a:endParaRPr>
          </a:p>
          <a:p>
            <a:pPr fontAlgn="ctr"/>
            <a:r>
              <a:rPr lang="fr-FR" b="1">
                <a:solidFill>
                  <a:srgbClr val="FF6600"/>
                </a:solidFill>
                <a:latin typeface="Arial" panose="020B0604020202020204" pitchFamily="34" charset="0"/>
                <a:cs typeface="Arial" panose="020B0604020202020204" pitchFamily="34" charset="0"/>
              </a:rPr>
              <a:t>Dés les premières défaillances</a:t>
            </a:r>
            <a:r>
              <a:rPr lang="fr-FR" sz="1000">
                <a:solidFill>
                  <a:schemeClr val="tx1"/>
                </a:solidFill>
                <a:latin typeface="Arial" panose="020B0604020202020204" pitchFamily="34" charset="0"/>
                <a:cs typeface="Arial" panose="020B0604020202020204" pitchFamily="34" charset="0"/>
              </a:rPr>
              <a:t>, un smartphone doit être remplacé.</a:t>
            </a:r>
          </a:p>
        </p:txBody>
      </p:sp>
      <p:sp>
        <p:nvSpPr>
          <p:cNvPr id="80" name="Ellipse 79">
            <a:extLst>
              <a:ext uri="{FF2B5EF4-FFF2-40B4-BE49-F238E27FC236}">
                <a16:creationId xmlns:a16="http://schemas.microsoft.com/office/drawing/2014/main" id="{105418D4-D3D7-46F4-ABAE-1D6BBA0458EF}"/>
              </a:ext>
            </a:extLst>
          </p:cNvPr>
          <p:cNvSpPr/>
          <p:nvPr/>
        </p:nvSpPr>
        <p:spPr>
          <a:xfrm>
            <a:off x="400818" y="8235010"/>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81" name="Google Shape;4849;p76">
            <a:extLst>
              <a:ext uri="{FF2B5EF4-FFF2-40B4-BE49-F238E27FC236}">
                <a16:creationId xmlns:a16="http://schemas.microsoft.com/office/drawing/2014/main" id="{28AAD0FD-D9FE-44A0-8AD9-46A0420BC445}"/>
              </a:ext>
            </a:extLst>
          </p:cNvPr>
          <p:cNvGrpSpPr/>
          <p:nvPr/>
        </p:nvGrpSpPr>
        <p:grpSpPr>
          <a:xfrm>
            <a:off x="498469" y="8302422"/>
            <a:ext cx="491071" cy="436405"/>
            <a:chOff x="3258777" y="6275691"/>
            <a:chExt cx="263309" cy="266109"/>
          </a:xfrm>
          <a:solidFill>
            <a:srgbClr val="FF6600"/>
          </a:solidFill>
        </p:grpSpPr>
        <p:sp>
          <p:nvSpPr>
            <p:cNvPr id="82" name="Google Shape;4850;p76">
              <a:extLst>
                <a:ext uri="{FF2B5EF4-FFF2-40B4-BE49-F238E27FC236}">
                  <a16:creationId xmlns:a16="http://schemas.microsoft.com/office/drawing/2014/main" id="{555BE2FB-C1BB-427C-A8DA-DD1B77C3DDA2}"/>
                </a:ext>
              </a:extLst>
            </p:cNvPr>
            <p:cNvSpPr/>
            <p:nvPr/>
          </p:nvSpPr>
          <p:spPr>
            <a:xfrm>
              <a:off x="3431598" y="6449725"/>
              <a:ext cx="90488" cy="92075"/>
            </a:xfrm>
            <a:custGeom>
              <a:avLst/>
              <a:gdLst/>
              <a:ahLst/>
              <a:cxnLst/>
              <a:rect l="l" t="t" r="r" b="b"/>
              <a:pathLst>
                <a:path w="90" h="91" extrusionOk="0">
                  <a:moveTo>
                    <a:pt x="69" y="91"/>
                  </a:moveTo>
                  <a:cubicBezTo>
                    <a:pt x="63" y="91"/>
                    <a:pt x="57" y="88"/>
                    <a:pt x="53" y="84"/>
                  </a:cubicBezTo>
                  <a:cubicBezTo>
                    <a:pt x="2" y="33"/>
                    <a:pt x="2" y="33"/>
                    <a:pt x="2" y="33"/>
                  </a:cubicBezTo>
                  <a:cubicBezTo>
                    <a:pt x="0" y="31"/>
                    <a:pt x="0" y="28"/>
                    <a:pt x="2" y="26"/>
                  </a:cubicBezTo>
                  <a:cubicBezTo>
                    <a:pt x="26" y="2"/>
                    <a:pt x="26" y="2"/>
                    <a:pt x="26" y="2"/>
                  </a:cubicBezTo>
                  <a:cubicBezTo>
                    <a:pt x="27" y="0"/>
                    <a:pt x="31" y="0"/>
                    <a:pt x="33" y="2"/>
                  </a:cubicBezTo>
                  <a:cubicBezTo>
                    <a:pt x="84" y="53"/>
                    <a:pt x="84" y="53"/>
                    <a:pt x="84" y="53"/>
                  </a:cubicBezTo>
                  <a:cubicBezTo>
                    <a:pt x="88" y="57"/>
                    <a:pt x="90" y="63"/>
                    <a:pt x="90" y="69"/>
                  </a:cubicBezTo>
                  <a:cubicBezTo>
                    <a:pt x="90" y="74"/>
                    <a:pt x="88" y="80"/>
                    <a:pt x="84" y="84"/>
                  </a:cubicBezTo>
                  <a:cubicBezTo>
                    <a:pt x="80" y="88"/>
                    <a:pt x="74" y="91"/>
                    <a:pt x="69" y="91"/>
                  </a:cubicBezTo>
                  <a:close/>
                  <a:moveTo>
                    <a:pt x="12" y="29"/>
                  </a:moveTo>
                  <a:cubicBezTo>
                    <a:pt x="60" y="77"/>
                    <a:pt x="60" y="77"/>
                    <a:pt x="60" y="77"/>
                  </a:cubicBezTo>
                  <a:cubicBezTo>
                    <a:pt x="65" y="82"/>
                    <a:pt x="72" y="82"/>
                    <a:pt x="77" y="77"/>
                  </a:cubicBezTo>
                  <a:cubicBezTo>
                    <a:pt x="79" y="75"/>
                    <a:pt x="80" y="72"/>
                    <a:pt x="80" y="69"/>
                  </a:cubicBezTo>
                  <a:cubicBezTo>
                    <a:pt x="80" y="65"/>
                    <a:pt x="79" y="62"/>
                    <a:pt x="77" y="60"/>
                  </a:cubicBezTo>
                  <a:cubicBezTo>
                    <a:pt x="29" y="12"/>
                    <a:pt x="29" y="12"/>
                    <a:pt x="29" y="12"/>
                  </a:cubicBezTo>
                  <a:lnTo>
                    <a:pt x="12" y="29"/>
                  </a:ln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nvGrpSpPr>
            <p:cNvPr id="83" name="Google Shape;4851;p76">
              <a:extLst>
                <a:ext uri="{FF2B5EF4-FFF2-40B4-BE49-F238E27FC236}">
                  <a16:creationId xmlns:a16="http://schemas.microsoft.com/office/drawing/2014/main" id="{06915D27-D717-4A18-9DED-9578A93E6781}"/>
                </a:ext>
              </a:extLst>
            </p:cNvPr>
            <p:cNvGrpSpPr/>
            <p:nvPr/>
          </p:nvGrpSpPr>
          <p:grpSpPr>
            <a:xfrm>
              <a:off x="3258777" y="6275691"/>
              <a:ext cx="198438" cy="198437"/>
              <a:chOff x="1409700" y="4264026"/>
              <a:chExt cx="198438" cy="198437"/>
            </a:xfrm>
            <a:grpFill/>
          </p:grpSpPr>
          <p:sp>
            <p:nvSpPr>
              <p:cNvPr id="84" name="Google Shape;4852;p76">
                <a:extLst>
                  <a:ext uri="{FF2B5EF4-FFF2-40B4-BE49-F238E27FC236}">
                    <a16:creationId xmlns:a16="http://schemas.microsoft.com/office/drawing/2014/main" id="{B32F20B4-86CA-4CBD-8FC5-C22053AECC2B}"/>
                  </a:ext>
                </a:extLst>
              </p:cNvPr>
              <p:cNvSpPr/>
              <p:nvPr/>
            </p:nvSpPr>
            <p:spPr>
              <a:xfrm>
                <a:off x="1571625" y="4424363"/>
                <a:ext cx="31750" cy="31750"/>
              </a:xfrm>
              <a:custGeom>
                <a:avLst/>
                <a:gdLst/>
                <a:ahLst/>
                <a:cxnLst/>
                <a:rect l="l" t="t" r="r" b="b"/>
                <a:pathLst>
                  <a:path w="32" h="31" extrusionOk="0">
                    <a:moveTo>
                      <a:pt x="26" y="31"/>
                    </a:moveTo>
                    <a:cubicBezTo>
                      <a:pt x="25" y="31"/>
                      <a:pt x="24" y="31"/>
                      <a:pt x="23" y="30"/>
                    </a:cubicBezTo>
                    <a:cubicBezTo>
                      <a:pt x="2" y="9"/>
                      <a:pt x="2" y="9"/>
                      <a:pt x="2" y="9"/>
                    </a:cubicBezTo>
                    <a:cubicBezTo>
                      <a:pt x="0" y="7"/>
                      <a:pt x="0" y="4"/>
                      <a:pt x="2" y="2"/>
                    </a:cubicBezTo>
                    <a:cubicBezTo>
                      <a:pt x="3" y="0"/>
                      <a:pt x="7" y="0"/>
                      <a:pt x="9" y="2"/>
                    </a:cubicBezTo>
                    <a:cubicBezTo>
                      <a:pt x="30" y="23"/>
                      <a:pt x="30" y="23"/>
                      <a:pt x="30" y="23"/>
                    </a:cubicBezTo>
                    <a:cubicBezTo>
                      <a:pt x="32" y="25"/>
                      <a:pt x="32" y="28"/>
                      <a:pt x="30" y="30"/>
                    </a:cubicBezTo>
                    <a:cubicBezTo>
                      <a:pt x="29" y="31"/>
                      <a:pt x="27" y="31"/>
                      <a:pt x="26" y="31"/>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85" name="Google Shape;4853;p76">
                <a:extLst>
                  <a:ext uri="{FF2B5EF4-FFF2-40B4-BE49-F238E27FC236}">
                    <a16:creationId xmlns:a16="http://schemas.microsoft.com/office/drawing/2014/main" id="{AF7C3318-5D6B-4C9A-8143-59B485CD5D9D}"/>
                  </a:ext>
                </a:extLst>
              </p:cNvPr>
              <p:cNvSpPr/>
              <p:nvPr/>
            </p:nvSpPr>
            <p:spPr>
              <a:xfrm>
                <a:off x="1409700" y="4264026"/>
                <a:ext cx="188913" cy="103188"/>
              </a:xfrm>
              <a:custGeom>
                <a:avLst/>
                <a:gdLst/>
                <a:ahLst/>
                <a:cxnLst/>
                <a:rect l="l" t="t" r="r" b="b"/>
                <a:pathLst>
                  <a:path w="188" h="104" extrusionOk="0">
                    <a:moveTo>
                      <a:pt x="5" y="104"/>
                    </a:moveTo>
                    <a:cubicBezTo>
                      <a:pt x="2" y="104"/>
                      <a:pt x="0" y="102"/>
                      <a:pt x="0" y="99"/>
                    </a:cubicBezTo>
                    <a:cubicBezTo>
                      <a:pt x="0" y="44"/>
                      <a:pt x="44" y="0"/>
                      <a:pt x="99" y="0"/>
                    </a:cubicBezTo>
                    <a:cubicBezTo>
                      <a:pt x="136" y="0"/>
                      <a:pt x="170" y="21"/>
                      <a:pt x="187" y="54"/>
                    </a:cubicBezTo>
                    <a:cubicBezTo>
                      <a:pt x="188" y="57"/>
                      <a:pt x="187" y="60"/>
                      <a:pt x="185" y="61"/>
                    </a:cubicBezTo>
                    <a:cubicBezTo>
                      <a:pt x="182" y="62"/>
                      <a:pt x="179" y="61"/>
                      <a:pt x="178" y="59"/>
                    </a:cubicBezTo>
                    <a:cubicBezTo>
                      <a:pt x="163" y="29"/>
                      <a:pt x="132" y="10"/>
                      <a:pt x="99" y="10"/>
                    </a:cubicBezTo>
                    <a:cubicBezTo>
                      <a:pt x="50" y="10"/>
                      <a:pt x="10" y="50"/>
                      <a:pt x="10" y="99"/>
                    </a:cubicBezTo>
                    <a:cubicBezTo>
                      <a:pt x="10" y="102"/>
                      <a:pt x="8" y="104"/>
                      <a:pt x="5" y="104"/>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86" name="Google Shape;4854;p76">
                <a:extLst>
                  <a:ext uri="{FF2B5EF4-FFF2-40B4-BE49-F238E27FC236}">
                    <a16:creationId xmlns:a16="http://schemas.microsoft.com/office/drawing/2014/main" id="{07E59213-0242-4335-8131-1E4EEABA3D5F}"/>
                  </a:ext>
                </a:extLst>
              </p:cNvPr>
              <p:cNvSpPr/>
              <p:nvPr/>
            </p:nvSpPr>
            <p:spPr>
              <a:xfrm>
                <a:off x="1419225" y="4357688"/>
                <a:ext cx="188913" cy="104775"/>
              </a:xfrm>
              <a:custGeom>
                <a:avLst/>
                <a:gdLst/>
                <a:ahLst/>
                <a:cxnLst/>
                <a:rect l="l" t="t" r="r" b="b"/>
                <a:pathLst>
                  <a:path w="189" h="104" extrusionOk="0">
                    <a:moveTo>
                      <a:pt x="90" y="104"/>
                    </a:moveTo>
                    <a:cubicBezTo>
                      <a:pt x="52" y="104"/>
                      <a:pt x="18" y="83"/>
                      <a:pt x="1" y="49"/>
                    </a:cubicBezTo>
                    <a:cubicBezTo>
                      <a:pt x="0" y="47"/>
                      <a:pt x="1" y="44"/>
                      <a:pt x="4" y="43"/>
                    </a:cubicBezTo>
                    <a:cubicBezTo>
                      <a:pt x="6" y="41"/>
                      <a:pt x="9" y="42"/>
                      <a:pt x="10" y="45"/>
                    </a:cubicBezTo>
                    <a:cubicBezTo>
                      <a:pt x="26" y="75"/>
                      <a:pt x="56" y="94"/>
                      <a:pt x="90" y="94"/>
                    </a:cubicBezTo>
                    <a:cubicBezTo>
                      <a:pt x="139" y="94"/>
                      <a:pt x="179" y="54"/>
                      <a:pt x="179" y="5"/>
                    </a:cubicBezTo>
                    <a:cubicBezTo>
                      <a:pt x="179" y="2"/>
                      <a:pt x="181" y="0"/>
                      <a:pt x="184" y="0"/>
                    </a:cubicBezTo>
                    <a:cubicBezTo>
                      <a:pt x="186" y="0"/>
                      <a:pt x="189" y="2"/>
                      <a:pt x="189" y="5"/>
                    </a:cubicBezTo>
                    <a:cubicBezTo>
                      <a:pt x="189" y="59"/>
                      <a:pt x="144" y="104"/>
                      <a:pt x="90" y="104"/>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87" name="Google Shape;4855;p76">
                <a:extLst>
                  <a:ext uri="{FF2B5EF4-FFF2-40B4-BE49-F238E27FC236}">
                    <a16:creationId xmlns:a16="http://schemas.microsoft.com/office/drawing/2014/main" id="{A0275FFB-C3FC-484B-8EB6-265A1CA1A45A}"/>
                  </a:ext>
                </a:extLst>
              </p:cNvPr>
              <p:cNvSpPr/>
              <p:nvPr/>
            </p:nvSpPr>
            <p:spPr>
              <a:xfrm>
                <a:off x="1587500" y="4271963"/>
                <a:ext cx="9525" cy="53975"/>
              </a:xfrm>
              <a:custGeom>
                <a:avLst/>
                <a:gdLst/>
                <a:ahLst/>
                <a:cxnLst/>
                <a:rect l="l" t="t" r="r" b="b"/>
                <a:pathLst>
                  <a:path w="10" h="53" extrusionOk="0">
                    <a:moveTo>
                      <a:pt x="5" y="53"/>
                    </a:moveTo>
                    <a:cubicBezTo>
                      <a:pt x="3" y="53"/>
                      <a:pt x="0" y="51"/>
                      <a:pt x="0" y="48"/>
                    </a:cubicBezTo>
                    <a:cubicBezTo>
                      <a:pt x="0" y="5"/>
                      <a:pt x="0" y="5"/>
                      <a:pt x="0" y="5"/>
                    </a:cubicBezTo>
                    <a:cubicBezTo>
                      <a:pt x="0" y="3"/>
                      <a:pt x="3" y="0"/>
                      <a:pt x="5" y="0"/>
                    </a:cubicBezTo>
                    <a:cubicBezTo>
                      <a:pt x="8" y="0"/>
                      <a:pt x="10" y="3"/>
                      <a:pt x="10" y="5"/>
                    </a:cubicBezTo>
                    <a:cubicBezTo>
                      <a:pt x="10" y="48"/>
                      <a:pt x="10" y="48"/>
                      <a:pt x="10" y="48"/>
                    </a:cubicBezTo>
                    <a:cubicBezTo>
                      <a:pt x="10" y="51"/>
                      <a:pt x="8" y="53"/>
                      <a:pt x="5" y="53"/>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88" name="Google Shape;4856;p76">
                <a:extLst>
                  <a:ext uri="{FF2B5EF4-FFF2-40B4-BE49-F238E27FC236}">
                    <a16:creationId xmlns:a16="http://schemas.microsoft.com/office/drawing/2014/main" id="{71211A0E-C11C-4A53-935E-293E9713FAFF}"/>
                  </a:ext>
                </a:extLst>
              </p:cNvPr>
              <p:cNvSpPr/>
              <p:nvPr/>
            </p:nvSpPr>
            <p:spPr>
              <a:xfrm>
                <a:off x="1420812" y="4402138"/>
                <a:ext cx="9525" cy="52388"/>
              </a:xfrm>
              <a:custGeom>
                <a:avLst/>
                <a:gdLst/>
                <a:ahLst/>
                <a:cxnLst/>
                <a:rect l="l" t="t" r="r" b="b"/>
                <a:pathLst>
                  <a:path w="10" h="52" extrusionOk="0">
                    <a:moveTo>
                      <a:pt x="5" y="52"/>
                    </a:moveTo>
                    <a:cubicBezTo>
                      <a:pt x="2" y="52"/>
                      <a:pt x="0" y="50"/>
                      <a:pt x="0" y="47"/>
                    </a:cubicBezTo>
                    <a:cubicBezTo>
                      <a:pt x="0" y="5"/>
                      <a:pt x="0" y="5"/>
                      <a:pt x="0" y="5"/>
                    </a:cubicBezTo>
                    <a:cubicBezTo>
                      <a:pt x="0" y="2"/>
                      <a:pt x="2" y="0"/>
                      <a:pt x="5" y="0"/>
                    </a:cubicBezTo>
                    <a:cubicBezTo>
                      <a:pt x="8" y="0"/>
                      <a:pt x="10" y="2"/>
                      <a:pt x="10" y="5"/>
                    </a:cubicBezTo>
                    <a:cubicBezTo>
                      <a:pt x="10" y="47"/>
                      <a:pt x="10" y="47"/>
                      <a:pt x="10" y="47"/>
                    </a:cubicBezTo>
                    <a:cubicBezTo>
                      <a:pt x="10" y="50"/>
                      <a:pt x="8" y="52"/>
                      <a:pt x="5" y="52"/>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89" name="Google Shape;4857;p76">
                <a:extLst>
                  <a:ext uri="{FF2B5EF4-FFF2-40B4-BE49-F238E27FC236}">
                    <a16:creationId xmlns:a16="http://schemas.microsoft.com/office/drawing/2014/main" id="{59ACDF3C-EB5A-411E-8CFB-D94296DA4423}"/>
                  </a:ext>
                </a:extLst>
              </p:cNvPr>
              <p:cNvSpPr/>
              <p:nvPr/>
            </p:nvSpPr>
            <p:spPr>
              <a:xfrm>
                <a:off x="1428750" y="4283076"/>
                <a:ext cx="160338" cy="160338"/>
              </a:xfrm>
              <a:custGeom>
                <a:avLst/>
                <a:gdLst/>
                <a:ahLst/>
                <a:cxnLst/>
                <a:rect l="l" t="t" r="r" b="b"/>
                <a:pathLst>
                  <a:path w="160" h="160" extrusionOk="0">
                    <a:moveTo>
                      <a:pt x="80" y="160"/>
                    </a:moveTo>
                    <a:cubicBezTo>
                      <a:pt x="35" y="160"/>
                      <a:pt x="0" y="124"/>
                      <a:pt x="0" y="80"/>
                    </a:cubicBezTo>
                    <a:cubicBezTo>
                      <a:pt x="0" y="36"/>
                      <a:pt x="35" y="0"/>
                      <a:pt x="80" y="0"/>
                    </a:cubicBezTo>
                    <a:cubicBezTo>
                      <a:pt x="124" y="0"/>
                      <a:pt x="160" y="36"/>
                      <a:pt x="160" y="80"/>
                    </a:cubicBezTo>
                    <a:cubicBezTo>
                      <a:pt x="160" y="124"/>
                      <a:pt x="124" y="160"/>
                      <a:pt x="80" y="160"/>
                    </a:cubicBezTo>
                    <a:close/>
                    <a:moveTo>
                      <a:pt x="80" y="10"/>
                    </a:moveTo>
                    <a:cubicBezTo>
                      <a:pt x="41" y="10"/>
                      <a:pt x="10" y="41"/>
                      <a:pt x="10" y="80"/>
                    </a:cubicBezTo>
                    <a:cubicBezTo>
                      <a:pt x="10" y="118"/>
                      <a:pt x="41" y="150"/>
                      <a:pt x="80" y="150"/>
                    </a:cubicBezTo>
                    <a:cubicBezTo>
                      <a:pt x="118" y="150"/>
                      <a:pt x="150" y="118"/>
                      <a:pt x="150" y="80"/>
                    </a:cubicBezTo>
                    <a:cubicBezTo>
                      <a:pt x="150" y="41"/>
                      <a:pt x="118" y="10"/>
                      <a:pt x="80" y="10"/>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0" name="Google Shape;4858;p76">
                <a:extLst>
                  <a:ext uri="{FF2B5EF4-FFF2-40B4-BE49-F238E27FC236}">
                    <a16:creationId xmlns:a16="http://schemas.microsoft.com/office/drawing/2014/main" id="{1101C208-3C90-493C-ADE1-C81906E34DB8}"/>
                  </a:ext>
                </a:extLst>
              </p:cNvPr>
              <p:cNvSpPr/>
              <p:nvPr/>
            </p:nvSpPr>
            <p:spPr>
              <a:xfrm>
                <a:off x="1487487" y="4325938"/>
                <a:ext cx="50800" cy="42863"/>
              </a:xfrm>
              <a:custGeom>
                <a:avLst/>
                <a:gdLst/>
                <a:ahLst/>
                <a:cxnLst/>
                <a:rect l="l" t="t" r="r" b="b"/>
                <a:pathLst>
                  <a:path w="51" h="42" extrusionOk="0">
                    <a:moveTo>
                      <a:pt x="46" y="42"/>
                    </a:moveTo>
                    <a:cubicBezTo>
                      <a:pt x="19" y="42"/>
                      <a:pt x="19" y="42"/>
                      <a:pt x="19" y="42"/>
                    </a:cubicBezTo>
                    <a:cubicBezTo>
                      <a:pt x="1" y="8"/>
                      <a:pt x="1" y="8"/>
                      <a:pt x="1" y="8"/>
                    </a:cubicBezTo>
                    <a:cubicBezTo>
                      <a:pt x="0" y="6"/>
                      <a:pt x="1" y="3"/>
                      <a:pt x="3" y="2"/>
                    </a:cubicBezTo>
                    <a:cubicBezTo>
                      <a:pt x="6" y="0"/>
                      <a:pt x="9" y="1"/>
                      <a:pt x="10" y="4"/>
                    </a:cubicBezTo>
                    <a:cubicBezTo>
                      <a:pt x="25" y="32"/>
                      <a:pt x="25" y="32"/>
                      <a:pt x="25" y="32"/>
                    </a:cubicBezTo>
                    <a:cubicBezTo>
                      <a:pt x="46" y="32"/>
                      <a:pt x="46" y="32"/>
                      <a:pt x="46" y="32"/>
                    </a:cubicBezTo>
                    <a:cubicBezTo>
                      <a:pt x="48" y="32"/>
                      <a:pt x="51" y="34"/>
                      <a:pt x="51" y="37"/>
                    </a:cubicBezTo>
                    <a:cubicBezTo>
                      <a:pt x="51" y="39"/>
                      <a:pt x="48" y="42"/>
                      <a:pt x="46" y="42"/>
                    </a:cubicBez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1" name="Google Shape;4859;p76">
                <a:extLst>
                  <a:ext uri="{FF2B5EF4-FFF2-40B4-BE49-F238E27FC236}">
                    <a16:creationId xmlns:a16="http://schemas.microsoft.com/office/drawing/2014/main" id="{C2A7CD27-032A-4EDE-B6FF-8BAC6D1BECF2}"/>
                  </a:ext>
                </a:extLst>
              </p:cNvPr>
              <p:cNvSpPr/>
              <p:nvPr/>
            </p:nvSpPr>
            <p:spPr>
              <a:xfrm>
                <a:off x="1504950" y="4302126"/>
                <a:ext cx="9600" cy="18900"/>
              </a:xfrm>
              <a:prstGeom prst="rect">
                <a:avLst/>
              </a:pr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2" name="Google Shape;4860;p76">
                <a:extLst>
                  <a:ext uri="{FF2B5EF4-FFF2-40B4-BE49-F238E27FC236}">
                    <a16:creationId xmlns:a16="http://schemas.microsoft.com/office/drawing/2014/main" id="{814BC0F1-3B2E-480A-8395-6A768810AF2B}"/>
                  </a:ext>
                </a:extLst>
              </p:cNvPr>
              <p:cNvSpPr/>
              <p:nvPr/>
            </p:nvSpPr>
            <p:spPr>
              <a:xfrm>
                <a:off x="1449387" y="4359276"/>
                <a:ext cx="20700" cy="9600"/>
              </a:xfrm>
              <a:prstGeom prst="rect">
                <a:avLst/>
              </a:pr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3" name="Google Shape;4861;p76">
                <a:extLst>
                  <a:ext uri="{FF2B5EF4-FFF2-40B4-BE49-F238E27FC236}">
                    <a16:creationId xmlns:a16="http://schemas.microsoft.com/office/drawing/2014/main" id="{285C1DD2-EACD-4CA7-BB44-B0A96CC01A7E}"/>
                  </a:ext>
                </a:extLst>
              </p:cNvPr>
              <p:cNvSpPr/>
              <p:nvPr/>
            </p:nvSpPr>
            <p:spPr>
              <a:xfrm>
                <a:off x="1504950" y="4403726"/>
                <a:ext cx="9600" cy="18900"/>
              </a:xfrm>
              <a:prstGeom prst="rect">
                <a:avLst/>
              </a:pr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4" name="Google Shape;4862;p76">
                <a:extLst>
                  <a:ext uri="{FF2B5EF4-FFF2-40B4-BE49-F238E27FC236}">
                    <a16:creationId xmlns:a16="http://schemas.microsoft.com/office/drawing/2014/main" id="{A0FFF46A-1252-43ED-ABE8-6BEFE1C3F9B6}"/>
                  </a:ext>
                </a:extLst>
              </p:cNvPr>
              <p:cNvSpPr/>
              <p:nvPr/>
            </p:nvSpPr>
            <p:spPr>
              <a:xfrm>
                <a:off x="1554162" y="4359276"/>
                <a:ext cx="14400" cy="9600"/>
              </a:xfrm>
              <a:prstGeom prst="rect">
                <a:avLst/>
              </a:pr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5" name="Google Shape;4863;p76">
                <a:extLst>
                  <a:ext uri="{FF2B5EF4-FFF2-40B4-BE49-F238E27FC236}">
                    <a16:creationId xmlns:a16="http://schemas.microsoft.com/office/drawing/2014/main" id="{3536807D-7D89-4DC2-86FB-FAE022BB570E}"/>
                  </a:ext>
                </a:extLst>
              </p:cNvPr>
              <p:cNvSpPr/>
              <p:nvPr/>
            </p:nvSpPr>
            <p:spPr>
              <a:xfrm>
                <a:off x="1541462" y="4316413"/>
                <a:ext cx="12700" cy="14288"/>
              </a:xfrm>
              <a:custGeom>
                <a:avLst/>
                <a:gdLst/>
                <a:ahLst/>
                <a:cxnLst/>
                <a:rect l="l" t="t" r="r" b="b"/>
                <a:pathLst>
                  <a:path w="8" h="9" extrusionOk="0">
                    <a:moveTo>
                      <a:pt x="4" y="9"/>
                    </a:moveTo>
                    <a:lnTo>
                      <a:pt x="0" y="5"/>
                    </a:lnTo>
                    <a:lnTo>
                      <a:pt x="4" y="0"/>
                    </a:lnTo>
                    <a:lnTo>
                      <a:pt x="8" y="5"/>
                    </a:lnTo>
                    <a:lnTo>
                      <a:pt x="4" y="9"/>
                    </a:ln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6" name="Google Shape;4864;p76">
                <a:extLst>
                  <a:ext uri="{FF2B5EF4-FFF2-40B4-BE49-F238E27FC236}">
                    <a16:creationId xmlns:a16="http://schemas.microsoft.com/office/drawing/2014/main" id="{4FB7D5B4-4CD4-4524-AF6A-BB199C82553B}"/>
                  </a:ext>
                </a:extLst>
              </p:cNvPr>
              <p:cNvSpPr/>
              <p:nvPr/>
            </p:nvSpPr>
            <p:spPr>
              <a:xfrm>
                <a:off x="1462087" y="4318001"/>
                <a:ext cx="14288" cy="14288"/>
              </a:xfrm>
              <a:custGeom>
                <a:avLst/>
                <a:gdLst/>
                <a:ahLst/>
                <a:cxnLst/>
                <a:rect l="l" t="t" r="r" b="b"/>
                <a:pathLst>
                  <a:path w="9" h="9" extrusionOk="0">
                    <a:moveTo>
                      <a:pt x="5" y="9"/>
                    </a:moveTo>
                    <a:lnTo>
                      <a:pt x="0" y="4"/>
                    </a:lnTo>
                    <a:lnTo>
                      <a:pt x="5" y="0"/>
                    </a:lnTo>
                    <a:lnTo>
                      <a:pt x="9" y="4"/>
                    </a:lnTo>
                    <a:lnTo>
                      <a:pt x="5" y="9"/>
                    </a:ln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7" name="Google Shape;4865;p76">
                <a:extLst>
                  <a:ext uri="{FF2B5EF4-FFF2-40B4-BE49-F238E27FC236}">
                    <a16:creationId xmlns:a16="http://schemas.microsoft.com/office/drawing/2014/main" id="{1AE4568C-F993-4621-8233-20C06596BCE0}"/>
                  </a:ext>
                </a:extLst>
              </p:cNvPr>
              <p:cNvSpPr/>
              <p:nvPr/>
            </p:nvSpPr>
            <p:spPr>
              <a:xfrm>
                <a:off x="1463675" y="4394201"/>
                <a:ext cx="12700" cy="14288"/>
              </a:xfrm>
              <a:custGeom>
                <a:avLst/>
                <a:gdLst/>
                <a:ahLst/>
                <a:cxnLst/>
                <a:rect l="l" t="t" r="r" b="b"/>
                <a:pathLst>
                  <a:path w="8" h="9" extrusionOk="0">
                    <a:moveTo>
                      <a:pt x="4" y="9"/>
                    </a:moveTo>
                    <a:lnTo>
                      <a:pt x="0" y="4"/>
                    </a:lnTo>
                    <a:lnTo>
                      <a:pt x="4" y="0"/>
                    </a:lnTo>
                    <a:lnTo>
                      <a:pt x="8" y="5"/>
                    </a:lnTo>
                    <a:lnTo>
                      <a:pt x="4" y="9"/>
                    </a:ln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98" name="Google Shape;4866;p76">
                <a:extLst>
                  <a:ext uri="{FF2B5EF4-FFF2-40B4-BE49-F238E27FC236}">
                    <a16:creationId xmlns:a16="http://schemas.microsoft.com/office/drawing/2014/main" id="{E160D03A-B5E8-468B-8195-03C519C1497D}"/>
                  </a:ext>
                </a:extLst>
              </p:cNvPr>
              <p:cNvSpPr/>
              <p:nvPr/>
            </p:nvSpPr>
            <p:spPr>
              <a:xfrm>
                <a:off x="1541462" y="4397376"/>
                <a:ext cx="12700" cy="11113"/>
              </a:xfrm>
              <a:custGeom>
                <a:avLst/>
                <a:gdLst/>
                <a:ahLst/>
                <a:cxnLst/>
                <a:rect l="l" t="t" r="r" b="b"/>
                <a:pathLst>
                  <a:path w="8" h="7" extrusionOk="0">
                    <a:moveTo>
                      <a:pt x="4" y="7"/>
                    </a:moveTo>
                    <a:lnTo>
                      <a:pt x="0" y="4"/>
                    </a:lnTo>
                    <a:lnTo>
                      <a:pt x="4" y="0"/>
                    </a:lnTo>
                    <a:lnTo>
                      <a:pt x="8" y="3"/>
                    </a:lnTo>
                    <a:lnTo>
                      <a:pt x="4" y="7"/>
                    </a:lnTo>
                    <a:close/>
                  </a:path>
                </a:pathLst>
              </a:custGeom>
              <a:grpFill/>
              <a:ln>
                <a:noFill/>
              </a:ln>
            </p:spPr>
            <p:txBody>
              <a:bodyPr spcFirstLastPara="1" wrap="square" lIns="79125" tIns="39550" rIns="79125" bIns="39550" anchor="t" anchorCtr="0">
                <a:noAutofit/>
              </a:bodyPr>
              <a:lstStyle/>
              <a:p>
                <a:pPr marL="0" marR="0" lvl="0" indent="0" algn="ctr"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grpSp>
      <p:sp>
        <p:nvSpPr>
          <p:cNvPr id="4" name="ZoneTexte 3">
            <a:extLst>
              <a:ext uri="{FF2B5EF4-FFF2-40B4-BE49-F238E27FC236}">
                <a16:creationId xmlns:a16="http://schemas.microsoft.com/office/drawing/2014/main" id="{0ED3B2DD-0497-40CB-BF3D-F8B41B5A8FE6}"/>
              </a:ext>
            </a:extLst>
          </p:cNvPr>
          <p:cNvSpPr txBox="1"/>
          <p:nvPr/>
        </p:nvSpPr>
        <p:spPr>
          <a:xfrm>
            <a:off x="5255555" y="3909725"/>
            <a:ext cx="1941816" cy="430887"/>
          </a:xfrm>
          <a:prstGeom prst="rect">
            <a:avLst/>
          </a:prstGeom>
          <a:noFill/>
        </p:spPr>
        <p:txBody>
          <a:bodyPr wrap="square" rtlCol="0">
            <a:spAutoFit/>
          </a:bodyPr>
          <a:lstStyle/>
          <a:p>
            <a:r>
              <a:rPr lang="fr-FR" sz="1100"/>
              <a:t>Après 5 ans, le coût explose.</a:t>
            </a:r>
          </a:p>
        </p:txBody>
      </p:sp>
      <p:pic>
        <p:nvPicPr>
          <p:cNvPr id="46" name="Graphique 45" descr="Avertissement avec un remplissage uni">
            <a:extLst>
              <a:ext uri="{FF2B5EF4-FFF2-40B4-BE49-F238E27FC236}">
                <a16:creationId xmlns:a16="http://schemas.microsoft.com/office/drawing/2014/main" id="{9198303F-1A89-4CB7-B04B-419DD43F8CD6}"/>
              </a:ext>
            </a:extLst>
          </p:cNvPr>
          <p:cNvPicPr>
            <a:picLocks noChangeAspect="1"/>
          </p:cNvPicPr>
          <p:nvPr/>
        </p:nvPicPr>
        <p:blipFill>
          <a:blip r:embed="rId5">
            <a:extLst>
              <a:ext uri="{96DAC541-7B7A-43D3-8B79-37D633B846F1}">
                <asvg:svgBlip xmlns:asvg="http://schemas.microsoft.com/office/drawing/2016/SVG/main" r:embed="rId6"/>
              </a:ext>
            </a:extLst>
          </a:blip>
          <a:stretch>
            <a:fillRect/>
          </a:stretch>
        </p:blipFill>
        <p:spPr>
          <a:xfrm>
            <a:off x="442186" y="2998203"/>
            <a:ext cx="342336" cy="342336"/>
          </a:xfrm>
          <a:prstGeom prst="rect">
            <a:avLst/>
          </a:prstGeom>
        </p:spPr>
      </p:pic>
      <p:sp>
        <p:nvSpPr>
          <p:cNvPr id="40" name="ZoneTexte 39">
            <a:extLst>
              <a:ext uri="{FF2B5EF4-FFF2-40B4-BE49-F238E27FC236}">
                <a16:creationId xmlns:a16="http://schemas.microsoft.com/office/drawing/2014/main" id="{160B53AE-AB3F-47C6-8743-1FF10C2E3805}"/>
              </a:ext>
            </a:extLst>
          </p:cNvPr>
          <p:cNvSpPr txBox="1"/>
          <p:nvPr/>
        </p:nvSpPr>
        <p:spPr>
          <a:xfrm>
            <a:off x="2748705" y="4672845"/>
            <a:ext cx="2041525" cy="600164"/>
          </a:xfrm>
          <a:prstGeom prst="rect">
            <a:avLst/>
          </a:prstGeom>
          <a:noFill/>
        </p:spPr>
        <p:txBody>
          <a:bodyPr wrap="square" rtlCol="0">
            <a:spAutoFit/>
          </a:bodyPr>
          <a:lstStyle/>
          <a:p>
            <a:r>
              <a:rPr lang="fr-FR" sz="1100"/>
              <a:t>Les coûts d’un poste de travail augmentent significativement dès 3 ans. </a:t>
            </a:r>
          </a:p>
        </p:txBody>
      </p:sp>
      <p:cxnSp>
        <p:nvCxnSpPr>
          <p:cNvPr id="6" name="Connecteur droit avec flèche 5">
            <a:extLst>
              <a:ext uri="{FF2B5EF4-FFF2-40B4-BE49-F238E27FC236}">
                <a16:creationId xmlns:a16="http://schemas.microsoft.com/office/drawing/2014/main" id="{3F2EA1FB-BEE6-41EB-A3B9-E640CE0C309A}"/>
              </a:ext>
            </a:extLst>
          </p:cNvPr>
          <p:cNvCxnSpPr>
            <a:cxnSpLocks/>
          </p:cNvCxnSpPr>
          <p:nvPr/>
        </p:nvCxnSpPr>
        <p:spPr>
          <a:xfrm flipH="1">
            <a:off x="3318549" y="5364006"/>
            <a:ext cx="329229" cy="562432"/>
          </a:xfrm>
          <a:prstGeom prst="straightConnector1">
            <a:avLst/>
          </a:prstGeom>
          <a:ln>
            <a:prstDash val="dash"/>
            <a:tailEnd type="triangle"/>
          </a:ln>
        </p:spPr>
        <p:style>
          <a:lnRef idx="1">
            <a:schemeClr val="dk1"/>
          </a:lnRef>
          <a:fillRef idx="0">
            <a:schemeClr val="dk1"/>
          </a:fillRef>
          <a:effectRef idx="0">
            <a:schemeClr val="dk1"/>
          </a:effectRef>
          <a:fontRef idx="minor">
            <a:schemeClr val="tx1"/>
          </a:fontRef>
        </p:style>
      </p:cxnSp>
      <p:cxnSp>
        <p:nvCxnSpPr>
          <p:cNvPr id="15" name="Connecteur droit 14">
            <a:extLst>
              <a:ext uri="{FF2B5EF4-FFF2-40B4-BE49-F238E27FC236}">
                <a16:creationId xmlns:a16="http://schemas.microsoft.com/office/drawing/2014/main" id="{93EF2F24-A1B6-8D24-D998-13BF63214A24}"/>
              </a:ext>
            </a:extLst>
          </p:cNvPr>
          <p:cNvCxnSpPr>
            <a:cxnSpLocks/>
          </p:cNvCxnSpPr>
          <p:nvPr/>
        </p:nvCxnSpPr>
        <p:spPr>
          <a:xfrm>
            <a:off x="5232400" y="4036301"/>
            <a:ext cx="0" cy="2897899"/>
          </a:xfrm>
          <a:prstGeom prst="line">
            <a:avLst/>
          </a:prstGeom>
          <a:ln w="28575">
            <a:solidFill>
              <a:schemeClr val="tx1"/>
            </a:solidFill>
            <a:prstDash val="dash"/>
          </a:ln>
        </p:spPr>
        <p:style>
          <a:lnRef idx="1">
            <a:schemeClr val="accent1"/>
          </a:lnRef>
          <a:fillRef idx="0">
            <a:schemeClr val="accent1"/>
          </a:fillRef>
          <a:effectRef idx="0">
            <a:schemeClr val="accent1"/>
          </a:effectRef>
          <a:fontRef idx="minor">
            <a:schemeClr val="tx1"/>
          </a:fontRef>
        </p:style>
      </p:cxnSp>
      <p:sp>
        <p:nvSpPr>
          <p:cNvPr id="54" name="ZoneTexte 53">
            <a:extLst>
              <a:ext uri="{FF2B5EF4-FFF2-40B4-BE49-F238E27FC236}">
                <a16:creationId xmlns:a16="http://schemas.microsoft.com/office/drawing/2014/main" id="{0D59A434-4E30-FA11-535F-A17C51DC4196}"/>
              </a:ext>
            </a:extLst>
          </p:cNvPr>
          <p:cNvSpPr txBox="1"/>
          <p:nvPr/>
        </p:nvSpPr>
        <p:spPr>
          <a:xfrm>
            <a:off x="2068494" y="6480391"/>
            <a:ext cx="2689392" cy="261610"/>
          </a:xfrm>
          <a:prstGeom prst="rect">
            <a:avLst/>
          </a:prstGeom>
          <a:noFill/>
        </p:spPr>
        <p:txBody>
          <a:bodyPr wrap="square" rtlCol="0">
            <a:spAutoFit/>
          </a:bodyPr>
          <a:lstStyle/>
          <a:p>
            <a:r>
              <a:rPr lang="fr-FR" sz="1100"/>
              <a:t>Acquisition et amortissement sur 5 ans</a:t>
            </a:r>
          </a:p>
        </p:txBody>
      </p:sp>
      <p:sp>
        <p:nvSpPr>
          <p:cNvPr id="47" name="ZoneTexte 46">
            <a:extLst>
              <a:ext uri="{FF2B5EF4-FFF2-40B4-BE49-F238E27FC236}">
                <a16:creationId xmlns:a16="http://schemas.microsoft.com/office/drawing/2014/main" id="{22A0C6DE-6D54-FE52-727B-503B438E0A19}"/>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48" name="Rectangle : coins arrondis 47">
            <a:extLst>
              <a:ext uri="{FF2B5EF4-FFF2-40B4-BE49-F238E27FC236}">
                <a16:creationId xmlns:a16="http://schemas.microsoft.com/office/drawing/2014/main" id="{C4BCE376-B074-3512-08E0-BBDA25B774F8}"/>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49" name="Rectangle : coins arrondis 48">
            <a:extLst>
              <a:ext uri="{FF2B5EF4-FFF2-40B4-BE49-F238E27FC236}">
                <a16:creationId xmlns:a16="http://schemas.microsoft.com/office/drawing/2014/main" id="{77CC8C2C-7945-98AB-B3E0-0531FBA364ED}"/>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51" name="Rectangle : coins arrondis 50">
            <a:extLst>
              <a:ext uri="{FF2B5EF4-FFF2-40B4-BE49-F238E27FC236}">
                <a16:creationId xmlns:a16="http://schemas.microsoft.com/office/drawing/2014/main" id="{B3E159D2-DB72-80CD-0EE6-77C6CE3414C8}"/>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52" name="Rectangle : coins arrondis 51">
            <a:extLst>
              <a:ext uri="{FF2B5EF4-FFF2-40B4-BE49-F238E27FC236}">
                <a16:creationId xmlns:a16="http://schemas.microsoft.com/office/drawing/2014/main" id="{68AD29ED-B948-A9EE-5EE2-C6CAA06FB274}"/>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53" name="Rectangle : coins arrondis 52">
            <a:extLst>
              <a:ext uri="{FF2B5EF4-FFF2-40B4-BE49-F238E27FC236}">
                <a16:creationId xmlns:a16="http://schemas.microsoft.com/office/drawing/2014/main" id="{DF92EC8B-8A21-77D5-B899-AD004559C8BC}"/>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55" name="Rectangle : coins arrondis 54">
            <a:extLst>
              <a:ext uri="{FF2B5EF4-FFF2-40B4-BE49-F238E27FC236}">
                <a16:creationId xmlns:a16="http://schemas.microsoft.com/office/drawing/2014/main" id="{6E6B9D4F-C850-4A22-AC9A-254D9200D3F5}"/>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61342426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ZoneTexte 11">
            <a:extLst>
              <a:ext uri="{FF2B5EF4-FFF2-40B4-BE49-F238E27FC236}">
                <a16:creationId xmlns:a16="http://schemas.microsoft.com/office/drawing/2014/main" id="{A8A7E7A1-3F8D-4847-A7C2-EFB5029CB885}"/>
              </a:ext>
            </a:extLst>
          </p:cNvPr>
          <p:cNvSpPr txBox="1"/>
          <p:nvPr/>
        </p:nvSpPr>
        <p:spPr>
          <a:xfrm>
            <a:off x="270660" y="1132998"/>
            <a:ext cx="6997617" cy="1015663"/>
          </a:xfrm>
          <a:prstGeom prst="rect">
            <a:avLst/>
          </a:prstGeom>
          <a:noFill/>
        </p:spPr>
        <p:txBody>
          <a:bodyPr wrap="square" rtlCol="0">
            <a:spAutoFit/>
          </a:bodyPr>
          <a:lstStyle/>
          <a:p>
            <a:r>
              <a:rPr lang="fr-FR" sz="2000" b="1">
                <a:solidFill>
                  <a:schemeClr val="tx2"/>
                </a:solidFill>
              </a:rPr>
              <a:t>Fiche 2 - Rappel de bonnes pratiques en matière de gestion du parc informatique</a:t>
            </a:r>
          </a:p>
          <a:p>
            <a:endParaRPr lang="fr-FR" sz="2000" b="1">
              <a:solidFill>
                <a:schemeClr val="tx2"/>
              </a:solidFill>
            </a:endParaRPr>
          </a:p>
        </p:txBody>
      </p:sp>
      <p:sp>
        <p:nvSpPr>
          <p:cNvPr id="8" name="Espace réservé du texte 7">
            <a:extLst>
              <a:ext uri="{FF2B5EF4-FFF2-40B4-BE49-F238E27FC236}">
                <a16:creationId xmlns:a16="http://schemas.microsoft.com/office/drawing/2014/main" id="{4DB42CF7-6650-4A80-8A56-50E6C0C6BC2E}"/>
              </a:ext>
            </a:extLst>
          </p:cNvPr>
          <p:cNvSpPr>
            <a:spLocks noGrp="1"/>
          </p:cNvSpPr>
          <p:nvPr>
            <p:ph type="body" idx="1"/>
          </p:nvPr>
        </p:nvSpPr>
        <p:spPr/>
        <p:txBody>
          <a:bodyPr/>
          <a:lstStyle/>
          <a:p>
            <a:endParaRPr lang="fr-FR"/>
          </a:p>
        </p:txBody>
      </p:sp>
      <p:sp>
        <p:nvSpPr>
          <p:cNvPr id="16" name="Sous-titre 4">
            <a:extLst>
              <a:ext uri="{FF2B5EF4-FFF2-40B4-BE49-F238E27FC236}">
                <a16:creationId xmlns:a16="http://schemas.microsoft.com/office/drawing/2014/main" id="{28F73342-5CDE-491F-8C4B-C9942D4AF4A9}"/>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18" name="Rectangle : avec coin arrondi 17">
            <a:extLst>
              <a:ext uri="{FF2B5EF4-FFF2-40B4-BE49-F238E27FC236}">
                <a16:creationId xmlns:a16="http://schemas.microsoft.com/office/drawing/2014/main" id="{94E1EFF5-6C8B-48E5-93F9-C732D3A7C3E8}"/>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4770737D-2D5F-4F22-ABF0-88831AD2C951}"/>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20" name="ZoneTexte 19">
            <a:extLst>
              <a:ext uri="{FF2B5EF4-FFF2-40B4-BE49-F238E27FC236}">
                <a16:creationId xmlns:a16="http://schemas.microsoft.com/office/drawing/2014/main" id="{60271793-2EFA-4D42-8439-F67EF61E2020}"/>
              </a:ext>
            </a:extLst>
          </p:cNvPr>
          <p:cNvSpPr txBox="1"/>
          <p:nvPr/>
        </p:nvSpPr>
        <p:spPr>
          <a:xfrm>
            <a:off x="153093" y="1107250"/>
            <a:ext cx="6997617" cy="707886"/>
          </a:xfrm>
          <a:prstGeom prst="rect">
            <a:avLst/>
          </a:prstGeom>
          <a:noFill/>
        </p:spPr>
        <p:txBody>
          <a:bodyPr wrap="square" rtlCol="0">
            <a:spAutoFit/>
          </a:bodyPr>
          <a:lstStyle/>
          <a:p>
            <a:r>
              <a:rPr lang="fr-FR" sz="2000" b="1" dirty="0">
                <a:solidFill>
                  <a:schemeClr val="tx2"/>
                </a:solidFill>
              </a:rPr>
              <a:t>Fiche 2 – Bonnes pratiques (2/3)</a:t>
            </a:r>
          </a:p>
          <a:p>
            <a:endParaRPr lang="fr-FR" sz="2000" b="1" dirty="0">
              <a:solidFill>
                <a:schemeClr val="tx2"/>
              </a:solidFill>
            </a:endParaRPr>
          </a:p>
        </p:txBody>
      </p:sp>
      <p:pic>
        <p:nvPicPr>
          <p:cNvPr id="21" name="Image 20">
            <a:extLst>
              <a:ext uri="{FF2B5EF4-FFF2-40B4-BE49-F238E27FC236}">
                <a16:creationId xmlns:a16="http://schemas.microsoft.com/office/drawing/2014/main" id="{39F9F720-C5AE-4A46-821A-CBF0C698FCEE}"/>
              </a:ext>
            </a:extLst>
          </p:cNvPr>
          <p:cNvPicPr>
            <a:picLocks noChangeAspect="1"/>
          </p:cNvPicPr>
          <p:nvPr/>
        </p:nvPicPr>
        <p:blipFill>
          <a:blip r:embed="rId2"/>
          <a:stretch>
            <a:fillRect/>
          </a:stretch>
        </p:blipFill>
        <p:spPr>
          <a:xfrm>
            <a:off x="107305" y="128980"/>
            <a:ext cx="1961189" cy="798102"/>
          </a:xfrm>
          <a:prstGeom prst="rect">
            <a:avLst/>
          </a:prstGeom>
        </p:spPr>
      </p:pic>
      <p:sp>
        <p:nvSpPr>
          <p:cNvPr id="17" name="ZoneTexte 16">
            <a:extLst>
              <a:ext uri="{FF2B5EF4-FFF2-40B4-BE49-F238E27FC236}">
                <a16:creationId xmlns:a16="http://schemas.microsoft.com/office/drawing/2014/main" id="{44A1902F-5A60-42CD-BFB5-0BE8ECE48034}"/>
              </a:ext>
            </a:extLst>
          </p:cNvPr>
          <p:cNvSpPr txBox="1"/>
          <p:nvPr/>
        </p:nvSpPr>
        <p:spPr>
          <a:xfrm>
            <a:off x="1075029" y="5297563"/>
            <a:ext cx="6013868" cy="307777"/>
          </a:xfrm>
          <a:prstGeom prst="rect">
            <a:avLst/>
          </a:prstGeom>
          <a:noFill/>
        </p:spPr>
        <p:txBody>
          <a:bodyPr wrap="square">
            <a:spAutoFit/>
          </a:bodyPr>
          <a:lstStyle/>
          <a:p>
            <a:pPr fontAlgn="ctr"/>
            <a:r>
              <a:rPr lang="fr-FR" b="1">
                <a:solidFill>
                  <a:srgbClr val="FF6600"/>
                </a:solidFill>
                <a:effectLst/>
                <a:latin typeface="Arial" panose="020B0604020202020204" pitchFamily="34" charset="0"/>
                <a:cs typeface="Arial" panose="020B0604020202020204" pitchFamily="34" charset="0"/>
              </a:rPr>
              <a:t>Le choix du PC</a:t>
            </a:r>
            <a:r>
              <a:rPr lang="fr-FR" b="1">
                <a:solidFill>
                  <a:srgbClr val="FF6600"/>
                </a:solidFill>
                <a:latin typeface="Arial" panose="020B0604020202020204" pitchFamily="34" charset="0"/>
                <a:cs typeface="Arial" panose="020B0604020202020204" pitchFamily="34" charset="0"/>
              </a:rPr>
              <a:t>, la configuration et le coût </a:t>
            </a:r>
            <a:endParaRPr lang="fr-FR" b="1">
              <a:solidFill>
                <a:srgbClr val="FF6600"/>
              </a:solidFill>
              <a:effectLst/>
              <a:latin typeface="Arial" panose="020B0604020202020204" pitchFamily="34" charset="0"/>
              <a:cs typeface="Arial" panose="020B0604020202020204" pitchFamily="34" charset="0"/>
            </a:endParaRPr>
          </a:p>
        </p:txBody>
      </p:sp>
      <p:sp>
        <p:nvSpPr>
          <p:cNvPr id="25" name="ZoneTexte 24">
            <a:extLst>
              <a:ext uri="{FF2B5EF4-FFF2-40B4-BE49-F238E27FC236}">
                <a16:creationId xmlns:a16="http://schemas.microsoft.com/office/drawing/2014/main" id="{9FF09C02-C440-4B02-85C1-00D16556109D}"/>
              </a:ext>
            </a:extLst>
          </p:cNvPr>
          <p:cNvSpPr txBox="1"/>
          <p:nvPr/>
        </p:nvSpPr>
        <p:spPr>
          <a:xfrm>
            <a:off x="320823" y="5880177"/>
            <a:ext cx="6925848" cy="1477328"/>
          </a:xfrm>
          <a:prstGeom prst="rect">
            <a:avLst/>
          </a:prstGeom>
          <a:noFill/>
        </p:spPr>
        <p:txBody>
          <a:bodyPr wrap="square" lIns="91440" tIns="45720" rIns="91440" bIns="45720" anchor="t">
            <a:spAutoFit/>
          </a:bodyPr>
          <a:lstStyle/>
          <a:p>
            <a:pPr algn="just"/>
            <a:r>
              <a:rPr lang="fr-FR" sz="1000" b="1" dirty="0"/>
              <a:t>Choix du PC </a:t>
            </a:r>
            <a:r>
              <a:rPr lang="fr-FR" sz="1000" dirty="0"/>
              <a:t>: De manière générale, il faut privilégier autant que possible l’utilisation du PC portable et prévoir des ordinateurs fixes uniquement si le contexte de travail de certains professionnels le permet. </a:t>
            </a:r>
          </a:p>
          <a:p>
            <a:pPr algn="just"/>
            <a:endParaRPr lang="fr-FR" sz="1000" dirty="0"/>
          </a:p>
          <a:p>
            <a:pPr algn="just"/>
            <a:r>
              <a:rPr lang="fr-FR" sz="1000" b="1" dirty="0"/>
              <a:t>Configuration : </a:t>
            </a:r>
            <a:r>
              <a:rPr lang="fr-FR" sz="1000" dirty="0"/>
              <a:t>Quel que soit le modèle de PC, la configuration des PC doit être la même. A titre d’exemple, une configuration recommandée pourrait-être la suivante (2022) : 256 Go SSD / </a:t>
            </a:r>
            <a:r>
              <a:rPr lang="fr-FR" sz="1000" dirty="0" err="1"/>
              <a:t>IntelCore</a:t>
            </a:r>
            <a:r>
              <a:rPr lang="fr-FR" sz="1000" dirty="0"/>
              <a:t> i5 / 8Go de RAM</a:t>
            </a:r>
            <a:endParaRPr lang="fr-FR" sz="1000" b="1" dirty="0">
              <a:solidFill>
                <a:srgbClr val="DA0000"/>
              </a:solidFill>
            </a:endParaRPr>
          </a:p>
          <a:p>
            <a:pPr algn="just"/>
            <a:endParaRPr lang="fr-FR" sz="1000" dirty="0"/>
          </a:p>
          <a:p>
            <a:pPr algn="just"/>
            <a:r>
              <a:rPr lang="fr-FR" sz="1000" b="1" dirty="0"/>
              <a:t>Notions de prix : En 2022, l</a:t>
            </a:r>
            <a:r>
              <a:rPr lang="fr-FR" sz="1000" dirty="0"/>
              <a:t>e coût du PC, configuration comprise,  se situe entre 1000 € et 1200 € avec le pack office et la licence antivirus.  </a:t>
            </a:r>
          </a:p>
          <a:p>
            <a:pPr algn="just"/>
            <a:endParaRPr lang="fr-FR" sz="1000" dirty="0"/>
          </a:p>
        </p:txBody>
      </p:sp>
      <p:graphicFrame>
        <p:nvGraphicFramePr>
          <p:cNvPr id="33" name="Tableau 32">
            <a:extLst>
              <a:ext uri="{FF2B5EF4-FFF2-40B4-BE49-F238E27FC236}">
                <a16:creationId xmlns:a16="http://schemas.microsoft.com/office/drawing/2014/main" id="{E48FC5FC-39D9-4750-9358-22076F2CF626}"/>
              </a:ext>
            </a:extLst>
          </p:cNvPr>
          <p:cNvGraphicFramePr>
            <a:graphicFrameLocks noGrp="1"/>
          </p:cNvGraphicFramePr>
          <p:nvPr>
            <p:extLst>
              <p:ext uri="{D42A27DB-BD31-4B8C-83A1-F6EECF244321}">
                <p14:modId xmlns:p14="http://schemas.microsoft.com/office/powerpoint/2010/main" val="2869509066"/>
              </p:ext>
            </p:extLst>
          </p:nvPr>
        </p:nvGraphicFramePr>
        <p:xfrm>
          <a:off x="541072" y="7938135"/>
          <a:ext cx="6521073" cy="1157074"/>
        </p:xfrm>
        <a:graphic>
          <a:graphicData uri="http://schemas.openxmlformats.org/drawingml/2006/table">
            <a:tbl>
              <a:tblPr>
                <a:tableStyleId>{08FB837D-C827-4EFA-A057-4D05807E0F7C}</a:tableStyleId>
              </a:tblPr>
              <a:tblGrid>
                <a:gridCol w="3840428">
                  <a:extLst>
                    <a:ext uri="{9D8B030D-6E8A-4147-A177-3AD203B41FA5}">
                      <a16:colId xmlns:a16="http://schemas.microsoft.com/office/drawing/2014/main" val="2401869524"/>
                    </a:ext>
                  </a:extLst>
                </a:gridCol>
                <a:gridCol w="1087595">
                  <a:extLst>
                    <a:ext uri="{9D8B030D-6E8A-4147-A177-3AD203B41FA5}">
                      <a16:colId xmlns:a16="http://schemas.microsoft.com/office/drawing/2014/main" val="1219151797"/>
                    </a:ext>
                  </a:extLst>
                </a:gridCol>
                <a:gridCol w="1593050">
                  <a:extLst>
                    <a:ext uri="{9D8B030D-6E8A-4147-A177-3AD203B41FA5}">
                      <a16:colId xmlns:a16="http://schemas.microsoft.com/office/drawing/2014/main" val="356047443"/>
                    </a:ext>
                  </a:extLst>
                </a:gridCol>
              </a:tblGrid>
              <a:tr h="182719">
                <a:tc>
                  <a:txBody>
                    <a:bodyPr/>
                    <a:lstStyle/>
                    <a:p>
                      <a:r>
                        <a:rPr lang="fr-FR" sz="1000">
                          <a:solidFill>
                            <a:schemeClr val="tx2"/>
                          </a:solidFill>
                          <a:effectLst/>
                        </a:rPr>
                        <a:t>Type d'achat.</a:t>
                      </a:r>
                      <a:endParaRPr lang="fr-FR" sz="1000">
                        <a:solidFill>
                          <a:schemeClr val="tx2"/>
                        </a:solidFill>
                        <a:effectLst/>
                        <a:latin typeface="Roboto" panose="02000000000000000000" pitchFamily="2" charset="0"/>
                      </a:endParaRPr>
                    </a:p>
                  </a:txBody>
                  <a:tcPr marL="28499" marR="28499" marT="0" marB="0" anchor="ctr">
                    <a:solidFill>
                      <a:srgbClr val="FF6600"/>
                    </a:solidFill>
                  </a:tcPr>
                </a:tc>
                <a:tc>
                  <a:txBody>
                    <a:bodyPr/>
                    <a:lstStyle/>
                    <a:p>
                      <a:pPr algn="ctr"/>
                      <a:r>
                        <a:rPr lang="fr-FR" sz="1000">
                          <a:solidFill>
                            <a:schemeClr val="tx2"/>
                          </a:solidFill>
                          <a:effectLst/>
                        </a:rPr>
                        <a:t> Coût TTC*</a:t>
                      </a:r>
                      <a:endParaRPr lang="fr-FR" sz="1000">
                        <a:solidFill>
                          <a:schemeClr val="tx2"/>
                        </a:solidFill>
                        <a:effectLst/>
                        <a:latin typeface="Roboto" panose="02000000000000000000" pitchFamily="2" charset="0"/>
                      </a:endParaRPr>
                    </a:p>
                  </a:txBody>
                  <a:tcPr marL="28499" marR="28499" marT="0" marB="0" anchor="ctr">
                    <a:solidFill>
                      <a:srgbClr val="FF6600"/>
                    </a:solidFill>
                  </a:tcPr>
                </a:tc>
                <a:tc>
                  <a:txBody>
                    <a:bodyPr/>
                    <a:lstStyle/>
                    <a:p>
                      <a:r>
                        <a:rPr lang="fr-FR" sz="1000">
                          <a:solidFill>
                            <a:schemeClr val="tx2"/>
                          </a:solidFill>
                          <a:effectLst/>
                        </a:rPr>
                        <a:t>Durée d'amortissement</a:t>
                      </a:r>
                      <a:endParaRPr lang="fr-FR" sz="1000">
                        <a:solidFill>
                          <a:schemeClr val="tx2"/>
                        </a:solidFill>
                        <a:effectLst/>
                        <a:latin typeface="Roboto" panose="02000000000000000000" pitchFamily="2" charset="0"/>
                      </a:endParaRPr>
                    </a:p>
                  </a:txBody>
                  <a:tcPr marL="28499" marR="28499" marT="0" marB="0" anchor="ctr">
                    <a:solidFill>
                      <a:srgbClr val="FF6600"/>
                    </a:solidFill>
                  </a:tcPr>
                </a:tc>
                <a:extLst>
                  <a:ext uri="{0D108BD9-81ED-4DB2-BD59-A6C34878D82A}">
                    <a16:rowId xmlns:a16="http://schemas.microsoft.com/office/drawing/2014/main" val="66086635"/>
                  </a:ext>
                </a:extLst>
              </a:tr>
              <a:tr h="182719">
                <a:tc>
                  <a:txBody>
                    <a:bodyPr/>
                    <a:lstStyle/>
                    <a:p>
                      <a:r>
                        <a:rPr lang="fr-FR" sz="1000">
                          <a:solidFill>
                            <a:srgbClr val="000000"/>
                          </a:solidFill>
                          <a:effectLst/>
                        </a:rPr>
                        <a:t>PC  fixe</a:t>
                      </a:r>
                      <a:endParaRPr lang="fr-FR" sz="1000">
                        <a:effectLst/>
                        <a:latin typeface="Roboto" panose="02000000000000000000" pitchFamily="2" charset="0"/>
                      </a:endParaRPr>
                    </a:p>
                  </a:txBody>
                  <a:tcPr marL="28499" marR="28499" marT="0" marB="0" anchor="ctr">
                    <a:solidFill>
                      <a:schemeClr val="accent6">
                        <a:lumMod val="95000"/>
                      </a:schemeClr>
                    </a:solidFill>
                  </a:tcPr>
                </a:tc>
                <a:tc>
                  <a:txBody>
                    <a:bodyPr/>
                    <a:lstStyle/>
                    <a:p>
                      <a:pPr algn="ctr"/>
                      <a:r>
                        <a:rPr lang="fr-FR" sz="1000">
                          <a:solidFill>
                            <a:srgbClr val="000000"/>
                          </a:solidFill>
                          <a:effectLst/>
                        </a:rPr>
                        <a:t>       950 €</a:t>
                      </a:r>
                      <a:endParaRPr lang="fr-FR" sz="1000">
                        <a:effectLst/>
                        <a:latin typeface="Roboto" panose="02000000000000000000" pitchFamily="2" charset="0"/>
                      </a:endParaRPr>
                    </a:p>
                  </a:txBody>
                  <a:tcPr marL="28499" marR="28499" marT="0" marB="0" anchor="ctr">
                    <a:solidFill>
                      <a:schemeClr val="accent6">
                        <a:lumMod val="95000"/>
                      </a:schemeClr>
                    </a:solidFill>
                  </a:tcPr>
                </a:tc>
                <a:tc>
                  <a:txBody>
                    <a:bodyPr/>
                    <a:lstStyle/>
                    <a:p>
                      <a:pPr algn="ctr"/>
                      <a:r>
                        <a:rPr lang="fr-FR" sz="1000">
                          <a:solidFill>
                            <a:srgbClr val="000000"/>
                          </a:solidFill>
                          <a:effectLst/>
                        </a:rPr>
                        <a:t>5 ans</a:t>
                      </a:r>
                      <a:endParaRPr lang="fr-FR" sz="1000">
                        <a:effectLst/>
                        <a:latin typeface="Roboto" panose="02000000000000000000" pitchFamily="2" charset="0"/>
                      </a:endParaRPr>
                    </a:p>
                  </a:txBody>
                  <a:tcPr marL="28499" marR="28499" marT="0" marB="0" anchor="ctr">
                    <a:solidFill>
                      <a:schemeClr val="accent6">
                        <a:lumMod val="95000"/>
                      </a:schemeClr>
                    </a:solidFill>
                  </a:tcPr>
                </a:tc>
                <a:extLst>
                  <a:ext uri="{0D108BD9-81ED-4DB2-BD59-A6C34878D82A}">
                    <a16:rowId xmlns:a16="http://schemas.microsoft.com/office/drawing/2014/main" val="1616223367"/>
                  </a:ext>
                </a:extLst>
              </a:tr>
              <a:tr h="240356">
                <a:tc>
                  <a:txBody>
                    <a:bodyPr/>
                    <a:lstStyle/>
                    <a:p>
                      <a:r>
                        <a:rPr lang="fr-FR" sz="1000">
                          <a:solidFill>
                            <a:srgbClr val="000000"/>
                          </a:solidFill>
                          <a:effectLst/>
                        </a:rPr>
                        <a:t>PC portable grand (15") sans station d'accueil</a:t>
                      </a:r>
                      <a:endParaRPr lang="fr-FR" sz="1000">
                        <a:effectLst/>
                        <a:latin typeface="Roboto" panose="02000000000000000000" pitchFamily="2" charset="0"/>
                      </a:endParaRPr>
                    </a:p>
                  </a:txBody>
                  <a:tcPr marL="28499" marR="28499" marT="0" marB="0" anchor="ctr"/>
                </a:tc>
                <a:tc>
                  <a:txBody>
                    <a:bodyPr/>
                    <a:lstStyle/>
                    <a:p>
                      <a:pPr algn="ctr"/>
                      <a:r>
                        <a:rPr lang="fr-FR" sz="1000">
                          <a:solidFill>
                            <a:srgbClr val="000000"/>
                          </a:solidFill>
                          <a:effectLst/>
                        </a:rPr>
                        <a:t>       1050 €</a:t>
                      </a:r>
                      <a:endParaRPr lang="fr-FR" sz="1000">
                        <a:effectLst/>
                        <a:latin typeface="Roboto" panose="02000000000000000000" pitchFamily="2" charset="0"/>
                      </a:endParaRPr>
                    </a:p>
                  </a:txBody>
                  <a:tcPr marL="28499" marR="28499" marT="0" marB="0" anchor="ctr"/>
                </a:tc>
                <a:tc>
                  <a:txBody>
                    <a:bodyPr/>
                    <a:lstStyle/>
                    <a:p>
                      <a:pPr algn="ctr"/>
                      <a:r>
                        <a:rPr lang="fr-FR" sz="1000">
                          <a:solidFill>
                            <a:srgbClr val="000000"/>
                          </a:solidFill>
                          <a:effectLst/>
                        </a:rPr>
                        <a:t>5 ans</a:t>
                      </a:r>
                      <a:endParaRPr lang="fr-FR" sz="1000">
                        <a:effectLst/>
                        <a:latin typeface="Roboto" panose="02000000000000000000" pitchFamily="2" charset="0"/>
                      </a:endParaRPr>
                    </a:p>
                  </a:txBody>
                  <a:tcPr marL="28499" marR="28499" marT="0" marB="0" anchor="ctr"/>
                </a:tc>
                <a:extLst>
                  <a:ext uri="{0D108BD9-81ED-4DB2-BD59-A6C34878D82A}">
                    <a16:rowId xmlns:a16="http://schemas.microsoft.com/office/drawing/2014/main" val="884962099"/>
                  </a:ext>
                </a:extLst>
              </a:tr>
              <a:tr h="367520">
                <a:tc>
                  <a:txBody>
                    <a:bodyPr/>
                    <a:lstStyle/>
                    <a:p>
                      <a:r>
                        <a:rPr lang="fr-FR" sz="1000">
                          <a:solidFill>
                            <a:srgbClr val="000000"/>
                          </a:solidFill>
                          <a:effectLst/>
                        </a:rPr>
                        <a:t>PC portable petit (12") avec station d'accueil (pour connexion écran et clavier externe fixes)</a:t>
                      </a:r>
                      <a:endParaRPr lang="fr-FR" sz="1000">
                        <a:effectLst/>
                        <a:latin typeface="Roboto" panose="02000000000000000000" pitchFamily="2" charset="0"/>
                      </a:endParaRPr>
                    </a:p>
                  </a:txBody>
                  <a:tcPr marL="28499" marR="28499" marT="0" marB="0" anchor="ctr">
                    <a:solidFill>
                      <a:schemeClr val="accent6">
                        <a:lumMod val="95000"/>
                      </a:schemeClr>
                    </a:solidFill>
                  </a:tcPr>
                </a:tc>
                <a:tc>
                  <a:txBody>
                    <a:bodyPr/>
                    <a:lstStyle/>
                    <a:p>
                      <a:pPr algn="ctr"/>
                      <a:r>
                        <a:rPr lang="fr-FR" sz="1000">
                          <a:solidFill>
                            <a:srgbClr val="000000"/>
                          </a:solidFill>
                          <a:effectLst/>
                        </a:rPr>
                        <a:t>    1 500 €</a:t>
                      </a:r>
                      <a:endParaRPr lang="fr-FR" sz="1000">
                        <a:effectLst/>
                        <a:latin typeface="Roboto" panose="02000000000000000000" pitchFamily="2" charset="0"/>
                      </a:endParaRPr>
                    </a:p>
                  </a:txBody>
                  <a:tcPr marL="28499" marR="28499" marT="0" marB="0" anchor="ctr">
                    <a:solidFill>
                      <a:schemeClr val="accent6">
                        <a:lumMod val="95000"/>
                      </a:schemeClr>
                    </a:solidFill>
                  </a:tcPr>
                </a:tc>
                <a:tc>
                  <a:txBody>
                    <a:bodyPr/>
                    <a:lstStyle/>
                    <a:p>
                      <a:pPr algn="ctr"/>
                      <a:r>
                        <a:rPr lang="fr-FR" sz="1000">
                          <a:solidFill>
                            <a:srgbClr val="000000"/>
                          </a:solidFill>
                          <a:effectLst/>
                        </a:rPr>
                        <a:t>5 ans</a:t>
                      </a:r>
                      <a:endParaRPr lang="fr-FR" sz="1000">
                        <a:effectLst/>
                        <a:latin typeface="Roboto" panose="02000000000000000000" pitchFamily="2" charset="0"/>
                      </a:endParaRPr>
                    </a:p>
                  </a:txBody>
                  <a:tcPr marL="28499" marR="28499" marT="0" marB="0" anchor="ctr">
                    <a:solidFill>
                      <a:schemeClr val="accent6">
                        <a:lumMod val="95000"/>
                      </a:schemeClr>
                    </a:solidFill>
                  </a:tcPr>
                </a:tc>
                <a:extLst>
                  <a:ext uri="{0D108BD9-81ED-4DB2-BD59-A6C34878D82A}">
                    <a16:rowId xmlns:a16="http://schemas.microsoft.com/office/drawing/2014/main" val="1827653414"/>
                  </a:ext>
                </a:extLst>
              </a:tr>
              <a:tr h="183760">
                <a:tc>
                  <a:txBody>
                    <a:bodyPr/>
                    <a:lstStyle/>
                    <a:p>
                      <a:r>
                        <a:rPr lang="fr-FR" sz="1000">
                          <a:solidFill>
                            <a:srgbClr val="000000"/>
                          </a:solidFill>
                          <a:effectLst/>
                        </a:rPr>
                        <a:t>Pack </a:t>
                      </a:r>
                      <a:r>
                        <a:rPr lang="fr-FR" sz="1000" err="1">
                          <a:solidFill>
                            <a:srgbClr val="000000"/>
                          </a:solidFill>
                          <a:effectLst/>
                        </a:rPr>
                        <a:t>écran+clavier+souris</a:t>
                      </a:r>
                      <a:endParaRPr lang="fr-FR" sz="1000">
                        <a:effectLst/>
                        <a:latin typeface="Roboto" panose="02000000000000000000" pitchFamily="2" charset="0"/>
                      </a:endParaRPr>
                    </a:p>
                  </a:txBody>
                  <a:tcPr marL="28499" marR="28499" marT="0" marB="0" anchor="ctr">
                    <a:solidFill>
                      <a:schemeClr val="accent6"/>
                    </a:solidFill>
                  </a:tcPr>
                </a:tc>
                <a:tc>
                  <a:txBody>
                    <a:bodyPr/>
                    <a:lstStyle/>
                    <a:p>
                      <a:pPr algn="ctr"/>
                      <a:r>
                        <a:rPr lang="fr-FR" sz="1000">
                          <a:solidFill>
                            <a:srgbClr val="000000"/>
                          </a:solidFill>
                          <a:effectLst/>
                        </a:rPr>
                        <a:t>       200 €</a:t>
                      </a:r>
                      <a:endParaRPr lang="fr-FR" sz="1000">
                        <a:effectLst/>
                        <a:latin typeface="Roboto" panose="02000000000000000000" pitchFamily="2" charset="0"/>
                      </a:endParaRPr>
                    </a:p>
                  </a:txBody>
                  <a:tcPr marL="28499" marR="28499" marT="0" marB="0" anchor="ctr">
                    <a:solidFill>
                      <a:schemeClr val="accent6"/>
                    </a:solidFill>
                  </a:tcPr>
                </a:tc>
                <a:tc>
                  <a:txBody>
                    <a:bodyPr/>
                    <a:lstStyle/>
                    <a:p>
                      <a:r>
                        <a:rPr lang="fr-FR" sz="1000">
                          <a:solidFill>
                            <a:srgbClr val="000000"/>
                          </a:solidFill>
                          <a:effectLst/>
                        </a:rPr>
                        <a:t> </a:t>
                      </a:r>
                      <a:endParaRPr lang="fr-FR" sz="1000">
                        <a:effectLst/>
                        <a:latin typeface="Roboto" panose="02000000000000000000" pitchFamily="2" charset="0"/>
                      </a:endParaRPr>
                    </a:p>
                  </a:txBody>
                  <a:tcPr marL="28499" marR="28499" marT="0" marB="0" anchor="ctr">
                    <a:solidFill>
                      <a:schemeClr val="accent6"/>
                    </a:solidFill>
                  </a:tcPr>
                </a:tc>
                <a:extLst>
                  <a:ext uri="{0D108BD9-81ED-4DB2-BD59-A6C34878D82A}">
                    <a16:rowId xmlns:a16="http://schemas.microsoft.com/office/drawing/2014/main" val="1329549563"/>
                  </a:ext>
                </a:extLst>
              </a:tr>
            </a:tbl>
          </a:graphicData>
        </a:graphic>
      </p:graphicFrame>
      <p:sp>
        <p:nvSpPr>
          <p:cNvPr id="22" name="ZoneTexte 21">
            <a:extLst>
              <a:ext uri="{FF2B5EF4-FFF2-40B4-BE49-F238E27FC236}">
                <a16:creationId xmlns:a16="http://schemas.microsoft.com/office/drawing/2014/main" id="{76FB97DD-98AD-4D5A-9E4D-4B1825AB1DBB}"/>
              </a:ext>
            </a:extLst>
          </p:cNvPr>
          <p:cNvSpPr txBox="1"/>
          <p:nvPr/>
        </p:nvSpPr>
        <p:spPr>
          <a:xfrm>
            <a:off x="291001" y="7545687"/>
            <a:ext cx="6925847" cy="276999"/>
          </a:xfrm>
          <a:prstGeom prst="rect">
            <a:avLst/>
          </a:prstGeom>
          <a:noFill/>
        </p:spPr>
        <p:txBody>
          <a:bodyPr wrap="square">
            <a:spAutoFit/>
          </a:bodyPr>
          <a:lstStyle/>
          <a:p>
            <a:r>
              <a:rPr lang="fr-FR" sz="1200" b="1"/>
              <a:t>Tableau 3 : </a:t>
            </a:r>
            <a:r>
              <a:rPr lang="fr-FR" sz="1200"/>
              <a:t>Exemple de coûts matériels identifiés début 2022 (à titre indicatif) </a:t>
            </a:r>
          </a:p>
        </p:txBody>
      </p:sp>
      <p:sp>
        <p:nvSpPr>
          <p:cNvPr id="26" name="ZoneTexte 25">
            <a:extLst>
              <a:ext uri="{FF2B5EF4-FFF2-40B4-BE49-F238E27FC236}">
                <a16:creationId xmlns:a16="http://schemas.microsoft.com/office/drawing/2014/main" id="{33B45D78-4F3B-4658-A064-A00A1D38A4B9}"/>
              </a:ext>
            </a:extLst>
          </p:cNvPr>
          <p:cNvSpPr txBox="1"/>
          <p:nvPr/>
        </p:nvSpPr>
        <p:spPr>
          <a:xfrm>
            <a:off x="497759" y="9253854"/>
            <a:ext cx="6295993" cy="369332"/>
          </a:xfrm>
          <a:prstGeom prst="rect">
            <a:avLst/>
          </a:prstGeom>
          <a:noFill/>
        </p:spPr>
        <p:txBody>
          <a:bodyPr wrap="square">
            <a:spAutoFit/>
          </a:bodyPr>
          <a:lstStyle/>
          <a:p>
            <a:r>
              <a:rPr lang="fr-FR" sz="900" i="1">
                <a:solidFill>
                  <a:srgbClr val="000000"/>
                </a:solidFill>
                <a:effectLst/>
              </a:rPr>
              <a:t>*Les tarifs incluent les garanties </a:t>
            </a:r>
            <a:r>
              <a:rPr lang="fr-FR" sz="900" i="1"/>
              <a:t>J+1 sur site 5 ans </a:t>
            </a:r>
            <a:r>
              <a:rPr lang="fr-FR" sz="900" i="1">
                <a:solidFill>
                  <a:srgbClr val="000000"/>
                </a:solidFill>
                <a:effectLst/>
              </a:rPr>
              <a:t>et licences pour les outils bureautiques, et les sacoches pour les portables. </a:t>
            </a:r>
            <a:endParaRPr lang="fr-FR" sz="900" i="1">
              <a:effectLst/>
              <a:latin typeface="Roboto" panose="02000000000000000000" pitchFamily="2" charset="0"/>
            </a:endParaRPr>
          </a:p>
        </p:txBody>
      </p:sp>
      <p:sp>
        <p:nvSpPr>
          <p:cNvPr id="27" name="ZoneTexte 26">
            <a:extLst>
              <a:ext uri="{FF2B5EF4-FFF2-40B4-BE49-F238E27FC236}">
                <a16:creationId xmlns:a16="http://schemas.microsoft.com/office/drawing/2014/main" id="{5B461EA5-4950-49E1-9141-FA0D9D25A8C6}"/>
              </a:ext>
            </a:extLst>
          </p:cNvPr>
          <p:cNvSpPr txBox="1"/>
          <p:nvPr/>
        </p:nvSpPr>
        <p:spPr>
          <a:xfrm>
            <a:off x="404678" y="4070544"/>
            <a:ext cx="6676308" cy="723275"/>
          </a:xfrm>
          <a:prstGeom prst="rect">
            <a:avLst/>
          </a:prstGeom>
          <a:solidFill>
            <a:srgbClr val="FFB7B7"/>
          </a:solidFill>
        </p:spPr>
        <p:txBody>
          <a:bodyPr wrap="square" rtlCol="0">
            <a:spAutoFit/>
          </a:bodyPr>
          <a:lstStyle/>
          <a:p>
            <a:r>
              <a:rPr lang="fr-FR" sz="1000"/>
              <a:t>Attention : Les postes de travail professionnels sont par définition dotés de versions de logiciels capables de s’intégrer dans un environnement d’entreprise et permettant la mise en place d’une organisation harmonisée, automatisée et industrialisée. Ces versions de logiciels étant absentes dans les PC vendus dans les magasins grand public</a:t>
            </a:r>
            <a:r>
              <a:rPr lang="fr-FR" sz="1100" b="1">
                <a:solidFill>
                  <a:srgbClr val="DA0000"/>
                </a:solidFill>
              </a:rPr>
              <a:t>. </a:t>
            </a:r>
            <a:endParaRPr lang="fr-FR" sz="1000" b="1">
              <a:solidFill>
                <a:srgbClr val="DA0000"/>
              </a:solidFill>
            </a:endParaRPr>
          </a:p>
        </p:txBody>
      </p:sp>
      <p:sp>
        <p:nvSpPr>
          <p:cNvPr id="29" name="ZoneTexte 28">
            <a:extLst>
              <a:ext uri="{FF2B5EF4-FFF2-40B4-BE49-F238E27FC236}">
                <a16:creationId xmlns:a16="http://schemas.microsoft.com/office/drawing/2014/main" id="{03FF4DBD-2A18-4D38-97FB-8DF86DFABD25}"/>
              </a:ext>
            </a:extLst>
          </p:cNvPr>
          <p:cNvSpPr txBox="1"/>
          <p:nvPr/>
        </p:nvSpPr>
        <p:spPr>
          <a:xfrm>
            <a:off x="1075029" y="2189836"/>
            <a:ext cx="5937376" cy="523220"/>
          </a:xfrm>
          <a:prstGeom prst="rect">
            <a:avLst/>
          </a:prstGeom>
          <a:noFill/>
        </p:spPr>
        <p:txBody>
          <a:bodyPr wrap="square" rtlCol="0">
            <a:spAutoFit/>
          </a:bodyPr>
          <a:lstStyle>
            <a:defPPr marR="0" lvl="0" algn="l" rtl="0">
              <a:lnSpc>
                <a:spcPct val="100000"/>
              </a:lnSpc>
              <a:spcBef>
                <a:spcPts val="0"/>
              </a:spcBef>
              <a:spcAft>
                <a:spcPts val="0"/>
              </a:spcAft>
            </a:defPPr>
            <a:lvl1pPr>
              <a:defRPr b="1">
                <a:solidFill>
                  <a:srgbClr val="DA0000"/>
                </a:solidFill>
              </a:defRPr>
            </a:lvl1pPr>
          </a:lstStyle>
          <a:p>
            <a:r>
              <a:rPr lang="fr-FR">
                <a:solidFill>
                  <a:srgbClr val="FF6600"/>
                </a:solidFill>
              </a:rPr>
              <a:t>Le catalogue de services et de produits constitue un élément clé dans la maitrise de son parc informatique</a:t>
            </a:r>
            <a:r>
              <a:rPr lang="fr-FR">
                <a:solidFill>
                  <a:schemeClr val="accent1">
                    <a:lumMod val="50000"/>
                  </a:schemeClr>
                </a:solidFill>
              </a:rPr>
              <a:t>. </a:t>
            </a:r>
          </a:p>
        </p:txBody>
      </p:sp>
      <p:sp>
        <p:nvSpPr>
          <p:cNvPr id="31" name="Rectangle : coins arrondis 30">
            <a:extLst>
              <a:ext uri="{FF2B5EF4-FFF2-40B4-BE49-F238E27FC236}">
                <a16:creationId xmlns:a16="http://schemas.microsoft.com/office/drawing/2014/main" id="{6FF11E1C-F7BD-43C1-AD18-AE9BE1B6273E}"/>
              </a:ext>
            </a:extLst>
          </p:cNvPr>
          <p:cNvSpPr/>
          <p:nvPr/>
        </p:nvSpPr>
        <p:spPr>
          <a:xfrm>
            <a:off x="336821" y="2841680"/>
            <a:ext cx="6874713" cy="1015663"/>
          </a:xfrm>
          <a:prstGeom prst="roundRect">
            <a:avLst>
              <a:gd name="adj" fmla="val 0"/>
            </a:avLst>
          </a:prstGeom>
          <a:noFill/>
        </p:spPr>
        <p:txBody>
          <a:bodyPr wrap="square">
            <a:spAutoFit/>
          </a:bodyPr>
          <a:lstStyle/>
          <a:p>
            <a:pPr fontAlgn="ctr"/>
            <a:r>
              <a:rPr lang="fr-FR" sz="1000">
                <a:solidFill>
                  <a:schemeClr val="tx1"/>
                </a:solidFill>
                <a:latin typeface="Arial" panose="020B0604020202020204" pitchFamily="34" charset="0"/>
                <a:cs typeface="Arial" panose="020B0604020202020204" pitchFamily="34" charset="0"/>
              </a:rPr>
              <a:t>La </a:t>
            </a:r>
            <a:r>
              <a:rPr lang="fr-FR" sz="1000" b="1">
                <a:solidFill>
                  <a:schemeClr val="tx1"/>
                </a:solidFill>
                <a:latin typeface="Arial" panose="020B0604020202020204" pitchFamily="34" charset="0"/>
                <a:cs typeface="Arial" panose="020B0604020202020204" pitchFamily="34" charset="0"/>
              </a:rPr>
              <a:t>maitrise des coûts </a:t>
            </a:r>
            <a:r>
              <a:rPr lang="fr-FR" sz="1000">
                <a:solidFill>
                  <a:schemeClr val="tx1"/>
                </a:solidFill>
                <a:latin typeface="Arial" panose="020B0604020202020204" pitchFamily="34" charset="0"/>
                <a:cs typeface="Arial" panose="020B0604020202020204" pitchFamily="34" charset="0"/>
              </a:rPr>
              <a:t>des postes de travail passe par la </a:t>
            </a:r>
            <a:r>
              <a:rPr lang="fr-FR" sz="1000" b="1">
                <a:solidFill>
                  <a:schemeClr val="tx1"/>
                </a:solidFill>
                <a:latin typeface="Arial" panose="020B0604020202020204" pitchFamily="34" charset="0"/>
                <a:cs typeface="Arial" panose="020B0604020202020204" pitchFamily="34" charset="0"/>
              </a:rPr>
              <a:t>rationalisation</a:t>
            </a:r>
            <a:r>
              <a:rPr lang="fr-FR" sz="1000">
                <a:solidFill>
                  <a:schemeClr val="tx1"/>
                </a:solidFill>
                <a:latin typeface="Arial" panose="020B0604020202020204" pitchFamily="34" charset="0"/>
                <a:cs typeface="Arial" panose="020B0604020202020204" pitchFamily="34" charset="0"/>
              </a:rPr>
              <a:t> des choix d’équipements et l’élaboration d’un catalogue de produits et de services qui permet de : </a:t>
            </a:r>
          </a:p>
          <a:p>
            <a:pPr fontAlgn="ctr"/>
            <a:endParaRPr lang="fr-FR" sz="1000">
              <a:solidFill>
                <a:schemeClr val="tx1"/>
              </a:solidFill>
              <a:latin typeface="Arial" panose="020B0604020202020204" pitchFamily="34" charset="0"/>
              <a:cs typeface="Arial" panose="020B0604020202020204" pitchFamily="34" charset="0"/>
            </a:endParaRPr>
          </a:p>
          <a:p>
            <a:pPr marL="228600" indent="-228600" fontAlgn="ctr">
              <a:buFont typeface="+mj-lt"/>
              <a:buAutoNum type="arabicPeriod"/>
            </a:pPr>
            <a:r>
              <a:rPr lang="fr-FR" sz="1000">
                <a:solidFill>
                  <a:schemeClr val="tx1"/>
                </a:solidFill>
                <a:latin typeface="Arial" panose="020B0604020202020204" pitchFamily="34" charset="0"/>
                <a:cs typeface="Arial" panose="020B0604020202020204" pitchFamily="34" charset="0"/>
              </a:rPr>
              <a:t>Grouper les commandes et standardiser les postes de travail ; </a:t>
            </a:r>
          </a:p>
          <a:p>
            <a:pPr marL="228600" indent="-228600" fontAlgn="ctr">
              <a:buFont typeface="+mj-lt"/>
              <a:buAutoNum type="arabicPeriod"/>
            </a:pPr>
            <a:r>
              <a:rPr lang="fr-FR" sz="1000">
                <a:solidFill>
                  <a:schemeClr val="tx1"/>
                </a:solidFill>
                <a:latin typeface="Arial" panose="020B0604020202020204" pitchFamily="34" charset="0"/>
                <a:cs typeface="Arial" panose="020B0604020202020204" pitchFamily="34" charset="0"/>
              </a:rPr>
              <a:t>Réduire le temps de travail lié à l’installation, la configuration et la maintenance des équipements ; </a:t>
            </a:r>
          </a:p>
          <a:p>
            <a:pPr marL="228600" indent="-228600" fontAlgn="ctr">
              <a:buFont typeface="+mj-lt"/>
              <a:buAutoNum type="arabicPeriod"/>
            </a:pPr>
            <a:r>
              <a:rPr lang="fr-FR" sz="1000">
                <a:solidFill>
                  <a:schemeClr val="tx1"/>
                </a:solidFill>
                <a:latin typeface="Arial" panose="020B0604020202020204" pitchFamily="34" charset="0"/>
                <a:cs typeface="Arial" panose="020B0604020202020204" pitchFamily="34" charset="0"/>
              </a:rPr>
              <a:t>Mettre en concurrence les fournisseurs pour obtenir des tarifs compétitifs et bénéficier d’effet volume.</a:t>
            </a:r>
          </a:p>
        </p:txBody>
      </p:sp>
      <p:sp>
        <p:nvSpPr>
          <p:cNvPr id="32" name="Ellipse 31">
            <a:extLst>
              <a:ext uri="{FF2B5EF4-FFF2-40B4-BE49-F238E27FC236}">
                <a16:creationId xmlns:a16="http://schemas.microsoft.com/office/drawing/2014/main" id="{7EAD4386-B067-4E57-AA67-1515F0DB0CBD}"/>
              </a:ext>
            </a:extLst>
          </p:cNvPr>
          <p:cNvSpPr/>
          <p:nvPr/>
        </p:nvSpPr>
        <p:spPr>
          <a:xfrm>
            <a:off x="351830" y="2069205"/>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4" name="Google Shape;6680;p90">
            <a:extLst>
              <a:ext uri="{FF2B5EF4-FFF2-40B4-BE49-F238E27FC236}">
                <a16:creationId xmlns:a16="http://schemas.microsoft.com/office/drawing/2014/main" id="{B320E72E-9899-4F81-B47A-57705F912012}"/>
              </a:ext>
            </a:extLst>
          </p:cNvPr>
          <p:cNvGrpSpPr/>
          <p:nvPr/>
        </p:nvGrpSpPr>
        <p:grpSpPr>
          <a:xfrm>
            <a:off x="497759" y="2207798"/>
            <a:ext cx="457160" cy="394726"/>
            <a:chOff x="8543926" y="3923287"/>
            <a:chExt cx="265113" cy="261938"/>
          </a:xfrm>
          <a:solidFill>
            <a:srgbClr val="FF6600"/>
          </a:solidFill>
        </p:grpSpPr>
        <p:sp>
          <p:nvSpPr>
            <p:cNvPr id="35" name="Google Shape;6681;p90">
              <a:extLst>
                <a:ext uri="{FF2B5EF4-FFF2-40B4-BE49-F238E27FC236}">
                  <a16:creationId xmlns:a16="http://schemas.microsoft.com/office/drawing/2014/main" id="{65B8FAF8-9F95-4220-B4C9-9B37D4FF83AC}"/>
                </a:ext>
              </a:extLst>
            </p:cNvPr>
            <p:cNvSpPr/>
            <p:nvPr/>
          </p:nvSpPr>
          <p:spPr>
            <a:xfrm>
              <a:off x="8543926" y="3923287"/>
              <a:ext cx="265113" cy="261938"/>
            </a:xfrm>
            <a:custGeom>
              <a:avLst/>
              <a:gdLst/>
              <a:ahLst/>
              <a:cxnLst/>
              <a:rect l="l" t="t" r="r" b="b"/>
              <a:pathLst>
                <a:path w="264" h="262" extrusionOk="0">
                  <a:moveTo>
                    <a:pt x="264" y="29"/>
                  </a:moveTo>
                  <a:cubicBezTo>
                    <a:pt x="264" y="13"/>
                    <a:pt x="251" y="0"/>
                    <a:pt x="236" y="0"/>
                  </a:cubicBezTo>
                  <a:cubicBezTo>
                    <a:pt x="81" y="0"/>
                    <a:pt x="81" y="0"/>
                    <a:pt x="81" y="0"/>
                  </a:cubicBezTo>
                  <a:cubicBezTo>
                    <a:pt x="81" y="0"/>
                    <a:pt x="81" y="0"/>
                    <a:pt x="81" y="0"/>
                  </a:cubicBezTo>
                  <a:cubicBezTo>
                    <a:pt x="81" y="0"/>
                    <a:pt x="81" y="0"/>
                    <a:pt x="80" y="0"/>
                  </a:cubicBezTo>
                  <a:cubicBezTo>
                    <a:pt x="68" y="0"/>
                    <a:pt x="53" y="11"/>
                    <a:pt x="53" y="25"/>
                  </a:cubicBezTo>
                  <a:cubicBezTo>
                    <a:pt x="53" y="227"/>
                    <a:pt x="53" y="227"/>
                    <a:pt x="53" y="227"/>
                  </a:cubicBezTo>
                  <a:cubicBezTo>
                    <a:pt x="53" y="240"/>
                    <a:pt x="53" y="240"/>
                    <a:pt x="53" y="240"/>
                  </a:cubicBezTo>
                  <a:cubicBezTo>
                    <a:pt x="53" y="246"/>
                    <a:pt x="46" y="252"/>
                    <a:pt x="37" y="252"/>
                  </a:cubicBezTo>
                  <a:cubicBezTo>
                    <a:pt x="28" y="252"/>
                    <a:pt x="21" y="246"/>
                    <a:pt x="21" y="240"/>
                  </a:cubicBezTo>
                  <a:cubicBezTo>
                    <a:pt x="21" y="234"/>
                    <a:pt x="21" y="234"/>
                    <a:pt x="21" y="234"/>
                  </a:cubicBezTo>
                  <a:cubicBezTo>
                    <a:pt x="38" y="234"/>
                    <a:pt x="38" y="234"/>
                    <a:pt x="38" y="234"/>
                  </a:cubicBezTo>
                  <a:cubicBezTo>
                    <a:pt x="38" y="223"/>
                    <a:pt x="38" y="223"/>
                    <a:pt x="38" y="223"/>
                  </a:cubicBezTo>
                  <a:cubicBezTo>
                    <a:pt x="32" y="223"/>
                    <a:pt x="32" y="223"/>
                    <a:pt x="32" y="223"/>
                  </a:cubicBezTo>
                  <a:cubicBezTo>
                    <a:pt x="32" y="223"/>
                    <a:pt x="33" y="222"/>
                    <a:pt x="33" y="221"/>
                  </a:cubicBezTo>
                  <a:cubicBezTo>
                    <a:pt x="33" y="213"/>
                    <a:pt x="33" y="213"/>
                    <a:pt x="33" y="213"/>
                  </a:cubicBezTo>
                  <a:cubicBezTo>
                    <a:pt x="34" y="212"/>
                    <a:pt x="36" y="210"/>
                    <a:pt x="36" y="208"/>
                  </a:cubicBezTo>
                  <a:cubicBezTo>
                    <a:pt x="42" y="192"/>
                    <a:pt x="42" y="192"/>
                    <a:pt x="42" y="192"/>
                  </a:cubicBezTo>
                  <a:cubicBezTo>
                    <a:pt x="42" y="15"/>
                    <a:pt x="42" y="15"/>
                    <a:pt x="42" y="15"/>
                  </a:cubicBezTo>
                  <a:cubicBezTo>
                    <a:pt x="42" y="6"/>
                    <a:pt x="36" y="0"/>
                    <a:pt x="28" y="0"/>
                  </a:cubicBezTo>
                  <a:cubicBezTo>
                    <a:pt x="20" y="0"/>
                    <a:pt x="13" y="6"/>
                    <a:pt x="13" y="15"/>
                  </a:cubicBezTo>
                  <a:cubicBezTo>
                    <a:pt x="13" y="22"/>
                    <a:pt x="13" y="22"/>
                    <a:pt x="13" y="22"/>
                  </a:cubicBezTo>
                  <a:cubicBezTo>
                    <a:pt x="0" y="22"/>
                    <a:pt x="0" y="22"/>
                    <a:pt x="0" y="22"/>
                  </a:cubicBezTo>
                  <a:cubicBezTo>
                    <a:pt x="0" y="80"/>
                    <a:pt x="0" y="80"/>
                    <a:pt x="0" y="80"/>
                  </a:cubicBezTo>
                  <a:cubicBezTo>
                    <a:pt x="10" y="80"/>
                    <a:pt x="10" y="80"/>
                    <a:pt x="10" y="80"/>
                  </a:cubicBezTo>
                  <a:cubicBezTo>
                    <a:pt x="10" y="32"/>
                    <a:pt x="10" y="32"/>
                    <a:pt x="10" y="32"/>
                  </a:cubicBezTo>
                  <a:cubicBezTo>
                    <a:pt x="13" y="32"/>
                    <a:pt x="13" y="32"/>
                    <a:pt x="13" y="32"/>
                  </a:cubicBezTo>
                  <a:cubicBezTo>
                    <a:pt x="13" y="191"/>
                    <a:pt x="13" y="191"/>
                    <a:pt x="13" y="191"/>
                  </a:cubicBezTo>
                  <a:cubicBezTo>
                    <a:pt x="19" y="208"/>
                    <a:pt x="19" y="208"/>
                    <a:pt x="19" y="208"/>
                  </a:cubicBezTo>
                  <a:cubicBezTo>
                    <a:pt x="20" y="210"/>
                    <a:pt x="21" y="212"/>
                    <a:pt x="22" y="213"/>
                  </a:cubicBezTo>
                  <a:cubicBezTo>
                    <a:pt x="22" y="221"/>
                    <a:pt x="22" y="221"/>
                    <a:pt x="22" y="221"/>
                  </a:cubicBezTo>
                  <a:cubicBezTo>
                    <a:pt x="22" y="222"/>
                    <a:pt x="23" y="223"/>
                    <a:pt x="23" y="223"/>
                  </a:cubicBezTo>
                  <a:cubicBezTo>
                    <a:pt x="10" y="223"/>
                    <a:pt x="10" y="223"/>
                    <a:pt x="10" y="223"/>
                  </a:cubicBezTo>
                  <a:cubicBezTo>
                    <a:pt x="10" y="240"/>
                    <a:pt x="10" y="240"/>
                    <a:pt x="10" y="240"/>
                  </a:cubicBezTo>
                  <a:cubicBezTo>
                    <a:pt x="10" y="252"/>
                    <a:pt x="22" y="262"/>
                    <a:pt x="37" y="262"/>
                  </a:cubicBezTo>
                  <a:cubicBezTo>
                    <a:pt x="197" y="262"/>
                    <a:pt x="197" y="262"/>
                    <a:pt x="197" y="262"/>
                  </a:cubicBezTo>
                  <a:cubicBezTo>
                    <a:pt x="218" y="262"/>
                    <a:pt x="236" y="245"/>
                    <a:pt x="236" y="223"/>
                  </a:cubicBezTo>
                  <a:cubicBezTo>
                    <a:pt x="236" y="42"/>
                    <a:pt x="236" y="42"/>
                    <a:pt x="236" y="42"/>
                  </a:cubicBezTo>
                  <a:cubicBezTo>
                    <a:pt x="264" y="42"/>
                    <a:pt x="264" y="42"/>
                    <a:pt x="264" y="42"/>
                  </a:cubicBezTo>
                  <a:lnTo>
                    <a:pt x="264" y="29"/>
                  </a:lnTo>
                  <a:close/>
                  <a:moveTo>
                    <a:pt x="24" y="32"/>
                  </a:moveTo>
                  <a:cubicBezTo>
                    <a:pt x="32" y="32"/>
                    <a:pt x="32" y="32"/>
                    <a:pt x="32" y="32"/>
                  </a:cubicBezTo>
                  <a:cubicBezTo>
                    <a:pt x="32" y="190"/>
                    <a:pt x="32" y="190"/>
                    <a:pt x="32" y="190"/>
                  </a:cubicBezTo>
                  <a:cubicBezTo>
                    <a:pt x="28" y="201"/>
                    <a:pt x="28" y="201"/>
                    <a:pt x="28" y="201"/>
                  </a:cubicBezTo>
                  <a:cubicBezTo>
                    <a:pt x="24" y="190"/>
                    <a:pt x="24" y="190"/>
                    <a:pt x="24" y="190"/>
                  </a:cubicBezTo>
                  <a:lnTo>
                    <a:pt x="24" y="32"/>
                  </a:lnTo>
                  <a:close/>
                  <a:moveTo>
                    <a:pt x="32" y="22"/>
                  </a:moveTo>
                  <a:cubicBezTo>
                    <a:pt x="24" y="22"/>
                    <a:pt x="24" y="22"/>
                    <a:pt x="24" y="22"/>
                  </a:cubicBezTo>
                  <a:cubicBezTo>
                    <a:pt x="24" y="15"/>
                    <a:pt x="24" y="15"/>
                    <a:pt x="24" y="15"/>
                  </a:cubicBezTo>
                  <a:cubicBezTo>
                    <a:pt x="24" y="12"/>
                    <a:pt x="25" y="10"/>
                    <a:pt x="28" y="10"/>
                  </a:cubicBezTo>
                  <a:cubicBezTo>
                    <a:pt x="30" y="10"/>
                    <a:pt x="32" y="12"/>
                    <a:pt x="32" y="15"/>
                  </a:cubicBezTo>
                  <a:lnTo>
                    <a:pt x="32" y="22"/>
                  </a:lnTo>
                  <a:close/>
                  <a:moveTo>
                    <a:pt x="109" y="32"/>
                  </a:moveTo>
                  <a:cubicBezTo>
                    <a:pt x="109" y="25"/>
                    <a:pt x="109" y="25"/>
                    <a:pt x="109" y="25"/>
                  </a:cubicBezTo>
                  <a:cubicBezTo>
                    <a:pt x="109" y="19"/>
                    <a:pt x="106" y="14"/>
                    <a:pt x="102" y="10"/>
                  </a:cubicBezTo>
                  <a:cubicBezTo>
                    <a:pt x="236" y="10"/>
                    <a:pt x="236" y="10"/>
                    <a:pt x="236" y="10"/>
                  </a:cubicBezTo>
                  <a:cubicBezTo>
                    <a:pt x="246" y="10"/>
                    <a:pt x="254" y="19"/>
                    <a:pt x="254" y="29"/>
                  </a:cubicBezTo>
                  <a:cubicBezTo>
                    <a:pt x="254" y="32"/>
                    <a:pt x="254" y="32"/>
                    <a:pt x="254" y="32"/>
                  </a:cubicBezTo>
                  <a:lnTo>
                    <a:pt x="109" y="32"/>
                  </a:lnTo>
                  <a:close/>
                  <a:moveTo>
                    <a:pt x="197" y="252"/>
                  </a:moveTo>
                  <a:cubicBezTo>
                    <a:pt x="60" y="252"/>
                    <a:pt x="60" y="252"/>
                    <a:pt x="60" y="252"/>
                  </a:cubicBezTo>
                  <a:cubicBezTo>
                    <a:pt x="62" y="248"/>
                    <a:pt x="64" y="244"/>
                    <a:pt x="64" y="240"/>
                  </a:cubicBezTo>
                  <a:cubicBezTo>
                    <a:pt x="64" y="240"/>
                    <a:pt x="64" y="240"/>
                    <a:pt x="64" y="240"/>
                  </a:cubicBezTo>
                  <a:cubicBezTo>
                    <a:pt x="64" y="240"/>
                    <a:pt x="64" y="240"/>
                    <a:pt x="64" y="240"/>
                  </a:cubicBezTo>
                  <a:cubicBezTo>
                    <a:pt x="64" y="227"/>
                    <a:pt x="64" y="227"/>
                    <a:pt x="64" y="227"/>
                  </a:cubicBezTo>
                  <a:cubicBezTo>
                    <a:pt x="64" y="25"/>
                    <a:pt x="64" y="25"/>
                    <a:pt x="64" y="25"/>
                  </a:cubicBezTo>
                  <a:cubicBezTo>
                    <a:pt x="64" y="17"/>
                    <a:pt x="73" y="10"/>
                    <a:pt x="80" y="10"/>
                  </a:cubicBezTo>
                  <a:cubicBezTo>
                    <a:pt x="87" y="10"/>
                    <a:pt x="99" y="17"/>
                    <a:pt x="99" y="25"/>
                  </a:cubicBezTo>
                  <a:cubicBezTo>
                    <a:pt x="99" y="39"/>
                    <a:pt x="99" y="39"/>
                    <a:pt x="99" y="39"/>
                  </a:cubicBezTo>
                  <a:cubicBezTo>
                    <a:pt x="99" y="39"/>
                    <a:pt x="99" y="39"/>
                    <a:pt x="99" y="39"/>
                  </a:cubicBezTo>
                  <a:cubicBezTo>
                    <a:pt x="100" y="41"/>
                    <a:pt x="102" y="42"/>
                    <a:pt x="104" y="42"/>
                  </a:cubicBezTo>
                  <a:cubicBezTo>
                    <a:pt x="225" y="42"/>
                    <a:pt x="225" y="42"/>
                    <a:pt x="225" y="42"/>
                  </a:cubicBezTo>
                  <a:cubicBezTo>
                    <a:pt x="225" y="223"/>
                    <a:pt x="225" y="223"/>
                    <a:pt x="225" y="223"/>
                  </a:cubicBezTo>
                  <a:cubicBezTo>
                    <a:pt x="225" y="239"/>
                    <a:pt x="213" y="252"/>
                    <a:pt x="197" y="252"/>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6" name="Google Shape;6682;p90">
              <a:extLst>
                <a:ext uri="{FF2B5EF4-FFF2-40B4-BE49-F238E27FC236}">
                  <a16:creationId xmlns:a16="http://schemas.microsoft.com/office/drawing/2014/main" id="{B664543A-E5E7-45F9-9A88-335C97D21BFA}"/>
                </a:ext>
              </a:extLst>
            </p:cNvPr>
            <p:cNvSpPr/>
            <p:nvPr/>
          </p:nvSpPr>
          <p:spPr>
            <a:xfrm>
              <a:off x="8655051" y="4004250"/>
              <a:ext cx="684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7" name="Google Shape;6683;p90">
              <a:extLst>
                <a:ext uri="{FF2B5EF4-FFF2-40B4-BE49-F238E27FC236}">
                  <a16:creationId xmlns:a16="http://schemas.microsoft.com/office/drawing/2014/main" id="{03D30382-B28F-4220-B645-061FF708E1E8}"/>
                </a:ext>
              </a:extLst>
            </p:cNvPr>
            <p:cNvSpPr/>
            <p:nvPr/>
          </p:nvSpPr>
          <p:spPr>
            <a:xfrm>
              <a:off x="8704263" y="4142362"/>
              <a:ext cx="42900" cy="111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8" name="Google Shape;6684;p90">
              <a:extLst>
                <a:ext uri="{FF2B5EF4-FFF2-40B4-BE49-F238E27FC236}">
                  <a16:creationId xmlns:a16="http://schemas.microsoft.com/office/drawing/2014/main" id="{F72F9DA6-6846-4AFC-BA1A-C78CF48BA1F6}"/>
                </a:ext>
              </a:extLst>
            </p:cNvPr>
            <p:cNvSpPr/>
            <p:nvPr/>
          </p:nvSpPr>
          <p:spPr>
            <a:xfrm>
              <a:off x="8632826" y="4020125"/>
              <a:ext cx="114300" cy="111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9" name="Google Shape;6685;p90">
              <a:extLst>
                <a:ext uri="{FF2B5EF4-FFF2-40B4-BE49-F238E27FC236}">
                  <a16:creationId xmlns:a16="http://schemas.microsoft.com/office/drawing/2014/main" id="{80497993-C5F7-42F3-AEE8-5EC1895F35A0}"/>
                </a:ext>
              </a:extLst>
            </p:cNvPr>
            <p:cNvSpPr/>
            <p:nvPr/>
          </p:nvSpPr>
          <p:spPr>
            <a:xfrm>
              <a:off x="8632826" y="4037587"/>
              <a:ext cx="1143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0" name="Google Shape;6686;p90">
              <a:extLst>
                <a:ext uri="{FF2B5EF4-FFF2-40B4-BE49-F238E27FC236}">
                  <a16:creationId xmlns:a16="http://schemas.microsoft.com/office/drawing/2014/main" id="{F8CBD053-3083-4422-A4FE-9D2442EAF978}"/>
                </a:ext>
              </a:extLst>
            </p:cNvPr>
            <p:cNvSpPr/>
            <p:nvPr/>
          </p:nvSpPr>
          <p:spPr>
            <a:xfrm>
              <a:off x="8632826" y="4053462"/>
              <a:ext cx="114300" cy="111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1" name="Google Shape;6687;p90">
              <a:extLst>
                <a:ext uri="{FF2B5EF4-FFF2-40B4-BE49-F238E27FC236}">
                  <a16:creationId xmlns:a16="http://schemas.microsoft.com/office/drawing/2014/main" id="{3996A60D-A687-4699-B9B2-EE7E21F6D212}"/>
                </a:ext>
              </a:extLst>
            </p:cNvPr>
            <p:cNvSpPr/>
            <p:nvPr/>
          </p:nvSpPr>
          <p:spPr>
            <a:xfrm>
              <a:off x="8632826" y="4070925"/>
              <a:ext cx="1143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2" name="Google Shape;6688;p90">
              <a:extLst>
                <a:ext uri="{FF2B5EF4-FFF2-40B4-BE49-F238E27FC236}">
                  <a16:creationId xmlns:a16="http://schemas.microsoft.com/office/drawing/2014/main" id="{A45B2B4D-BA6B-47CC-9771-EE2CAD91FB9B}"/>
                </a:ext>
              </a:extLst>
            </p:cNvPr>
            <p:cNvSpPr/>
            <p:nvPr/>
          </p:nvSpPr>
          <p:spPr>
            <a:xfrm>
              <a:off x="8632826" y="4086800"/>
              <a:ext cx="114300" cy="111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3" name="Google Shape;6689;p90">
              <a:extLst>
                <a:ext uri="{FF2B5EF4-FFF2-40B4-BE49-F238E27FC236}">
                  <a16:creationId xmlns:a16="http://schemas.microsoft.com/office/drawing/2014/main" id="{0A353D8D-766A-4896-B56A-3103A68CC9A8}"/>
                </a:ext>
              </a:extLst>
            </p:cNvPr>
            <p:cNvSpPr/>
            <p:nvPr/>
          </p:nvSpPr>
          <p:spPr>
            <a:xfrm>
              <a:off x="8632826" y="4104262"/>
              <a:ext cx="1143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4" name="Google Shape;6690;p90">
              <a:extLst>
                <a:ext uri="{FF2B5EF4-FFF2-40B4-BE49-F238E27FC236}">
                  <a16:creationId xmlns:a16="http://schemas.microsoft.com/office/drawing/2014/main" id="{90F88BBF-A9C4-4970-A900-C301B55413AF}"/>
                </a:ext>
              </a:extLst>
            </p:cNvPr>
            <p:cNvSpPr/>
            <p:nvPr/>
          </p:nvSpPr>
          <p:spPr>
            <a:xfrm>
              <a:off x="8632826" y="4120137"/>
              <a:ext cx="114300" cy="111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45" name="Ellipse 44">
            <a:extLst>
              <a:ext uri="{FF2B5EF4-FFF2-40B4-BE49-F238E27FC236}">
                <a16:creationId xmlns:a16="http://schemas.microsoft.com/office/drawing/2014/main" id="{86861538-065C-428B-AF56-AB4E24855474}"/>
              </a:ext>
            </a:extLst>
          </p:cNvPr>
          <p:cNvSpPr/>
          <p:nvPr/>
        </p:nvSpPr>
        <p:spPr>
          <a:xfrm>
            <a:off x="399048" y="5097370"/>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46" name="Google Shape;1165;p64">
            <a:extLst>
              <a:ext uri="{FF2B5EF4-FFF2-40B4-BE49-F238E27FC236}">
                <a16:creationId xmlns:a16="http://schemas.microsoft.com/office/drawing/2014/main" id="{00EC828A-C781-4161-BE71-1F18822E028E}"/>
              </a:ext>
            </a:extLst>
          </p:cNvPr>
          <p:cNvGrpSpPr/>
          <p:nvPr/>
        </p:nvGrpSpPr>
        <p:grpSpPr>
          <a:xfrm>
            <a:off x="560123" y="5240447"/>
            <a:ext cx="402812" cy="450578"/>
            <a:chOff x="1889126" y="4637088"/>
            <a:chExt cx="260350" cy="225425"/>
          </a:xfrm>
          <a:solidFill>
            <a:srgbClr val="FF6600"/>
          </a:solidFill>
        </p:grpSpPr>
        <p:sp>
          <p:nvSpPr>
            <p:cNvPr id="47" name="Google Shape;1166;p64">
              <a:extLst>
                <a:ext uri="{FF2B5EF4-FFF2-40B4-BE49-F238E27FC236}">
                  <a16:creationId xmlns:a16="http://schemas.microsoft.com/office/drawing/2014/main" id="{70B3CDC9-E50D-4E50-BD9C-2C42F776F55E}"/>
                </a:ext>
              </a:extLst>
            </p:cNvPr>
            <p:cNvSpPr/>
            <p:nvPr/>
          </p:nvSpPr>
          <p:spPr>
            <a:xfrm>
              <a:off x="1889126" y="4637088"/>
              <a:ext cx="260350" cy="225425"/>
            </a:xfrm>
            <a:custGeom>
              <a:avLst/>
              <a:gdLst/>
              <a:ahLst/>
              <a:cxnLst/>
              <a:rect l="l" t="t" r="r" b="b"/>
              <a:pathLst>
                <a:path w="260" h="224" extrusionOk="0">
                  <a:moveTo>
                    <a:pt x="243" y="0"/>
                  </a:moveTo>
                  <a:cubicBezTo>
                    <a:pt x="16" y="0"/>
                    <a:pt x="16" y="0"/>
                    <a:pt x="16" y="0"/>
                  </a:cubicBezTo>
                  <a:cubicBezTo>
                    <a:pt x="7" y="0"/>
                    <a:pt x="0" y="8"/>
                    <a:pt x="0" y="17"/>
                  </a:cubicBezTo>
                  <a:cubicBezTo>
                    <a:pt x="0" y="169"/>
                    <a:pt x="0" y="169"/>
                    <a:pt x="0" y="169"/>
                  </a:cubicBezTo>
                  <a:cubicBezTo>
                    <a:pt x="0" y="178"/>
                    <a:pt x="7" y="185"/>
                    <a:pt x="16" y="185"/>
                  </a:cubicBezTo>
                  <a:cubicBezTo>
                    <a:pt x="101" y="185"/>
                    <a:pt x="101" y="185"/>
                    <a:pt x="101" y="185"/>
                  </a:cubicBezTo>
                  <a:cubicBezTo>
                    <a:pt x="86" y="216"/>
                    <a:pt x="86" y="216"/>
                    <a:pt x="86" y="216"/>
                  </a:cubicBezTo>
                  <a:cubicBezTo>
                    <a:pt x="70" y="216"/>
                    <a:pt x="70" y="216"/>
                    <a:pt x="70" y="216"/>
                  </a:cubicBezTo>
                  <a:cubicBezTo>
                    <a:pt x="70" y="224"/>
                    <a:pt x="70" y="224"/>
                    <a:pt x="70" y="224"/>
                  </a:cubicBezTo>
                  <a:cubicBezTo>
                    <a:pt x="82" y="224"/>
                    <a:pt x="82" y="224"/>
                    <a:pt x="82" y="224"/>
                  </a:cubicBezTo>
                  <a:cubicBezTo>
                    <a:pt x="177" y="224"/>
                    <a:pt x="177" y="224"/>
                    <a:pt x="177" y="224"/>
                  </a:cubicBezTo>
                  <a:cubicBezTo>
                    <a:pt x="189" y="224"/>
                    <a:pt x="189" y="224"/>
                    <a:pt x="189" y="224"/>
                  </a:cubicBezTo>
                  <a:cubicBezTo>
                    <a:pt x="189" y="216"/>
                    <a:pt x="189" y="216"/>
                    <a:pt x="189" y="216"/>
                  </a:cubicBezTo>
                  <a:cubicBezTo>
                    <a:pt x="173" y="216"/>
                    <a:pt x="173" y="216"/>
                    <a:pt x="173" y="216"/>
                  </a:cubicBezTo>
                  <a:cubicBezTo>
                    <a:pt x="158" y="185"/>
                    <a:pt x="158" y="185"/>
                    <a:pt x="158" y="185"/>
                  </a:cubicBezTo>
                  <a:cubicBezTo>
                    <a:pt x="243" y="185"/>
                    <a:pt x="243" y="185"/>
                    <a:pt x="243" y="185"/>
                  </a:cubicBezTo>
                  <a:cubicBezTo>
                    <a:pt x="252" y="185"/>
                    <a:pt x="260" y="178"/>
                    <a:pt x="260" y="169"/>
                  </a:cubicBezTo>
                  <a:cubicBezTo>
                    <a:pt x="260" y="17"/>
                    <a:pt x="260" y="17"/>
                    <a:pt x="260" y="17"/>
                  </a:cubicBezTo>
                  <a:cubicBezTo>
                    <a:pt x="260" y="8"/>
                    <a:pt x="252" y="0"/>
                    <a:pt x="243" y="0"/>
                  </a:cubicBezTo>
                  <a:close/>
                  <a:moveTo>
                    <a:pt x="8" y="156"/>
                  </a:moveTo>
                  <a:cubicBezTo>
                    <a:pt x="251" y="156"/>
                    <a:pt x="251" y="156"/>
                    <a:pt x="251" y="156"/>
                  </a:cubicBezTo>
                  <a:cubicBezTo>
                    <a:pt x="251" y="169"/>
                    <a:pt x="251" y="169"/>
                    <a:pt x="251" y="169"/>
                  </a:cubicBezTo>
                  <a:cubicBezTo>
                    <a:pt x="251" y="173"/>
                    <a:pt x="248" y="177"/>
                    <a:pt x="243" y="177"/>
                  </a:cubicBezTo>
                  <a:cubicBezTo>
                    <a:pt x="154" y="177"/>
                    <a:pt x="154" y="177"/>
                    <a:pt x="154" y="177"/>
                  </a:cubicBezTo>
                  <a:cubicBezTo>
                    <a:pt x="105" y="177"/>
                    <a:pt x="105" y="177"/>
                    <a:pt x="105" y="177"/>
                  </a:cubicBezTo>
                  <a:cubicBezTo>
                    <a:pt x="16" y="177"/>
                    <a:pt x="16" y="177"/>
                    <a:pt x="16" y="177"/>
                  </a:cubicBezTo>
                  <a:cubicBezTo>
                    <a:pt x="12" y="177"/>
                    <a:pt x="8" y="173"/>
                    <a:pt x="8" y="169"/>
                  </a:cubicBezTo>
                  <a:lnTo>
                    <a:pt x="8" y="156"/>
                  </a:lnTo>
                  <a:close/>
                  <a:moveTo>
                    <a:pt x="251" y="147"/>
                  </a:moveTo>
                  <a:cubicBezTo>
                    <a:pt x="8" y="147"/>
                    <a:pt x="8" y="147"/>
                    <a:pt x="8" y="147"/>
                  </a:cubicBezTo>
                  <a:cubicBezTo>
                    <a:pt x="8" y="17"/>
                    <a:pt x="8" y="17"/>
                    <a:pt x="8" y="17"/>
                  </a:cubicBezTo>
                  <a:cubicBezTo>
                    <a:pt x="8" y="12"/>
                    <a:pt x="12" y="9"/>
                    <a:pt x="16" y="9"/>
                  </a:cubicBezTo>
                  <a:cubicBezTo>
                    <a:pt x="243" y="9"/>
                    <a:pt x="243" y="9"/>
                    <a:pt x="243" y="9"/>
                  </a:cubicBezTo>
                  <a:cubicBezTo>
                    <a:pt x="248" y="9"/>
                    <a:pt x="251" y="12"/>
                    <a:pt x="251" y="17"/>
                  </a:cubicBezTo>
                  <a:lnTo>
                    <a:pt x="251" y="147"/>
                  </a:lnTo>
                  <a:close/>
                  <a:moveTo>
                    <a:pt x="96" y="216"/>
                  </a:moveTo>
                  <a:cubicBezTo>
                    <a:pt x="110" y="185"/>
                    <a:pt x="110" y="185"/>
                    <a:pt x="110" y="185"/>
                  </a:cubicBezTo>
                  <a:cubicBezTo>
                    <a:pt x="148" y="185"/>
                    <a:pt x="148" y="185"/>
                    <a:pt x="148" y="185"/>
                  </a:cubicBezTo>
                  <a:cubicBezTo>
                    <a:pt x="163" y="216"/>
                    <a:pt x="163" y="216"/>
                    <a:pt x="163" y="216"/>
                  </a:cubicBezTo>
                  <a:lnTo>
                    <a:pt x="96" y="216"/>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8" name="Google Shape;1167;p64">
              <a:extLst>
                <a:ext uri="{FF2B5EF4-FFF2-40B4-BE49-F238E27FC236}">
                  <a16:creationId xmlns:a16="http://schemas.microsoft.com/office/drawing/2014/main" id="{05A1F08C-3EB1-46D6-81F0-A52D05960D37}"/>
                </a:ext>
              </a:extLst>
            </p:cNvPr>
            <p:cNvSpPr/>
            <p:nvPr/>
          </p:nvSpPr>
          <p:spPr>
            <a:xfrm>
              <a:off x="1901826" y="4651376"/>
              <a:ext cx="231775" cy="127000"/>
            </a:xfrm>
            <a:custGeom>
              <a:avLst/>
              <a:gdLst/>
              <a:ahLst/>
              <a:cxnLst/>
              <a:rect l="l" t="t" r="r" b="b"/>
              <a:pathLst>
                <a:path w="231" h="126" extrusionOk="0">
                  <a:moveTo>
                    <a:pt x="224" y="0"/>
                  </a:moveTo>
                  <a:cubicBezTo>
                    <a:pt x="7" y="0"/>
                    <a:pt x="7" y="0"/>
                    <a:pt x="7" y="0"/>
                  </a:cubicBezTo>
                  <a:cubicBezTo>
                    <a:pt x="3" y="0"/>
                    <a:pt x="0" y="3"/>
                    <a:pt x="0" y="6"/>
                  </a:cubicBezTo>
                  <a:cubicBezTo>
                    <a:pt x="0" y="120"/>
                    <a:pt x="0" y="120"/>
                    <a:pt x="0" y="120"/>
                  </a:cubicBezTo>
                  <a:cubicBezTo>
                    <a:pt x="0" y="123"/>
                    <a:pt x="3" y="126"/>
                    <a:pt x="7" y="126"/>
                  </a:cubicBezTo>
                  <a:cubicBezTo>
                    <a:pt x="224" y="126"/>
                    <a:pt x="224" y="126"/>
                    <a:pt x="224" y="126"/>
                  </a:cubicBezTo>
                  <a:cubicBezTo>
                    <a:pt x="228" y="126"/>
                    <a:pt x="231" y="123"/>
                    <a:pt x="231" y="120"/>
                  </a:cubicBezTo>
                  <a:cubicBezTo>
                    <a:pt x="231" y="6"/>
                    <a:pt x="231" y="6"/>
                    <a:pt x="231" y="6"/>
                  </a:cubicBezTo>
                  <a:cubicBezTo>
                    <a:pt x="231" y="3"/>
                    <a:pt x="228" y="0"/>
                    <a:pt x="224" y="0"/>
                  </a:cubicBezTo>
                  <a:close/>
                  <a:moveTo>
                    <a:pt x="9" y="37"/>
                  </a:moveTo>
                  <a:cubicBezTo>
                    <a:pt x="223" y="37"/>
                    <a:pt x="223" y="37"/>
                    <a:pt x="223" y="37"/>
                  </a:cubicBezTo>
                  <a:cubicBezTo>
                    <a:pt x="223" y="118"/>
                    <a:pt x="223" y="118"/>
                    <a:pt x="223" y="118"/>
                  </a:cubicBezTo>
                  <a:cubicBezTo>
                    <a:pt x="9" y="118"/>
                    <a:pt x="9" y="118"/>
                    <a:pt x="9" y="118"/>
                  </a:cubicBezTo>
                  <a:lnTo>
                    <a:pt x="9" y="37"/>
                  </a:lnTo>
                  <a:close/>
                  <a:moveTo>
                    <a:pt x="223" y="28"/>
                  </a:moveTo>
                  <a:cubicBezTo>
                    <a:pt x="71" y="28"/>
                    <a:pt x="71" y="28"/>
                    <a:pt x="71" y="28"/>
                  </a:cubicBezTo>
                  <a:cubicBezTo>
                    <a:pt x="71" y="8"/>
                    <a:pt x="71" y="8"/>
                    <a:pt x="71" y="8"/>
                  </a:cubicBezTo>
                  <a:cubicBezTo>
                    <a:pt x="223" y="8"/>
                    <a:pt x="223" y="8"/>
                    <a:pt x="223" y="8"/>
                  </a:cubicBezTo>
                  <a:lnTo>
                    <a:pt x="223" y="28"/>
                  </a:lnTo>
                  <a:close/>
                  <a:moveTo>
                    <a:pt x="63" y="28"/>
                  </a:moveTo>
                  <a:cubicBezTo>
                    <a:pt x="9" y="28"/>
                    <a:pt x="9" y="28"/>
                    <a:pt x="9" y="28"/>
                  </a:cubicBezTo>
                  <a:cubicBezTo>
                    <a:pt x="9" y="8"/>
                    <a:pt x="9" y="8"/>
                    <a:pt x="9" y="8"/>
                  </a:cubicBezTo>
                  <a:cubicBezTo>
                    <a:pt x="63" y="8"/>
                    <a:pt x="63" y="8"/>
                    <a:pt x="63" y="8"/>
                  </a:cubicBezTo>
                  <a:lnTo>
                    <a:pt x="63" y="28"/>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9" name="Google Shape;1168;p64">
              <a:extLst>
                <a:ext uri="{FF2B5EF4-FFF2-40B4-BE49-F238E27FC236}">
                  <a16:creationId xmlns:a16="http://schemas.microsoft.com/office/drawing/2014/main" id="{92D6278D-7750-41EF-8282-5AB568491805}"/>
                </a:ext>
              </a:extLst>
            </p:cNvPr>
            <p:cNvSpPr/>
            <p:nvPr/>
          </p:nvSpPr>
          <p:spPr>
            <a:xfrm>
              <a:off x="2001838" y="4702176"/>
              <a:ext cx="44450" cy="50800"/>
            </a:xfrm>
            <a:custGeom>
              <a:avLst/>
              <a:gdLst/>
              <a:ahLst/>
              <a:cxnLst/>
              <a:rect l="l" t="t" r="r" b="b"/>
              <a:pathLst>
                <a:path w="28" h="32" extrusionOk="0">
                  <a:moveTo>
                    <a:pt x="0" y="32"/>
                  </a:moveTo>
                  <a:lnTo>
                    <a:pt x="28" y="16"/>
                  </a:lnTo>
                  <a:lnTo>
                    <a:pt x="0" y="0"/>
                  </a:lnTo>
                  <a:lnTo>
                    <a:pt x="0" y="32"/>
                  </a:lnTo>
                  <a:close/>
                  <a:moveTo>
                    <a:pt x="17" y="16"/>
                  </a:moveTo>
                  <a:lnTo>
                    <a:pt x="6" y="23"/>
                  </a:lnTo>
                  <a:lnTo>
                    <a:pt x="6" y="9"/>
                  </a:lnTo>
                  <a:lnTo>
                    <a:pt x="17" y="16"/>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0" name="Google Shape;1169;p64">
              <a:extLst>
                <a:ext uri="{FF2B5EF4-FFF2-40B4-BE49-F238E27FC236}">
                  <a16:creationId xmlns:a16="http://schemas.microsoft.com/office/drawing/2014/main" id="{C663FF94-3452-4C90-B5EE-B1CE4E5A381A}"/>
                </a:ext>
              </a:extLst>
            </p:cNvPr>
            <p:cNvSpPr/>
            <p:nvPr/>
          </p:nvSpPr>
          <p:spPr>
            <a:xfrm>
              <a:off x="1984376" y="4665663"/>
              <a:ext cx="1332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51" name="ZoneTexte 50">
            <a:extLst>
              <a:ext uri="{FF2B5EF4-FFF2-40B4-BE49-F238E27FC236}">
                <a16:creationId xmlns:a16="http://schemas.microsoft.com/office/drawing/2014/main" id="{8B0CE75C-83EF-80F1-3F29-55104EB35727}"/>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52" name="Rectangle : coins arrondis 51">
            <a:extLst>
              <a:ext uri="{FF2B5EF4-FFF2-40B4-BE49-F238E27FC236}">
                <a16:creationId xmlns:a16="http://schemas.microsoft.com/office/drawing/2014/main" id="{1460883C-BB21-F8EA-3E34-B0A9C0E05A15}"/>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53" name="Rectangle : coins arrondis 52">
            <a:extLst>
              <a:ext uri="{FF2B5EF4-FFF2-40B4-BE49-F238E27FC236}">
                <a16:creationId xmlns:a16="http://schemas.microsoft.com/office/drawing/2014/main" id="{B6B840EF-FAE4-7D9A-5FE0-08B3B5262BB1}"/>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54" name="Rectangle : coins arrondis 53">
            <a:extLst>
              <a:ext uri="{FF2B5EF4-FFF2-40B4-BE49-F238E27FC236}">
                <a16:creationId xmlns:a16="http://schemas.microsoft.com/office/drawing/2014/main" id="{AE83000B-F882-D79B-7FFE-40E8879A7ECB}"/>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55" name="Rectangle : coins arrondis 54">
            <a:extLst>
              <a:ext uri="{FF2B5EF4-FFF2-40B4-BE49-F238E27FC236}">
                <a16:creationId xmlns:a16="http://schemas.microsoft.com/office/drawing/2014/main" id="{0AE81A79-6273-FC5B-2806-CE425D66AF50}"/>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56" name="Rectangle : coins arrondis 55">
            <a:extLst>
              <a:ext uri="{FF2B5EF4-FFF2-40B4-BE49-F238E27FC236}">
                <a16:creationId xmlns:a16="http://schemas.microsoft.com/office/drawing/2014/main" id="{9644991D-F9F1-3687-7F9C-BF2D6076A164}"/>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57" name="Rectangle : coins arrondis 56">
            <a:extLst>
              <a:ext uri="{FF2B5EF4-FFF2-40B4-BE49-F238E27FC236}">
                <a16:creationId xmlns:a16="http://schemas.microsoft.com/office/drawing/2014/main" id="{AE74F017-68E5-6483-1985-DA799FE5ED88}"/>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393034380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 name="ZoneTexte 49">
            <a:extLst>
              <a:ext uri="{FF2B5EF4-FFF2-40B4-BE49-F238E27FC236}">
                <a16:creationId xmlns:a16="http://schemas.microsoft.com/office/drawing/2014/main" id="{21219B07-ADE5-4219-9291-675D1B7E9EC4}"/>
              </a:ext>
            </a:extLst>
          </p:cNvPr>
          <p:cNvSpPr txBox="1"/>
          <p:nvPr/>
        </p:nvSpPr>
        <p:spPr>
          <a:xfrm>
            <a:off x="1162049" y="4581784"/>
            <a:ext cx="6035971" cy="677108"/>
          </a:xfrm>
          <a:prstGeom prst="rect">
            <a:avLst/>
          </a:prstGeom>
          <a:noFill/>
        </p:spPr>
        <p:txBody>
          <a:bodyPr wrap="square">
            <a:spAutoFit/>
          </a:bodyPr>
          <a:lstStyle/>
          <a:p>
            <a:pPr fontAlgn="ctr"/>
            <a:r>
              <a:rPr lang="fr-FR" b="1">
                <a:solidFill>
                  <a:srgbClr val="FF6600"/>
                </a:solidFill>
              </a:rPr>
              <a:t>Inclure la notion de développement durable dans ma politique de gestion du parc informatique</a:t>
            </a:r>
          </a:p>
          <a:p>
            <a:pPr fontAlgn="ctr"/>
            <a:endParaRPr lang="fr-FR" sz="1000" b="1">
              <a:solidFill>
                <a:schemeClr val="tx1"/>
              </a:solidFill>
              <a:latin typeface="Arial" panose="020B0604020202020204" pitchFamily="34" charset="0"/>
              <a:cs typeface="Arial" panose="020B0604020202020204" pitchFamily="34" charset="0"/>
            </a:endParaRPr>
          </a:p>
        </p:txBody>
      </p:sp>
      <p:sp>
        <p:nvSpPr>
          <p:cNvPr id="12" name="ZoneTexte 11">
            <a:extLst>
              <a:ext uri="{FF2B5EF4-FFF2-40B4-BE49-F238E27FC236}">
                <a16:creationId xmlns:a16="http://schemas.microsoft.com/office/drawing/2014/main" id="{A8A7E7A1-3F8D-4847-A7C2-EFB5029CB885}"/>
              </a:ext>
            </a:extLst>
          </p:cNvPr>
          <p:cNvSpPr txBox="1"/>
          <p:nvPr/>
        </p:nvSpPr>
        <p:spPr>
          <a:xfrm>
            <a:off x="270660" y="1132998"/>
            <a:ext cx="6997617" cy="1015663"/>
          </a:xfrm>
          <a:prstGeom prst="rect">
            <a:avLst/>
          </a:prstGeom>
          <a:noFill/>
        </p:spPr>
        <p:txBody>
          <a:bodyPr wrap="square" rtlCol="0">
            <a:spAutoFit/>
          </a:bodyPr>
          <a:lstStyle/>
          <a:p>
            <a:r>
              <a:rPr lang="fr-FR" sz="2000" b="1">
                <a:solidFill>
                  <a:schemeClr val="tx2"/>
                </a:solidFill>
              </a:rPr>
              <a:t>Fiche 2 - Rappel de bonnes pratiques en matière de gestion du parc informatique</a:t>
            </a:r>
          </a:p>
          <a:p>
            <a:endParaRPr lang="fr-FR" sz="2000" b="1">
              <a:solidFill>
                <a:schemeClr val="tx2"/>
              </a:solidFill>
            </a:endParaRPr>
          </a:p>
        </p:txBody>
      </p:sp>
      <p:sp>
        <p:nvSpPr>
          <p:cNvPr id="8" name="Espace réservé du texte 7">
            <a:extLst>
              <a:ext uri="{FF2B5EF4-FFF2-40B4-BE49-F238E27FC236}">
                <a16:creationId xmlns:a16="http://schemas.microsoft.com/office/drawing/2014/main" id="{4DB42CF7-6650-4A80-8A56-50E6C0C6BC2E}"/>
              </a:ext>
            </a:extLst>
          </p:cNvPr>
          <p:cNvSpPr>
            <a:spLocks noGrp="1"/>
          </p:cNvSpPr>
          <p:nvPr>
            <p:ph type="body" idx="1"/>
          </p:nvPr>
        </p:nvSpPr>
        <p:spPr/>
        <p:txBody>
          <a:bodyPr/>
          <a:lstStyle/>
          <a:p>
            <a:endParaRPr lang="fr-FR"/>
          </a:p>
        </p:txBody>
      </p:sp>
      <p:sp>
        <p:nvSpPr>
          <p:cNvPr id="16" name="Sous-titre 4">
            <a:extLst>
              <a:ext uri="{FF2B5EF4-FFF2-40B4-BE49-F238E27FC236}">
                <a16:creationId xmlns:a16="http://schemas.microsoft.com/office/drawing/2014/main" id="{28F73342-5CDE-491F-8C4B-C9942D4AF4A9}"/>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18" name="Rectangle : avec coin arrondi 17">
            <a:extLst>
              <a:ext uri="{FF2B5EF4-FFF2-40B4-BE49-F238E27FC236}">
                <a16:creationId xmlns:a16="http://schemas.microsoft.com/office/drawing/2014/main" id="{94E1EFF5-6C8B-48E5-93F9-C732D3A7C3E8}"/>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a:extLst>
              <a:ext uri="{FF2B5EF4-FFF2-40B4-BE49-F238E27FC236}">
                <a16:creationId xmlns:a16="http://schemas.microsoft.com/office/drawing/2014/main" id="{4770737D-2D5F-4F22-ABF0-88831AD2C951}"/>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20" name="ZoneTexte 19">
            <a:extLst>
              <a:ext uri="{FF2B5EF4-FFF2-40B4-BE49-F238E27FC236}">
                <a16:creationId xmlns:a16="http://schemas.microsoft.com/office/drawing/2014/main" id="{60271793-2EFA-4D42-8439-F67EF61E2020}"/>
              </a:ext>
            </a:extLst>
          </p:cNvPr>
          <p:cNvSpPr txBox="1"/>
          <p:nvPr/>
        </p:nvSpPr>
        <p:spPr>
          <a:xfrm>
            <a:off x="143773" y="1090877"/>
            <a:ext cx="6997617" cy="707886"/>
          </a:xfrm>
          <a:prstGeom prst="rect">
            <a:avLst/>
          </a:prstGeom>
          <a:noFill/>
        </p:spPr>
        <p:txBody>
          <a:bodyPr wrap="square" rtlCol="0">
            <a:spAutoFit/>
          </a:bodyPr>
          <a:lstStyle/>
          <a:p>
            <a:r>
              <a:rPr lang="fr-FR" sz="2000" b="1" dirty="0">
                <a:solidFill>
                  <a:schemeClr val="tx2"/>
                </a:solidFill>
              </a:rPr>
              <a:t>Fiche 2 – Bonnes pratiques (3/3)</a:t>
            </a:r>
          </a:p>
          <a:p>
            <a:endParaRPr lang="fr-FR" sz="2000" b="1" dirty="0">
              <a:solidFill>
                <a:schemeClr val="tx2"/>
              </a:solidFill>
            </a:endParaRPr>
          </a:p>
        </p:txBody>
      </p:sp>
      <p:pic>
        <p:nvPicPr>
          <p:cNvPr id="21" name="Image 20">
            <a:extLst>
              <a:ext uri="{FF2B5EF4-FFF2-40B4-BE49-F238E27FC236}">
                <a16:creationId xmlns:a16="http://schemas.microsoft.com/office/drawing/2014/main" id="{39F9F720-C5AE-4A46-821A-CBF0C698FCEE}"/>
              </a:ext>
            </a:extLst>
          </p:cNvPr>
          <p:cNvPicPr>
            <a:picLocks noChangeAspect="1"/>
          </p:cNvPicPr>
          <p:nvPr/>
        </p:nvPicPr>
        <p:blipFill>
          <a:blip r:embed="rId2"/>
          <a:stretch>
            <a:fillRect/>
          </a:stretch>
        </p:blipFill>
        <p:spPr>
          <a:xfrm>
            <a:off x="107305" y="128980"/>
            <a:ext cx="1961189" cy="798102"/>
          </a:xfrm>
          <a:prstGeom prst="rect">
            <a:avLst/>
          </a:prstGeom>
        </p:spPr>
      </p:pic>
      <p:sp>
        <p:nvSpPr>
          <p:cNvPr id="22" name="ZoneTexte 21">
            <a:extLst>
              <a:ext uri="{FF2B5EF4-FFF2-40B4-BE49-F238E27FC236}">
                <a16:creationId xmlns:a16="http://schemas.microsoft.com/office/drawing/2014/main" id="{6AD221C6-F9DB-45CC-A14E-59A324423F4C}"/>
              </a:ext>
            </a:extLst>
          </p:cNvPr>
          <p:cNvSpPr txBox="1"/>
          <p:nvPr/>
        </p:nvSpPr>
        <p:spPr>
          <a:xfrm>
            <a:off x="1182104" y="7106257"/>
            <a:ext cx="6011733" cy="523220"/>
          </a:xfrm>
          <a:prstGeom prst="rect">
            <a:avLst/>
          </a:prstGeom>
          <a:noFill/>
        </p:spPr>
        <p:txBody>
          <a:bodyPr wrap="square">
            <a:spAutoFit/>
          </a:bodyPr>
          <a:lstStyle/>
          <a:p>
            <a:pPr fontAlgn="ctr"/>
            <a:r>
              <a:rPr lang="fr-FR" b="1">
                <a:solidFill>
                  <a:srgbClr val="FF6600"/>
                </a:solidFill>
              </a:rPr>
              <a:t>Intégrer la notion de qualité de vie au travail (QVT) dans ma politique de gestion du parc informatique</a:t>
            </a:r>
            <a:endParaRPr lang="fr-FR" b="1">
              <a:solidFill>
                <a:srgbClr val="FF6600"/>
              </a:solidFill>
              <a:effectLst/>
              <a:latin typeface="Arial" panose="020B0604020202020204" pitchFamily="34" charset="0"/>
              <a:cs typeface="Arial" panose="020B0604020202020204" pitchFamily="34" charset="0"/>
            </a:endParaRPr>
          </a:p>
        </p:txBody>
      </p:sp>
      <p:sp>
        <p:nvSpPr>
          <p:cNvPr id="11" name="ZoneTexte 10">
            <a:extLst>
              <a:ext uri="{FF2B5EF4-FFF2-40B4-BE49-F238E27FC236}">
                <a16:creationId xmlns:a16="http://schemas.microsoft.com/office/drawing/2014/main" id="{6764D00F-820C-45D9-B86B-9F082082171C}"/>
              </a:ext>
            </a:extLst>
          </p:cNvPr>
          <p:cNvSpPr txBox="1"/>
          <p:nvPr/>
        </p:nvSpPr>
        <p:spPr>
          <a:xfrm>
            <a:off x="392955" y="2695554"/>
            <a:ext cx="6805066" cy="1631216"/>
          </a:xfrm>
          <a:prstGeom prst="rect">
            <a:avLst/>
          </a:prstGeom>
          <a:noFill/>
        </p:spPr>
        <p:txBody>
          <a:bodyPr wrap="square" lIns="91440" tIns="45720" rIns="91440" bIns="45720" rtlCol="0" anchor="t">
            <a:spAutoFit/>
          </a:bodyPr>
          <a:lstStyle/>
          <a:p>
            <a:pPr algn="just" fontAlgn="ctr"/>
            <a:r>
              <a:rPr lang="fr-FR" sz="1000"/>
              <a:t>Le prix de la location étant plus important sur le long terme, Il est préférable de privilégier l’acquisition de matériel plutôt que  la location. </a:t>
            </a:r>
            <a:endParaRPr lang="fr-FR" sz="1000">
              <a:latin typeface="Arial" panose="020B0604020202020204" pitchFamily="34" charset="0"/>
              <a:cs typeface="Arial" panose="020B0604020202020204" pitchFamily="34" charset="0"/>
            </a:endParaRPr>
          </a:p>
          <a:p>
            <a:pPr algn="just" rtl="0" fontAlgn="ctr">
              <a:spcBef>
                <a:spcPts val="0"/>
              </a:spcBef>
              <a:spcAft>
                <a:spcPts val="0"/>
              </a:spcAft>
            </a:pPr>
            <a:endParaRPr lang="fr-FR" sz="1000">
              <a:effectLst/>
              <a:latin typeface="Arial" panose="020B0604020202020204" pitchFamily="34" charset="0"/>
              <a:cs typeface="Arial" panose="020B0604020202020204" pitchFamily="34" charset="0"/>
            </a:endParaRPr>
          </a:p>
          <a:p>
            <a:pPr algn="just" rtl="0" fontAlgn="ctr">
              <a:spcBef>
                <a:spcPts val="0"/>
              </a:spcBef>
              <a:spcAft>
                <a:spcPts val="0"/>
              </a:spcAft>
            </a:pPr>
            <a:r>
              <a:rPr lang="fr-FR" sz="1000">
                <a:effectLst/>
              </a:rPr>
              <a:t>La location présente néanmoins plusieurs avantages notamment pour les structures ayant une faible trésorerie</a:t>
            </a:r>
            <a:r>
              <a:rPr lang="fr-FR" sz="1000"/>
              <a:t> :</a:t>
            </a:r>
            <a:endParaRPr lang="fr-FR" sz="1000">
              <a:effectLst/>
            </a:endParaRPr>
          </a:p>
          <a:p>
            <a:pPr marL="171450" indent="-171450" algn="just" fontAlgn="ctr">
              <a:buFont typeface="Arial" panose="020B0604020202020204" pitchFamily="34" charset="0"/>
              <a:buChar char="•"/>
            </a:pPr>
            <a:r>
              <a:rPr lang="fr-FR" sz="1000"/>
              <a:t>S’équiper à moindre coût ; </a:t>
            </a:r>
            <a:endParaRPr lang="fr-FR" sz="1000">
              <a:latin typeface="Arial" panose="020B0604020202020204" pitchFamily="34" charset="0"/>
              <a:cs typeface="Arial" panose="020B0604020202020204" pitchFamily="34" charset="0"/>
            </a:endParaRPr>
          </a:p>
          <a:p>
            <a:pPr marL="171450" indent="-171450" algn="just" fontAlgn="ctr">
              <a:buFont typeface="Arial" panose="020B0604020202020204" pitchFamily="34" charset="0"/>
              <a:buChar char="•"/>
            </a:pPr>
            <a:r>
              <a:rPr lang="fr-FR" sz="1000"/>
              <a:t>Intégrer la dépense dans le budget de fonctionnement ; </a:t>
            </a:r>
            <a:endParaRPr lang="fr-FR" sz="1000">
              <a:latin typeface="Arial" panose="020B0604020202020204" pitchFamily="34" charset="0"/>
              <a:cs typeface="Arial" panose="020B0604020202020204" pitchFamily="34" charset="0"/>
            </a:endParaRPr>
          </a:p>
          <a:p>
            <a:pPr marL="171450" indent="-171450" algn="just" fontAlgn="ctr">
              <a:buFont typeface="Arial" panose="020B0604020202020204" pitchFamily="34" charset="0"/>
              <a:buChar char="•"/>
            </a:pPr>
            <a:r>
              <a:rPr lang="fr-FR" sz="1000"/>
              <a:t>Restituer le matériel après 5 ans sans avoir à gérer son recyclage ; </a:t>
            </a:r>
            <a:endParaRPr lang="fr-FR" sz="1000">
              <a:latin typeface="Arial" panose="020B0604020202020204" pitchFamily="34" charset="0"/>
              <a:cs typeface="Arial" panose="020B0604020202020204" pitchFamily="34" charset="0"/>
            </a:endParaRPr>
          </a:p>
          <a:p>
            <a:pPr marL="171450" indent="-171450" algn="just" fontAlgn="ctr">
              <a:buFont typeface="Arial" panose="020B0604020202020204" pitchFamily="34" charset="0"/>
              <a:buChar char="•"/>
            </a:pPr>
            <a:r>
              <a:rPr lang="fr-FR" sz="1000"/>
              <a:t>Utilisation des postes sur une durée inférieure à 5 ans (notamment pour les CDD ou les cas de pics d’activité). </a:t>
            </a:r>
            <a:endParaRPr lang="fr-FR" sz="1000">
              <a:latin typeface="Arial" panose="020B0604020202020204" pitchFamily="34" charset="0"/>
              <a:cs typeface="Arial" panose="020B0604020202020204" pitchFamily="34" charset="0"/>
            </a:endParaRPr>
          </a:p>
          <a:p>
            <a:pPr algn="just" rtl="0" fontAlgn="ctr">
              <a:spcBef>
                <a:spcPts val="0"/>
              </a:spcBef>
              <a:spcAft>
                <a:spcPts val="0"/>
              </a:spcAft>
            </a:pPr>
            <a:endParaRPr lang="fr-FR" sz="1000">
              <a:effectLst/>
              <a:latin typeface="Arial" panose="020B0604020202020204" pitchFamily="34" charset="0"/>
              <a:cs typeface="Arial" panose="020B0604020202020204" pitchFamily="34" charset="0"/>
            </a:endParaRPr>
          </a:p>
          <a:p>
            <a:pPr algn="just" fontAlgn="ctr"/>
            <a:r>
              <a:rPr lang="fr-FR" sz="1000">
                <a:effectLst/>
              </a:rPr>
              <a:t>Les petites structures peuvent passer par des centrales d’achat pour </a:t>
            </a:r>
            <a:r>
              <a:rPr lang="fr-FR" sz="1000"/>
              <a:t>l’acquisition de </a:t>
            </a:r>
            <a:r>
              <a:rPr lang="fr-FR" sz="1000">
                <a:effectLst/>
              </a:rPr>
              <a:t>matériel.</a:t>
            </a:r>
            <a:r>
              <a:rPr lang="fr-FR" sz="1000"/>
              <a:t> </a:t>
            </a:r>
            <a:endParaRPr lang="fr-FR" sz="1000">
              <a:effectLst/>
              <a:latin typeface="Arial" panose="020B0604020202020204" pitchFamily="34" charset="0"/>
              <a:cs typeface="Arial" panose="020B0604020202020204" pitchFamily="34" charset="0"/>
            </a:endParaRPr>
          </a:p>
        </p:txBody>
      </p:sp>
      <p:sp>
        <p:nvSpPr>
          <p:cNvPr id="13" name="ZoneTexte 12">
            <a:extLst>
              <a:ext uri="{FF2B5EF4-FFF2-40B4-BE49-F238E27FC236}">
                <a16:creationId xmlns:a16="http://schemas.microsoft.com/office/drawing/2014/main" id="{33E740C4-E91F-489C-888F-CF29B3FAE0FA}"/>
              </a:ext>
            </a:extLst>
          </p:cNvPr>
          <p:cNvSpPr txBox="1"/>
          <p:nvPr/>
        </p:nvSpPr>
        <p:spPr>
          <a:xfrm>
            <a:off x="1162050" y="2182077"/>
            <a:ext cx="5900096" cy="307777"/>
          </a:xfrm>
          <a:prstGeom prst="rect">
            <a:avLst/>
          </a:prstGeom>
          <a:noFill/>
        </p:spPr>
        <p:txBody>
          <a:bodyPr wrap="square">
            <a:spAutoFit/>
          </a:bodyPr>
          <a:lstStyle/>
          <a:p>
            <a:pPr fontAlgn="ctr"/>
            <a:r>
              <a:rPr lang="fr-FR" b="1">
                <a:solidFill>
                  <a:srgbClr val="FF6600"/>
                </a:solidFill>
              </a:rPr>
              <a:t>Achat ou location</a:t>
            </a:r>
            <a:endParaRPr lang="fr-FR" b="1">
              <a:solidFill>
                <a:srgbClr val="FF6600"/>
              </a:solidFill>
              <a:effectLst/>
              <a:latin typeface="Arial" panose="020B0604020202020204" pitchFamily="34" charset="0"/>
              <a:cs typeface="Arial" panose="020B0604020202020204" pitchFamily="34" charset="0"/>
            </a:endParaRPr>
          </a:p>
        </p:txBody>
      </p:sp>
      <p:sp>
        <p:nvSpPr>
          <p:cNvPr id="14" name="Ellipse 13">
            <a:extLst>
              <a:ext uri="{FF2B5EF4-FFF2-40B4-BE49-F238E27FC236}">
                <a16:creationId xmlns:a16="http://schemas.microsoft.com/office/drawing/2014/main" id="{93A9EFB0-6AEE-4CEA-8E80-825930CFF52C}"/>
              </a:ext>
            </a:extLst>
          </p:cNvPr>
          <p:cNvSpPr/>
          <p:nvPr/>
        </p:nvSpPr>
        <p:spPr>
          <a:xfrm>
            <a:off x="399048" y="2015119"/>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Google Shape;3782;p70">
            <a:extLst>
              <a:ext uri="{FF2B5EF4-FFF2-40B4-BE49-F238E27FC236}">
                <a16:creationId xmlns:a16="http://schemas.microsoft.com/office/drawing/2014/main" id="{01563306-95AB-4836-B5F3-D4744978C452}"/>
              </a:ext>
            </a:extLst>
          </p:cNvPr>
          <p:cNvSpPr/>
          <p:nvPr/>
        </p:nvSpPr>
        <p:spPr>
          <a:xfrm>
            <a:off x="518416" y="2194215"/>
            <a:ext cx="497979" cy="345282"/>
          </a:xfrm>
          <a:custGeom>
            <a:avLst/>
            <a:gdLst/>
            <a:ahLst/>
            <a:cxnLst/>
            <a:rect l="l" t="t" r="r" b="b"/>
            <a:pathLst>
              <a:path w="259" h="181" extrusionOk="0">
                <a:moveTo>
                  <a:pt x="257" y="58"/>
                </a:moveTo>
                <a:cubicBezTo>
                  <a:pt x="256" y="56"/>
                  <a:pt x="253" y="56"/>
                  <a:pt x="251" y="58"/>
                </a:cubicBezTo>
                <a:cubicBezTo>
                  <a:pt x="233" y="76"/>
                  <a:pt x="233" y="76"/>
                  <a:pt x="233" y="76"/>
                </a:cubicBezTo>
                <a:cubicBezTo>
                  <a:pt x="183" y="27"/>
                  <a:pt x="183" y="27"/>
                  <a:pt x="183" y="27"/>
                </a:cubicBezTo>
                <a:cubicBezTo>
                  <a:pt x="202" y="8"/>
                  <a:pt x="202" y="8"/>
                  <a:pt x="202" y="8"/>
                </a:cubicBezTo>
                <a:cubicBezTo>
                  <a:pt x="203" y="6"/>
                  <a:pt x="203" y="4"/>
                  <a:pt x="202" y="2"/>
                </a:cubicBezTo>
                <a:cubicBezTo>
                  <a:pt x="200" y="0"/>
                  <a:pt x="197" y="0"/>
                  <a:pt x="196" y="2"/>
                </a:cubicBezTo>
                <a:cubicBezTo>
                  <a:pt x="195" y="2"/>
                  <a:pt x="195" y="2"/>
                  <a:pt x="195" y="2"/>
                </a:cubicBezTo>
                <a:cubicBezTo>
                  <a:pt x="174" y="24"/>
                  <a:pt x="174" y="24"/>
                  <a:pt x="174" y="24"/>
                </a:cubicBezTo>
                <a:cubicBezTo>
                  <a:pt x="173" y="24"/>
                  <a:pt x="173" y="26"/>
                  <a:pt x="173" y="27"/>
                </a:cubicBezTo>
                <a:cubicBezTo>
                  <a:pt x="87" y="27"/>
                  <a:pt x="87" y="27"/>
                  <a:pt x="87" y="27"/>
                </a:cubicBezTo>
                <a:cubicBezTo>
                  <a:pt x="87" y="25"/>
                  <a:pt x="86" y="24"/>
                  <a:pt x="86" y="24"/>
                </a:cubicBezTo>
                <a:cubicBezTo>
                  <a:pt x="64" y="2"/>
                  <a:pt x="64" y="2"/>
                  <a:pt x="64" y="2"/>
                </a:cubicBezTo>
                <a:cubicBezTo>
                  <a:pt x="62" y="0"/>
                  <a:pt x="60" y="0"/>
                  <a:pt x="58" y="2"/>
                </a:cubicBezTo>
                <a:cubicBezTo>
                  <a:pt x="56" y="4"/>
                  <a:pt x="56" y="6"/>
                  <a:pt x="58" y="8"/>
                </a:cubicBezTo>
                <a:cubicBezTo>
                  <a:pt x="76" y="27"/>
                  <a:pt x="76" y="27"/>
                  <a:pt x="76" y="27"/>
                </a:cubicBezTo>
                <a:cubicBezTo>
                  <a:pt x="27" y="76"/>
                  <a:pt x="27" y="76"/>
                  <a:pt x="27" y="76"/>
                </a:cubicBezTo>
                <a:cubicBezTo>
                  <a:pt x="8" y="58"/>
                  <a:pt x="8" y="58"/>
                  <a:pt x="8" y="58"/>
                </a:cubicBezTo>
                <a:cubicBezTo>
                  <a:pt x="6" y="56"/>
                  <a:pt x="4" y="56"/>
                  <a:pt x="2" y="58"/>
                </a:cubicBezTo>
                <a:cubicBezTo>
                  <a:pt x="0" y="60"/>
                  <a:pt x="0" y="62"/>
                  <a:pt x="2" y="64"/>
                </a:cubicBezTo>
                <a:cubicBezTo>
                  <a:pt x="24" y="86"/>
                  <a:pt x="24" y="86"/>
                  <a:pt x="24" y="86"/>
                </a:cubicBezTo>
                <a:cubicBezTo>
                  <a:pt x="24" y="86"/>
                  <a:pt x="25" y="87"/>
                  <a:pt x="27" y="87"/>
                </a:cubicBezTo>
                <a:cubicBezTo>
                  <a:pt x="28" y="87"/>
                  <a:pt x="29" y="86"/>
                  <a:pt x="30" y="86"/>
                </a:cubicBezTo>
                <a:cubicBezTo>
                  <a:pt x="35" y="80"/>
                  <a:pt x="35" y="80"/>
                  <a:pt x="35" y="80"/>
                </a:cubicBezTo>
                <a:cubicBezTo>
                  <a:pt x="53" y="98"/>
                  <a:pt x="53" y="98"/>
                  <a:pt x="53" y="98"/>
                </a:cubicBezTo>
                <a:cubicBezTo>
                  <a:pt x="44" y="106"/>
                  <a:pt x="44" y="106"/>
                  <a:pt x="44" y="106"/>
                </a:cubicBezTo>
                <a:cubicBezTo>
                  <a:pt x="41" y="109"/>
                  <a:pt x="39" y="113"/>
                  <a:pt x="40" y="118"/>
                </a:cubicBezTo>
                <a:cubicBezTo>
                  <a:pt x="39" y="122"/>
                  <a:pt x="41" y="126"/>
                  <a:pt x="44" y="129"/>
                </a:cubicBezTo>
                <a:cubicBezTo>
                  <a:pt x="47" y="132"/>
                  <a:pt x="50" y="133"/>
                  <a:pt x="53" y="134"/>
                </a:cubicBezTo>
                <a:cubicBezTo>
                  <a:pt x="53" y="136"/>
                  <a:pt x="52" y="137"/>
                  <a:pt x="52" y="139"/>
                </a:cubicBezTo>
                <a:cubicBezTo>
                  <a:pt x="52" y="143"/>
                  <a:pt x="54" y="148"/>
                  <a:pt x="57" y="151"/>
                </a:cubicBezTo>
                <a:cubicBezTo>
                  <a:pt x="60" y="154"/>
                  <a:pt x="65" y="156"/>
                  <a:pt x="69" y="156"/>
                </a:cubicBezTo>
                <a:cubicBezTo>
                  <a:pt x="69" y="156"/>
                  <a:pt x="69" y="156"/>
                  <a:pt x="69" y="156"/>
                </a:cubicBezTo>
                <a:cubicBezTo>
                  <a:pt x="69" y="156"/>
                  <a:pt x="69" y="155"/>
                  <a:pt x="70" y="155"/>
                </a:cubicBezTo>
                <a:cubicBezTo>
                  <a:pt x="70" y="156"/>
                  <a:pt x="70" y="156"/>
                  <a:pt x="70" y="156"/>
                </a:cubicBezTo>
                <a:cubicBezTo>
                  <a:pt x="70" y="160"/>
                  <a:pt x="71" y="165"/>
                  <a:pt x="74" y="168"/>
                </a:cubicBezTo>
                <a:cubicBezTo>
                  <a:pt x="78" y="171"/>
                  <a:pt x="82" y="173"/>
                  <a:pt x="86" y="173"/>
                </a:cubicBezTo>
                <a:cubicBezTo>
                  <a:pt x="86" y="173"/>
                  <a:pt x="86" y="173"/>
                  <a:pt x="86" y="173"/>
                </a:cubicBezTo>
                <a:cubicBezTo>
                  <a:pt x="90" y="173"/>
                  <a:pt x="93" y="172"/>
                  <a:pt x="96" y="169"/>
                </a:cubicBezTo>
                <a:cubicBezTo>
                  <a:pt x="97" y="172"/>
                  <a:pt x="98" y="174"/>
                  <a:pt x="100" y="177"/>
                </a:cubicBezTo>
                <a:cubicBezTo>
                  <a:pt x="103" y="180"/>
                  <a:pt x="108" y="181"/>
                  <a:pt x="112" y="181"/>
                </a:cubicBezTo>
                <a:cubicBezTo>
                  <a:pt x="116" y="181"/>
                  <a:pt x="120" y="180"/>
                  <a:pt x="123" y="177"/>
                </a:cubicBezTo>
                <a:cubicBezTo>
                  <a:pt x="129" y="171"/>
                  <a:pt x="129" y="171"/>
                  <a:pt x="129" y="171"/>
                </a:cubicBezTo>
                <a:cubicBezTo>
                  <a:pt x="129" y="171"/>
                  <a:pt x="130" y="170"/>
                  <a:pt x="130" y="170"/>
                </a:cubicBezTo>
                <a:cubicBezTo>
                  <a:pt x="136" y="177"/>
                  <a:pt x="136" y="177"/>
                  <a:pt x="136" y="177"/>
                </a:cubicBezTo>
                <a:cubicBezTo>
                  <a:pt x="139" y="180"/>
                  <a:pt x="143" y="181"/>
                  <a:pt x="148" y="181"/>
                </a:cubicBezTo>
                <a:cubicBezTo>
                  <a:pt x="152" y="181"/>
                  <a:pt x="156" y="180"/>
                  <a:pt x="159" y="177"/>
                </a:cubicBezTo>
                <a:cubicBezTo>
                  <a:pt x="161" y="174"/>
                  <a:pt x="163" y="172"/>
                  <a:pt x="163" y="169"/>
                </a:cubicBezTo>
                <a:cubicBezTo>
                  <a:pt x="166" y="172"/>
                  <a:pt x="170" y="173"/>
                  <a:pt x="173" y="173"/>
                </a:cubicBezTo>
                <a:cubicBezTo>
                  <a:pt x="174" y="173"/>
                  <a:pt x="174" y="173"/>
                  <a:pt x="174" y="173"/>
                </a:cubicBezTo>
                <a:cubicBezTo>
                  <a:pt x="178" y="173"/>
                  <a:pt x="182" y="171"/>
                  <a:pt x="185" y="168"/>
                </a:cubicBezTo>
                <a:cubicBezTo>
                  <a:pt x="188" y="165"/>
                  <a:pt x="190" y="160"/>
                  <a:pt x="190" y="156"/>
                </a:cubicBezTo>
                <a:cubicBezTo>
                  <a:pt x="190" y="156"/>
                  <a:pt x="190" y="156"/>
                  <a:pt x="190" y="155"/>
                </a:cubicBezTo>
                <a:cubicBezTo>
                  <a:pt x="190" y="155"/>
                  <a:pt x="190" y="156"/>
                  <a:pt x="191" y="156"/>
                </a:cubicBezTo>
                <a:cubicBezTo>
                  <a:pt x="195" y="156"/>
                  <a:pt x="199" y="154"/>
                  <a:pt x="202" y="151"/>
                </a:cubicBezTo>
                <a:cubicBezTo>
                  <a:pt x="206" y="148"/>
                  <a:pt x="207" y="143"/>
                  <a:pt x="207" y="139"/>
                </a:cubicBezTo>
                <a:cubicBezTo>
                  <a:pt x="207" y="137"/>
                  <a:pt x="207" y="136"/>
                  <a:pt x="206" y="134"/>
                </a:cubicBezTo>
                <a:cubicBezTo>
                  <a:pt x="209" y="133"/>
                  <a:pt x="213" y="132"/>
                  <a:pt x="215" y="129"/>
                </a:cubicBezTo>
                <a:cubicBezTo>
                  <a:pt x="218" y="126"/>
                  <a:pt x="220" y="122"/>
                  <a:pt x="220" y="118"/>
                </a:cubicBezTo>
                <a:cubicBezTo>
                  <a:pt x="220" y="113"/>
                  <a:pt x="218" y="109"/>
                  <a:pt x="215" y="106"/>
                </a:cubicBezTo>
                <a:cubicBezTo>
                  <a:pt x="207" y="98"/>
                  <a:pt x="207" y="98"/>
                  <a:pt x="207" y="98"/>
                </a:cubicBezTo>
                <a:cubicBezTo>
                  <a:pt x="224" y="80"/>
                  <a:pt x="224" y="80"/>
                  <a:pt x="224" y="80"/>
                </a:cubicBezTo>
                <a:cubicBezTo>
                  <a:pt x="230" y="86"/>
                  <a:pt x="230" y="86"/>
                  <a:pt x="230" y="86"/>
                </a:cubicBezTo>
                <a:cubicBezTo>
                  <a:pt x="231" y="86"/>
                  <a:pt x="232" y="87"/>
                  <a:pt x="233" y="87"/>
                </a:cubicBezTo>
                <a:cubicBezTo>
                  <a:pt x="234" y="87"/>
                  <a:pt x="235" y="86"/>
                  <a:pt x="236" y="86"/>
                </a:cubicBezTo>
                <a:cubicBezTo>
                  <a:pt x="257" y="64"/>
                  <a:pt x="257" y="64"/>
                  <a:pt x="257" y="64"/>
                </a:cubicBezTo>
                <a:cubicBezTo>
                  <a:pt x="259" y="62"/>
                  <a:pt x="259" y="60"/>
                  <a:pt x="257" y="58"/>
                </a:cubicBezTo>
                <a:close/>
                <a:moveTo>
                  <a:pt x="56" y="125"/>
                </a:moveTo>
                <a:cubicBezTo>
                  <a:pt x="54" y="125"/>
                  <a:pt x="52" y="125"/>
                  <a:pt x="50" y="123"/>
                </a:cubicBezTo>
                <a:cubicBezTo>
                  <a:pt x="49" y="122"/>
                  <a:pt x="48" y="120"/>
                  <a:pt x="48" y="118"/>
                </a:cubicBezTo>
                <a:cubicBezTo>
                  <a:pt x="48" y="116"/>
                  <a:pt x="49" y="114"/>
                  <a:pt x="50" y="112"/>
                </a:cubicBezTo>
                <a:cubicBezTo>
                  <a:pt x="60" y="102"/>
                  <a:pt x="60" y="102"/>
                  <a:pt x="60" y="102"/>
                </a:cubicBezTo>
                <a:cubicBezTo>
                  <a:pt x="62" y="100"/>
                  <a:pt x="64" y="100"/>
                  <a:pt x="66" y="100"/>
                </a:cubicBezTo>
                <a:cubicBezTo>
                  <a:pt x="68" y="100"/>
                  <a:pt x="70" y="100"/>
                  <a:pt x="72" y="102"/>
                </a:cubicBezTo>
                <a:cubicBezTo>
                  <a:pt x="73" y="104"/>
                  <a:pt x="74" y="106"/>
                  <a:pt x="74" y="108"/>
                </a:cubicBezTo>
                <a:cubicBezTo>
                  <a:pt x="74" y="110"/>
                  <a:pt x="73" y="112"/>
                  <a:pt x="72" y="113"/>
                </a:cubicBezTo>
                <a:cubicBezTo>
                  <a:pt x="67" y="118"/>
                  <a:pt x="67" y="118"/>
                  <a:pt x="67" y="118"/>
                </a:cubicBezTo>
                <a:cubicBezTo>
                  <a:pt x="61" y="123"/>
                  <a:pt x="61" y="123"/>
                  <a:pt x="61" y="123"/>
                </a:cubicBezTo>
                <a:cubicBezTo>
                  <a:pt x="60" y="125"/>
                  <a:pt x="58" y="125"/>
                  <a:pt x="56" y="125"/>
                </a:cubicBezTo>
                <a:close/>
                <a:moveTo>
                  <a:pt x="74" y="145"/>
                </a:moveTo>
                <a:cubicBezTo>
                  <a:pt x="73" y="146"/>
                  <a:pt x="71" y="147"/>
                  <a:pt x="69" y="147"/>
                </a:cubicBezTo>
                <a:cubicBezTo>
                  <a:pt x="67" y="147"/>
                  <a:pt x="65" y="146"/>
                  <a:pt x="63" y="145"/>
                </a:cubicBezTo>
                <a:cubicBezTo>
                  <a:pt x="62" y="143"/>
                  <a:pt x="61" y="141"/>
                  <a:pt x="61" y="139"/>
                </a:cubicBezTo>
                <a:cubicBezTo>
                  <a:pt x="61" y="137"/>
                  <a:pt x="62" y="135"/>
                  <a:pt x="63" y="134"/>
                </a:cubicBezTo>
                <a:cubicBezTo>
                  <a:pt x="68" y="129"/>
                  <a:pt x="68" y="129"/>
                  <a:pt x="68" y="129"/>
                </a:cubicBezTo>
                <a:cubicBezTo>
                  <a:pt x="68" y="129"/>
                  <a:pt x="68" y="129"/>
                  <a:pt x="68" y="129"/>
                </a:cubicBezTo>
                <a:cubicBezTo>
                  <a:pt x="78" y="119"/>
                  <a:pt x="78" y="119"/>
                  <a:pt x="78" y="119"/>
                </a:cubicBezTo>
                <a:cubicBezTo>
                  <a:pt x="78" y="119"/>
                  <a:pt x="78" y="119"/>
                  <a:pt x="78" y="119"/>
                </a:cubicBezTo>
                <a:cubicBezTo>
                  <a:pt x="79" y="118"/>
                  <a:pt x="81" y="117"/>
                  <a:pt x="83" y="117"/>
                </a:cubicBezTo>
                <a:cubicBezTo>
                  <a:pt x="85" y="117"/>
                  <a:pt x="87" y="118"/>
                  <a:pt x="89" y="119"/>
                </a:cubicBezTo>
                <a:cubicBezTo>
                  <a:pt x="90" y="121"/>
                  <a:pt x="91" y="123"/>
                  <a:pt x="91" y="125"/>
                </a:cubicBezTo>
                <a:cubicBezTo>
                  <a:pt x="91" y="127"/>
                  <a:pt x="90" y="129"/>
                  <a:pt x="89" y="130"/>
                </a:cubicBezTo>
                <a:cubicBezTo>
                  <a:pt x="89" y="130"/>
                  <a:pt x="89" y="130"/>
                  <a:pt x="89" y="130"/>
                </a:cubicBezTo>
                <a:cubicBezTo>
                  <a:pt x="74" y="145"/>
                  <a:pt x="74" y="145"/>
                  <a:pt x="74" y="145"/>
                </a:cubicBezTo>
                <a:cubicBezTo>
                  <a:pt x="74" y="145"/>
                  <a:pt x="74" y="145"/>
                  <a:pt x="74" y="145"/>
                </a:cubicBezTo>
                <a:close/>
                <a:moveTo>
                  <a:pt x="100" y="153"/>
                </a:moveTo>
                <a:cubicBezTo>
                  <a:pt x="100" y="153"/>
                  <a:pt x="100" y="153"/>
                  <a:pt x="100" y="153"/>
                </a:cubicBezTo>
                <a:cubicBezTo>
                  <a:pt x="92" y="162"/>
                  <a:pt x="92" y="162"/>
                  <a:pt x="92" y="162"/>
                </a:cubicBezTo>
                <a:cubicBezTo>
                  <a:pt x="90" y="163"/>
                  <a:pt x="88" y="164"/>
                  <a:pt x="86" y="164"/>
                </a:cubicBezTo>
                <a:cubicBezTo>
                  <a:pt x="84" y="164"/>
                  <a:pt x="82" y="163"/>
                  <a:pt x="80" y="162"/>
                </a:cubicBezTo>
                <a:cubicBezTo>
                  <a:pt x="79" y="160"/>
                  <a:pt x="78" y="158"/>
                  <a:pt x="78" y="156"/>
                </a:cubicBezTo>
                <a:cubicBezTo>
                  <a:pt x="78" y="154"/>
                  <a:pt x="79" y="152"/>
                  <a:pt x="80" y="151"/>
                </a:cubicBezTo>
                <a:cubicBezTo>
                  <a:pt x="80" y="151"/>
                  <a:pt x="80" y="151"/>
                  <a:pt x="80" y="151"/>
                </a:cubicBezTo>
                <a:cubicBezTo>
                  <a:pt x="88" y="144"/>
                  <a:pt x="88" y="144"/>
                  <a:pt x="88" y="144"/>
                </a:cubicBezTo>
                <a:cubicBezTo>
                  <a:pt x="95" y="136"/>
                  <a:pt x="95" y="136"/>
                  <a:pt x="95" y="136"/>
                </a:cubicBezTo>
                <a:cubicBezTo>
                  <a:pt x="96" y="135"/>
                  <a:pt x="98" y="134"/>
                  <a:pt x="100" y="134"/>
                </a:cubicBezTo>
                <a:cubicBezTo>
                  <a:pt x="102" y="134"/>
                  <a:pt x="104" y="135"/>
                  <a:pt x="106" y="136"/>
                </a:cubicBezTo>
                <a:cubicBezTo>
                  <a:pt x="108" y="138"/>
                  <a:pt x="108" y="140"/>
                  <a:pt x="108" y="142"/>
                </a:cubicBezTo>
                <a:cubicBezTo>
                  <a:pt x="108" y="144"/>
                  <a:pt x="108" y="146"/>
                  <a:pt x="106" y="147"/>
                </a:cubicBezTo>
                <a:cubicBezTo>
                  <a:pt x="103" y="151"/>
                  <a:pt x="103" y="151"/>
                  <a:pt x="103" y="151"/>
                </a:cubicBezTo>
                <a:lnTo>
                  <a:pt x="100" y="153"/>
                </a:lnTo>
                <a:close/>
                <a:moveTo>
                  <a:pt x="123" y="165"/>
                </a:moveTo>
                <a:cubicBezTo>
                  <a:pt x="117" y="170"/>
                  <a:pt x="117" y="170"/>
                  <a:pt x="117" y="170"/>
                </a:cubicBezTo>
                <a:cubicBezTo>
                  <a:pt x="116" y="172"/>
                  <a:pt x="114" y="173"/>
                  <a:pt x="112" y="173"/>
                </a:cubicBezTo>
                <a:cubicBezTo>
                  <a:pt x="110" y="173"/>
                  <a:pt x="108" y="172"/>
                  <a:pt x="106" y="170"/>
                </a:cubicBezTo>
                <a:cubicBezTo>
                  <a:pt x="105" y="169"/>
                  <a:pt x="104" y="167"/>
                  <a:pt x="104" y="165"/>
                </a:cubicBezTo>
                <a:cubicBezTo>
                  <a:pt x="104" y="163"/>
                  <a:pt x="105" y="161"/>
                  <a:pt x="106" y="159"/>
                </a:cubicBezTo>
                <a:cubicBezTo>
                  <a:pt x="108" y="158"/>
                  <a:pt x="108" y="158"/>
                  <a:pt x="108" y="158"/>
                </a:cubicBezTo>
                <a:cubicBezTo>
                  <a:pt x="112" y="154"/>
                  <a:pt x="112" y="154"/>
                  <a:pt x="112" y="154"/>
                </a:cubicBezTo>
                <a:cubicBezTo>
                  <a:pt x="112" y="154"/>
                  <a:pt x="112" y="154"/>
                  <a:pt x="112" y="154"/>
                </a:cubicBezTo>
                <a:cubicBezTo>
                  <a:pt x="114" y="152"/>
                  <a:pt x="116" y="151"/>
                  <a:pt x="118" y="151"/>
                </a:cubicBezTo>
                <a:cubicBezTo>
                  <a:pt x="120" y="151"/>
                  <a:pt x="122" y="152"/>
                  <a:pt x="123" y="154"/>
                </a:cubicBezTo>
                <a:cubicBezTo>
                  <a:pt x="125" y="155"/>
                  <a:pt x="125" y="157"/>
                  <a:pt x="125" y="159"/>
                </a:cubicBezTo>
                <a:cubicBezTo>
                  <a:pt x="125" y="161"/>
                  <a:pt x="125" y="163"/>
                  <a:pt x="123" y="165"/>
                </a:cubicBezTo>
                <a:close/>
                <a:moveTo>
                  <a:pt x="209" y="112"/>
                </a:moveTo>
                <a:cubicBezTo>
                  <a:pt x="211" y="114"/>
                  <a:pt x="211" y="116"/>
                  <a:pt x="211" y="118"/>
                </a:cubicBezTo>
                <a:cubicBezTo>
                  <a:pt x="211" y="120"/>
                  <a:pt x="211" y="122"/>
                  <a:pt x="209" y="123"/>
                </a:cubicBezTo>
                <a:cubicBezTo>
                  <a:pt x="208" y="125"/>
                  <a:pt x="206" y="125"/>
                  <a:pt x="204" y="125"/>
                </a:cubicBezTo>
                <a:cubicBezTo>
                  <a:pt x="202" y="125"/>
                  <a:pt x="200" y="125"/>
                  <a:pt x="198" y="123"/>
                </a:cubicBezTo>
                <a:cubicBezTo>
                  <a:pt x="198" y="123"/>
                  <a:pt x="198" y="123"/>
                  <a:pt x="198" y="123"/>
                </a:cubicBezTo>
                <a:cubicBezTo>
                  <a:pt x="198" y="123"/>
                  <a:pt x="198" y="123"/>
                  <a:pt x="198" y="123"/>
                </a:cubicBezTo>
                <a:cubicBezTo>
                  <a:pt x="180" y="105"/>
                  <a:pt x="180" y="105"/>
                  <a:pt x="180" y="105"/>
                </a:cubicBezTo>
                <a:cubicBezTo>
                  <a:pt x="178" y="104"/>
                  <a:pt x="176" y="104"/>
                  <a:pt x="174" y="105"/>
                </a:cubicBezTo>
                <a:cubicBezTo>
                  <a:pt x="172" y="107"/>
                  <a:pt x="172" y="110"/>
                  <a:pt x="174" y="111"/>
                </a:cubicBezTo>
                <a:cubicBezTo>
                  <a:pt x="192" y="129"/>
                  <a:pt x="192" y="129"/>
                  <a:pt x="192" y="129"/>
                </a:cubicBezTo>
                <a:cubicBezTo>
                  <a:pt x="192" y="129"/>
                  <a:pt x="192" y="129"/>
                  <a:pt x="192" y="129"/>
                </a:cubicBezTo>
                <a:cubicBezTo>
                  <a:pt x="196" y="134"/>
                  <a:pt x="196" y="134"/>
                  <a:pt x="196" y="134"/>
                </a:cubicBezTo>
                <a:cubicBezTo>
                  <a:pt x="198" y="135"/>
                  <a:pt x="199" y="137"/>
                  <a:pt x="199" y="139"/>
                </a:cubicBezTo>
                <a:cubicBezTo>
                  <a:pt x="199" y="141"/>
                  <a:pt x="198" y="143"/>
                  <a:pt x="196" y="145"/>
                </a:cubicBezTo>
                <a:cubicBezTo>
                  <a:pt x="195" y="146"/>
                  <a:pt x="193" y="147"/>
                  <a:pt x="191" y="147"/>
                </a:cubicBezTo>
                <a:cubicBezTo>
                  <a:pt x="189" y="147"/>
                  <a:pt x="187" y="146"/>
                  <a:pt x="185" y="145"/>
                </a:cubicBezTo>
                <a:cubicBezTo>
                  <a:pt x="163" y="122"/>
                  <a:pt x="163" y="122"/>
                  <a:pt x="163" y="122"/>
                </a:cubicBezTo>
                <a:cubicBezTo>
                  <a:pt x="161" y="121"/>
                  <a:pt x="158" y="121"/>
                  <a:pt x="157" y="122"/>
                </a:cubicBezTo>
                <a:cubicBezTo>
                  <a:pt x="155" y="124"/>
                  <a:pt x="155" y="127"/>
                  <a:pt x="157" y="129"/>
                </a:cubicBezTo>
                <a:cubicBezTo>
                  <a:pt x="179" y="151"/>
                  <a:pt x="179" y="151"/>
                  <a:pt x="179" y="151"/>
                </a:cubicBezTo>
                <a:cubicBezTo>
                  <a:pt x="179" y="151"/>
                  <a:pt x="179" y="151"/>
                  <a:pt x="179" y="151"/>
                </a:cubicBezTo>
                <a:cubicBezTo>
                  <a:pt x="181" y="152"/>
                  <a:pt x="181" y="154"/>
                  <a:pt x="181" y="156"/>
                </a:cubicBezTo>
                <a:cubicBezTo>
                  <a:pt x="181" y="158"/>
                  <a:pt x="181" y="160"/>
                  <a:pt x="179" y="162"/>
                </a:cubicBezTo>
                <a:cubicBezTo>
                  <a:pt x="177" y="163"/>
                  <a:pt x="176" y="164"/>
                  <a:pt x="173" y="164"/>
                </a:cubicBezTo>
                <a:cubicBezTo>
                  <a:pt x="171" y="164"/>
                  <a:pt x="169" y="163"/>
                  <a:pt x="168" y="162"/>
                </a:cubicBezTo>
                <a:cubicBezTo>
                  <a:pt x="146" y="140"/>
                  <a:pt x="146" y="140"/>
                  <a:pt x="146" y="140"/>
                </a:cubicBezTo>
                <a:cubicBezTo>
                  <a:pt x="144" y="138"/>
                  <a:pt x="141" y="138"/>
                  <a:pt x="140" y="140"/>
                </a:cubicBezTo>
                <a:cubicBezTo>
                  <a:pt x="138" y="141"/>
                  <a:pt x="138" y="144"/>
                  <a:pt x="140" y="146"/>
                </a:cubicBezTo>
                <a:cubicBezTo>
                  <a:pt x="153" y="159"/>
                  <a:pt x="153" y="159"/>
                  <a:pt x="153" y="159"/>
                </a:cubicBezTo>
                <a:cubicBezTo>
                  <a:pt x="153" y="159"/>
                  <a:pt x="153" y="159"/>
                  <a:pt x="153" y="159"/>
                </a:cubicBezTo>
                <a:cubicBezTo>
                  <a:pt x="155" y="161"/>
                  <a:pt x="156" y="163"/>
                  <a:pt x="156" y="165"/>
                </a:cubicBezTo>
                <a:cubicBezTo>
                  <a:pt x="156" y="167"/>
                  <a:pt x="155" y="169"/>
                  <a:pt x="153" y="170"/>
                </a:cubicBezTo>
                <a:cubicBezTo>
                  <a:pt x="152" y="172"/>
                  <a:pt x="150" y="173"/>
                  <a:pt x="148" y="173"/>
                </a:cubicBezTo>
                <a:cubicBezTo>
                  <a:pt x="146" y="173"/>
                  <a:pt x="144" y="172"/>
                  <a:pt x="142" y="170"/>
                </a:cubicBezTo>
                <a:cubicBezTo>
                  <a:pt x="134" y="162"/>
                  <a:pt x="134" y="162"/>
                  <a:pt x="134" y="162"/>
                </a:cubicBezTo>
                <a:cubicBezTo>
                  <a:pt x="134" y="161"/>
                  <a:pt x="134" y="160"/>
                  <a:pt x="134" y="159"/>
                </a:cubicBezTo>
                <a:cubicBezTo>
                  <a:pt x="134" y="155"/>
                  <a:pt x="132" y="151"/>
                  <a:pt x="129" y="147"/>
                </a:cubicBezTo>
                <a:cubicBezTo>
                  <a:pt x="126" y="144"/>
                  <a:pt x="122" y="143"/>
                  <a:pt x="118" y="143"/>
                </a:cubicBezTo>
                <a:cubicBezTo>
                  <a:pt x="117" y="143"/>
                  <a:pt x="117" y="143"/>
                  <a:pt x="117" y="143"/>
                </a:cubicBezTo>
                <a:cubicBezTo>
                  <a:pt x="117" y="142"/>
                  <a:pt x="117" y="142"/>
                  <a:pt x="117" y="142"/>
                </a:cubicBezTo>
                <a:cubicBezTo>
                  <a:pt x="117" y="138"/>
                  <a:pt x="115" y="134"/>
                  <a:pt x="112" y="130"/>
                </a:cubicBezTo>
                <a:cubicBezTo>
                  <a:pt x="109" y="127"/>
                  <a:pt x="105" y="125"/>
                  <a:pt x="100" y="125"/>
                </a:cubicBezTo>
                <a:cubicBezTo>
                  <a:pt x="100" y="125"/>
                  <a:pt x="100" y="126"/>
                  <a:pt x="100" y="126"/>
                </a:cubicBezTo>
                <a:cubicBezTo>
                  <a:pt x="100" y="125"/>
                  <a:pt x="100" y="125"/>
                  <a:pt x="100" y="125"/>
                </a:cubicBezTo>
                <a:cubicBezTo>
                  <a:pt x="100" y="121"/>
                  <a:pt x="98" y="116"/>
                  <a:pt x="95" y="113"/>
                </a:cubicBezTo>
                <a:cubicBezTo>
                  <a:pt x="92" y="110"/>
                  <a:pt x="87" y="108"/>
                  <a:pt x="83" y="108"/>
                </a:cubicBezTo>
                <a:cubicBezTo>
                  <a:pt x="83" y="108"/>
                  <a:pt x="83" y="108"/>
                  <a:pt x="82" y="108"/>
                </a:cubicBezTo>
                <a:cubicBezTo>
                  <a:pt x="82" y="108"/>
                  <a:pt x="82" y="108"/>
                  <a:pt x="82" y="108"/>
                </a:cubicBezTo>
                <a:cubicBezTo>
                  <a:pt x="82" y="103"/>
                  <a:pt x="81" y="99"/>
                  <a:pt x="78" y="96"/>
                </a:cubicBezTo>
                <a:cubicBezTo>
                  <a:pt x="74" y="93"/>
                  <a:pt x="70" y="91"/>
                  <a:pt x="66" y="91"/>
                </a:cubicBezTo>
                <a:cubicBezTo>
                  <a:pt x="64" y="91"/>
                  <a:pt x="62" y="92"/>
                  <a:pt x="60" y="92"/>
                </a:cubicBezTo>
                <a:cubicBezTo>
                  <a:pt x="41" y="74"/>
                  <a:pt x="41" y="74"/>
                  <a:pt x="41" y="74"/>
                </a:cubicBezTo>
                <a:cubicBezTo>
                  <a:pt x="80" y="35"/>
                  <a:pt x="80" y="35"/>
                  <a:pt x="80" y="35"/>
                </a:cubicBezTo>
                <a:cubicBezTo>
                  <a:pt x="111" y="35"/>
                  <a:pt x="111" y="35"/>
                  <a:pt x="111" y="35"/>
                </a:cubicBezTo>
                <a:cubicBezTo>
                  <a:pt x="86" y="60"/>
                  <a:pt x="86" y="60"/>
                  <a:pt x="86" y="60"/>
                </a:cubicBezTo>
                <a:cubicBezTo>
                  <a:pt x="82" y="64"/>
                  <a:pt x="80" y="69"/>
                  <a:pt x="80" y="74"/>
                </a:cubicBezTo>
                <a:cubicBezTo>
                  <a:pt x="80" y="79"/>
                  <a:pt x="82" y="84"/>
                  <a:pt x="86" y="88"/>
                </a:cubicBezTo>
                <a:cubicBezTo>
                  <a:pt x="90" y="91"/>
                  <a:pt x="95" y="93"/>
                  <a:pt x="100" y="93"/>
                </a:cubicBezTo>
                <a:cubicBezTo>
                  <a:pt x="105" y="93"/>
                  <a:pt x="110" y="91"/>
                  <a:pt x="113" y="88"/>
                </a:cubicBezTo>
                <a:cubicBezTo>
                  <a:pt x="128" y="73"/>
                  <a:pt x="128" y="73"/>
                  <a:pt x="128" y="73"/>
                </a:cubicBezTo>
                <a:cubicBezTo>
                  <a:pt x="134" y="67"/>
                  <a:pt x="141" y="65"/>
                  <a:pt x="149" y="64"/>
                </a:cubicBezTo>
                <a:cubicBezTo>
                  <a:pt x="157" y="65"/>
                  <a:pt x="164" y="67"/>
                  <a:pt x="170" y="73"/>
                </a:cubicBezTo>
                <a:lnTo>
                  <a:pt x="209" y="112"/>
                </a:lnTo>
                <a:close/>
                <a:moveTo>
                  <a:pt x="201" y="91"/>
                </a:moveTo>
                <a:cubicBezTo>
                  <a:pt x="176" y="67"/>
                  <a:pt x="176" y="67"/>
                  <a:pt x="176" y="67"/>
                </a:cubicBezTo>
                <a:cubicBezTo>
                  <a:pt x="169" y="60"/>
                  <a:pt x="159" y="56"/>
                  <a:pt x="149" y="56"/>
                </a:cubicBezTo>
                <a:cubicBezTo>
                  <a:pt x="139" y="56"/>
                  <a:pt x="129" y="60"/>
                  <a:pt x="122" y="67"/>
                </a:cubicBezTo>
                <a:cubicBezTo>
                  <a:pt x="107" y="82"/>
                  <a:pt x="107" y="82"/>
                  <a:pt x="107" y="82"/>
                </a:cubicBezTo>
                <a:cubicBezTo>
                  <a:pt x="105" y="84"/>
                  <a:pt x="102" y="85"/>
                  <a:pt x="100" y="85"/>
                </a:cubicBezTo>
                <a:cubicBezTo>
                  <a:pt x="97" y="85"/>
                  <a:pt x="94" y="84"/>
                  <a:pt x="92" y="82"/>
                </a:cubicBezTo>
                <a:cubicBezTo>
                  <a:pt x="90" y="79"/>
                  <a:pt x="89" y="77"/>
                  <a:pt x="89" y="74"/>
                </a:cubicBezTo>
                <a:cubicBezTo>
                  <a:pt x="89" y="71"/>
                  <a:pt x="90" y="68"/>
                  <a:pt x="92" y="66"/>
                </a:cubicBezTo>
                <a:cubicBezTo>
                  <a:pt x="123" y="35"/>
                  <a:pt x="123" y="35"/>
                  <a:pt x="123" y="35"/>
                </a:cubicBezTo>
                <a:cubicBezTo>
                  <a:pt x="180" y="35"/>
                  <a:pt x="180" y="35"/>
                  <a:pt x="180" y="35"/>
                </a:cubicBezTo>
                <a:cubicBezTo>
                  <a:pt x="218" y="74"/>
                  <a:pt x="218" y="74"/>
                  <a:pt x="218" y="74"/>
                </a:cubicBezTo>
                <a:lnTo>
                  <a:pt x="201" y="91"/>
                </a:lnTo>
                <a:close/>
                <a:moveTo>
                  <a:pt x="27" y="61"/>
                </a:moveTo>
                <a:cubicBezTo>
                  <a:pt x="31" y="61"/>
                  <a:pt x="35" y="57"/>
                  <a:pt x="35" y="52"/>
                </a:cubicBezTo>
                <a:cubicBezTo>
                  <a:pt x="35" y="48"/>
                  <a:pt x="31" y="44"/>
                  <a:pt x="27" y="44"/>
                </a:cubicBezTo>
                <a:cubicBezTo>
                  <a:pt x="22" y="44"/>
                  <a:pt x="18" y="48"/>
                  <a:pt x="18" y="52"/>
                </a:cubicBezTo>
                <a:cubicBezTo>
                  <a:pt x="18" y="57"/>
                  <a:pt x="22" y="61"/>
                  <a:pt x="27" y="61"/>
                </a:cubicBezTo>
                <a:close/>
                <a:moveTo>
                  <a:pt x="233" y="61"/>
                </a:moveTo>
                <a:cubicBezTo>
                  <a:pt x="238" y="61"/>
                  <a:pt x="242" y="57"/>
                  <a:pt x="242" y="52"/>
                </a:cubicBezTo>
                <a:cubicBezTo>
                  <a:pt x="242" y="48"/>
                  <a:pt x="238" y="44"/>
                  <a:pt x="233" y="44"/>
                </a:cubicBezTo>
                <a:cubicBezTo>
                  <a:pt x="228" y="44"/>
                  <a:pt x="224" y="48"/>
                  <a:pt x="224" y="52"/>
                </a:cubicBezTo>
                <a:cubicBezTo>
                  <a:pt x="224" y="57"/>
                  <a:pt x="228" y="61"/>
                  <a:pt x="233" y="61"/>
                </a:cubicBezTo>
                <a:close/>
              </a:path>
            </a:pathLst>
          </a:custGeom>
          <a:solidFill>
            <a:srgbClr val="FF6600"/>
          </a:solid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17" name="ZoneTexte 16">
            <a:extLst>
              <a:ext uri="{FF2B5EF4-FFF2-40B4-BE49-F238E27FC236}">
                <a16:creationId xmlns:a16="http://schemas.microsoft.com/office/drawing/2014/main" id="{19C01BA9-1710-4A0C-8103-7D9BC3414104}"/>
              </a:ext>
            </a:extLst>
          </p:cNvPr>
          <p:cNvSpPr txBox="1"/>
          <p:nvPr/>
        </p:nvSpPr>
        <p:spPr>
          <a:xfrm>
            <a:off x="270660" y="5244079"/>
            <a:ext cx="6867408" cy="1785104"/>
          </a:xfrm>
          <a:prstGeom prst="rect">
            <a:avLst/>
          </a:prstGeom>
          <a:noFill/>
        </p:spPr>
        <p:txBody>
          <a:bodyPr wrap="square">
            <a:spAutoFit/>
          </a:bodyPr>
          <a:lstStyle/>
          <a:p>
            <a:pPr fontAlgn="ctr"/>
            <a:r>
              <a:rPr lang="fr-FR" sz="1000" b="1">
                <a:solidFill>
                  <a:schemeClr val="tx1"/>
                </a:solidFill>
              </a:rPr>
              <a:t>Recycler</a:t>
            </a:r>
            <a:r>
              <a:rPr lang="fr-FR" sz="1000" b="1">
                <a:solidFill>
                  <a:srgbClr val="C00000"/>
                </a:solidFill>
              </a:rPr>
              <a:t>. </a:t>
            </a:r>
            <a:r>
              <a:rPr lang="fr-FR" sz="1000">
                <a:solidFill>
                  <a:schemeClr val="tx1"/>
                </a:solidFill>
                <a:latin typeface="Arial" panose="020B0604020202020204" pitchFamily="34" charset="0"/>
                <a:cs typeface="Arial" panose="020B0604020202020204" pitchFamily="34" charset="0"/>
              </a:rPr>
              <a:t>Une seconde vie peut lui être offerte par le biais d’un don à des associations </a:t>
            </a:r>
            <a:r>
              <a:rPr lang="fr-FR" sz="1000">
                <a:solidFill>
                  <a:schemeClr val="dk1"/>
                </a:solidFill>
                <a:latin typeface="Arial" panose="020B0604020202020204" pitchFamily="34" charset="0"/>
                <a:ea typeface="+mn-ea"/>
                <a:cs typeface="Arial" panose="020B0604020202020204" pitchFamily="34" charset="0"/>
              </a:rPr>
              <a:t>de réinsertion ou de retraitement du matériel informatique. Ces associations récupèrent les composants réutilisables, fabriquent des nouveaux outils informatiques et les mettent à disposition de personnes en situation de fracture numérique. </a:t>
            </a:r>
          </a:p>
          <a:p>
            <a:pPr fontAlgn="ctr"/>
            <a:endParaRPr lang="fr-FR" sz="1000">
              <a:solidFill>
                <a:schemeClr val="dk1"/>
              </a:solidFill>
              <a:latin typeface="Arial" panose="020B0604020202020204" pitchFamily="34" charset="0"/>
              <a:ea typeface="+mn-ea"/>
              <a:cs typeface="Arial" panose="020B0604020202020204" pitchFamily="34" charset="0"/>
            </a:endParaRPr>
          </a:p>
          <a:p>
            <a:pPr lvl="1" fontAlgn="ctr"/>
            <a:r>
              <a:rPr lang="fr-FR" sz="1000" b="1">
                <a:solidFill>
                  <a:schemeClr val="tx1"/>
                </a:solidFill>
              </a:rPr>
              <a:t>Traiter les déchets</a:t>
            </a:r>
            <a:r>
              <a:rPr lang="fr-FR" sz="1000" b="1">
                <a:solidFill>
                  <a:srgbClr val="C00000"/>
                </a:solidFill>
              </a:rPr>
              <a:t>. </a:t>
            </a:r>
            <a:r>
              <a:rPr lang="fr-FR" sz="1000">
                <a:solidFill>
                  <a:schemeClr val="dk1"/>
                </a:solidFill>
                <a:latin typeface="Arial" panose="020B0604020202020204" pitchFamily="34" charset="0"/>
                <a:ea typeface="+mn-ea"/>
                <a:cs typeface="Arial" panose="020B0604020202020204" pitchFamily="34" charset="0"/>
              </a:rPr>
              <a:t>Les directives européennes 2002/96/CE et 2003/108/CE imposent aux entreprises européennes une gestion rigoureuse de leurs déchets d'équipements électriques et électroniques (DEEE). Elles ont été transposées dans le droit français par le décret du 22 juillet 2005. L’établissement doit : </a:t>
            </a:r>
          </a:p>
          <a:p>
            <a:pPr marL="361950" indent="-171450" fontAlgn="ctr">
              <a:buFont typeface="Arial" panose="020B0604020202020204" pitchFamily="34" charset="0"/>
              <a:buChar char="•"/>
            </a:pPr>
            <a:r>
              <a:rPr lang="fr-FR" sz="1000">
                <a:solidFill>
                  <a:schemeClr val="dk1"/>
                </a:solidFill>
                <a:latin typeface="Arial" panose="020B0604020202020204" pitchFamily="34" charset="0"/>
                <a:ea typeface="+mn-ea"/>
                <a:cs typeface="Arial" panose="020B0604020202020204" pitchFamily="34" charset="0"/>
              </a:rPr>
              <a:t>organiser son propre système de collecte ; </a:t>
            </a:r>
          </a:p>
          <a:p>
            <a:pPr marL="361950" indent="-171450" fontAlgn="ctr">
              <a:buFont typeface="Arial" panose="020B0604020202020204" pitchFamily="34" charset="0"/>
              <a:buChar char="•"/>
            </a:pPr>
            <a:r>
              <a:rPr lang="fr-FR" sz="1000">
                <a:solidFill>
                  <a:schemeClr val="dk1"/>
                </a:solidFill>
                <a:latin typeface="Arial" panose="020B0604020202020204" pitchFamily="34" charset="0"/>
                <a:ea typeface="+mn-ea"/>
                <a:cs typeface="Arial" panose="020B0604020202020204" pitchFamily="34" charset="0"/>
              </a:rPr>
              <a:t>se regrouper avec ses homologues au sein d’organismes collectifs agrées ;</a:t>
            </a:r>
          </a:p>
          <a:p>
            <a:pPr marL="361950" indent="-171450" fontAlgn="ctr">
              <a:buFont typeface="Arial" panose="020B0604020202020204" pitchFamily="34" charset="0"/>
              <a:buChar char="•"/>
            </a:pPr>
            <a:r>
              <a:rPr lang="fr-FR" sz="1000">
                <a:solidFill>
                  <a:schemeClr val="dk1"/>
                </a:solidFill>
                <a:latin typeface="Arial" panose="020B0604020202020204" pitchFamily="34" charset="0"/>
                <a:ea typeface="+mn-ea"/>
                <a:cs typeface="Arial" panose="020B0604020202020204" pitchFamily="34" charset="0"/>
              </a:rPr>
              <a:t>déléguer contractuellement la gestion de la fin de vie des déchets. </a:t>
            </a:r>
            <a:endParaRPr lang="fr-FR" sz="1000">
              <a:solidFill>
                <a:schemeClr val="tx1"/>
              </a:solidFill>
              <a:latin typeface="Arial" panose="020B0604020202020204" pitchFamily="34" charset="0"/>
              <a:cs typeface="Arial" panose="020B0604020202020204" pitchFamily="34" charset="0"/>
            </a:endParaRPr>
          </a:p>
          <a:p>
            <a:pPr marL="361950" indent="-171450" fontAlgn="ctr">
              <a:buFont typeface="Arial" panose="020B0604020202020204" pitchFamily="34" charset="0"/>
              <a:buChar char="•"/>
            </a:pPr>
            <a:endParaRPr lang="fr-FR" sz="1000">
              <a:solidFill>
                <a:schemeClr val="tx1"/>
              </a:solidFill>
              <a:latin typeface="Arial" panose="020B0604020202020204" pitchFamily="34" charset="0"/>
              <a:cs typeface="Arial" panose="020B0604020202020204" pitchFamily="34" charset="0"/>
            </a:endParaRPr>
          </a:p>
        </p:txBody>
      </p:sp>
      <p:sp>
        <p:nvSpPr>
          <p:cNvPr id="23" name="Ellipse 22">
            <a:extLst>
              <a:ext uri="{FF2B5EF4-FFF2-40B4-BE49-F238E27FC236}">
                <a16:creationId xmlns:a16="http://schemas.microsoft.com/office/drawing/2014/main" id="{62597D55-7492-4D48-BA42-77BF714C8B74}"/>
              </a:ext>
            </a:extLst>
          </p:cNvPr>
          <p:cNvSpPr/>
          <p:nvPr/>
        </p:nvSpPr>
        <p:spPr>
          <a:xfrm>
            <a:off x="418096" y="4575459"/>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4" name="Google Shape;5486;p81">
            <a:extLst>
              <a:ext uri="{FF2B5EF4-FFF2-40B4-BE49-F238E27FC236}">
                <a16:creationId xmlns:a16="http://schemas.microsoft.com/office/drawing/2014/main" id="{EC1C2699-F04E-4924-8724-4CA6968243BA}"/>
              </a:ext>
            </a:extLst>
          </p:cNvPr>
          <p:cNvGrpSpPr/>
          <p:nvPr/>
        </p:nvGrpSpPr>
        <p:grpSpPr>
          <a:xfrm>
            <a:off x="549772" y="4697060"/>
            <a:ext cx="466623" cy="352072"/>
            <a:chOff x="5372101" y="4649788"/>
            <a:chExt cx="265112" cy="204788"/>
          </a:xfrm>
          <a:solidFill>
            <a:srgbClr val="FF6600"/>
          </a:solidFill>
        </p:grpSpPr>
        <p:sp>
          <p:nvSpPr>
            <p:cNvPr id="25" name="Google Shape;5487;p81">
              <a:extLst>
                <a:ext uri="{FF2B5EF4-FFF2-40B4-BE49-F238E27FC236}">
                  <a16:creationId xmlns:a16="http://schemas.microsoft.com/office/drawing/2014/main" id="{7541E31F-7085-43AD-BEA8-3651AA0D8C8F}"/>
                </a:ext>
              </a:extLst>
            </p:cNvPr>
            <p:cNvSpPr/>
            <p:nvPr/>
          </p:nvSpPr>
          <p:spPr>
            <a:xfrm>
              <a:off x="5403851" y="4692651"/>
              <a:ext cx="157163" cy="161925"/>
            </a:xfrm>
            <a:custGeom>
              <a:avLst/>
              <a:gdLst/>
              <a:ahLst/>
              <a:cxnLst/>
              <a:rect l="l" t="t" r="r" b="b"/>
              <a:pathLst>
                <a:path w="157" h="161" extrusionOk="0">
                  <a:moveTo>
                    <a:pt x="147" y="151"/>
                  </a:moveTo>
                  <a:cubicBezTo>
                    <a:pt x="102" y="151"/>
                    <a:pt x="102" y="151"/>
                    <a:pt x="102" y="151"/>
                  </a:cubicBezTo>
                  <a:cubicBezTo>
                    <a:pt x="102" y="108"/>
                    <a:pt x="102" y="108"/>
                    <a:pt x="102" y="108"/>
                  </a:cubicBezTo>
                  <a:cubicBezTo>
                    <a:pt x="102" y="105"/>
                    <a:pt x="100" y="103"/>
                    <a:pt x="97" y="103"/>
                  </a:cubicBezTo>
                  <a:cubicBezTo>
                    <a:pt x="59" y="103"/>
                    <a:pt x="59" y="103"/>
                    <a:pt x="59" y="103"/>
                  </a:cubicBezTo>
                  <a:cubicBezTo>
                    <a:pt x="57" y="103"/>
                    <a:pt x="54" y="105"/>
                    <a:pt x="54" y="108"/>
                  </a:cubicBezTo>
                  <a:cubicBezTo>
                    <a:pt x="54" y="151"/>
                    <a:pt x="54" y="151"/>
                    <a:pt x="54" y="151"/>
                  </a:cubicBezTo>
                  <a:cubicBezTo>
                    <a:pt x="10" y="151"/>
                    <a:pt x="10" y="151"/>
                    <a:pt x="10" y="151"/>
                  </a:cubicBezTo>
                  <a:cubicBezTo>
                    <a:pt x="10" y="74"/>
                    <a:pt x="10" y="74"/>
                    <a:pt x="10" y="74"/>
                  </a:cubicBezTo>
                  <a:cubicBezTo>
                    <a:pt x="78" y="12"/>
                    <a:pt x="78" y="12"/>
                    <a:pt x="78" y="12"/>
                  </a:cubicBezTo>
                  <a:cubicBezTo>
                    <a:pt x="102" y="34"/>
                    <a:pt x="102" y="34"/>
                    <a:pt x="102" y="34"/>
                  </a:cubicBezTo>
                  <a:cubicBezTo>
                    <a:pt x="109" y="26"/>
                    <a:pt x="109" y="26"/>
                    <a:pt x="109" y="26"/>
                  </a:cubicBezTo>
                  <a:cubicBezTo>
                    <a:pt x="82" y="2"/>
                    <a:pt x="82" y="2"/>
                    <a:pt x="82" y="2"/>
                  </a:cubicBezTo>
                  <a:cubicBezTo>
                    <a:pt x="80" y="0"/>
                    <a:pt x="77" y="0"/>
                    <a:pt x="75" y="2"/>
                  </a:cubicBezTo>
                  <a:cubicBezTo>
                    <a:pt x="1" y="68"/>
                    <a:pt x="1" y="68"/>
                    <a:pt x="1" y="68"/>
                  </a:cubicBezTo>
                  <a:cubicBezTo>
                    <a:pt x="0" y="69"/>
                    <a:pt x="0" y="70"/>
                    <a:pt x="0" y="72"/>
                  </a:cubicBezTo>
                  <a:cubicBezTo>
                    <a:pt x="0" y="156"/>
                    <a:pt x="0" y="156"/>
                    <a:pt x="0" y="156"/>
                  </a:cubicBezTo>
                  <a:cubicBezTo>
                    <a:pt x="0" y="159"/>
                    <a:pt x="2" y="161"/>
                    <a:pt x="5" y="161"/>
                  </a:cubicBezTo>
                  <a:cubicBezTo>
                    <a:pt x="59" y="161"/>
                    <a:pt x="59" y="161"/>
                    <a:pt x="59" y="161"/>
                  </a:cubicBezTo>
                  <a:cubicBezTo>
                    <a:pt x="62" y="161"/>
                    <a:pt x="64" y="159"/>
                    <a:pt x="64" y="156"/>
                  </a:cubicBezTo>
                  <a:cubicBezTo>
                    <a:pt x="64" y="113"/>
                    <a:pt x="64" y="113"/>
                    <a:pt x="64" y="113"/>
                  </a:cubicBezTo>
                  <a:cubicBezTo>
                    <a:pt x="92" y="113"/>
                    <a:pt x="92" y="113"/>
                    <a:pt x="92" y="113"/>
                  </a:cubicBezTo>
                  <a:cubicBezTo>
                    <a:pt x="92" y="156"/>
                    <a:pt x="92" y="156"/>
                    <a:pt x="92" y="156"/>
                  </a:cubicBezTo>
                  <a:cubicBezTo>
                    <a:pt x="92" y="159"/>
                    <a:pt x="95" y="161"/>
                    <a:pt x="97" y="161"/>
                  </a:cubicBezTo>
                  <a:cubicBezTo>
                    <a:pt x="152" y="161"/>
                    <a:pt x="152" y="161"/>
                    <a:pt x="152" y="161"/>
                  </a:cubicBezTo>
                  <a:cubicBezTo>
                    <a:pt x="155" y="161"/>
                    <a:pt x="157" y="159"/>
                    <a:pt x="157" y="156"/>
                  </a:cubicBezTo>
                  <a:cubicBezTo>
                    <a:pt x="157" y="121"/>
                    <a:pt x="157" y="121"/>
                    <a:pt x="157" y="121"/>
                  </a:cubicBezTo>
                  <a:cubicBezTo>
                    <a:pt x="147" y="121"/>
                    <a:pt x="147" y="121"/>
                    <a:pt x="147" y="121"/>
                  </a:cubicBezTo>
                  <a:lnTo>
                    <a:pt x="147" y="151"/>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26" name="Google Shape;5488;p81">
              <a:extLst>
                <a:ext uri="{FF2B5EF4-FFF2-40B4-BE49-F238E27FC236}">
                  <a16:creationId xmlns:a16="http://schemas.microsoft.com/office/drawing/2014/main" id="{C9FCBF22-AD83-4533-A0F4-46E493D5ACBB}"/>
                </a:ext>
              </a:extLst>
            </p:cNvPr>
            <p:cNvSpPr/>
            <p:nvPr/>
          </p:nvSpPr>
          <p:spPr>
            <a:xfrm>
              <a:off x="5372101" y="4659313"/>
              <a:ext cx="146050" cy="103188"/>
            </a:xfrm>
            <a:custGeom>
              <a:avLst/>
              <a:gdLst/>
              <a:ahLst/>
              <a:cxnLst/>
              <a:rect l="l" t="t" r="r" b="b"/>
              <a:pathLst>
                <a:path w="92" h="65" extrusionOk="0">
                  <a:moveTo>
                    <a:pt x="26" y="17"/>
                  </a:moveTo>
                  <a:lnTo>
                    <a:pt x="35" y="17"/>
                  </a:lnTo>
                  <a:lnTo>
                    <a:pt x="35" y="38"/>
                  </a:lnTo>
                  <a:lnTo>
                    <a:pt x="69" y="8"/>
                  </a:lnTo>
                  <a:lnTo>
                    <a:pt x="88" y="24"/>
                  </a:lnTo>
                  <a:lnTo>
                    <a:pt x="92" y="19"/>
                  </a:lnTo>
                  <a:lnTo>
                    <a:pt x="69" y="0"/>
                  </a:lnTo>
                  <a:lnTo>
                    <a:pt x="41" y="24"/>
                  </a:lnTo>
                  <a:lnTo>
                    <a:pt x="41" y="11"/>
                  </a:lnTo>
                  <a:lnTo>
                    <a:pt x="20" y="11"/>
                  </a:lnTo>
                  <a:lnTo>
                    <a:pt x="20" y="43"/>
                  </a:lnTo>
                  <a:lnTo>
                    <a:pt x="0" y="60"/>
                  </a:lnTo>
                  <a:lnTo>
                    <a:pt x="4" y="65"/>
                  </a:lnTo>
                  <a:lnTo>
                    <a:pt x="26" y="45"/>
                  </a:lnTo>
                  <a:lnTo>
                    <a:pt x="26" y="17"/>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27" name="Google Shape;5489;p81">
              <a:extLst>
                <a:ext uri="{FF2B5EF4-FFF2-40B4-BE49-F238E27FC236}">
                  <a16:creationId xmlns:a16="http://schemas.microsoft.com/office/drawing/2014/main" id="{999E5161-06B9-49AB-A678-907752FB633B}"/>
                </a:ext>
              </a:extLst>
            </p:cNvPr>
            <p:cNvSpPr/>
            <p:nvPr/>
          </p:nvSpPr>
          <p:spPr>
            <a:xfrm>
              <a:off x="5516563" y="4649788"/>
              <a:ext cx="120650" cy="174625"/>
            </a:xfrm>
            <a:custGeom>
              <a:avLst/>
              <a:gdLst/>
              <a:ahLst/>
              <a:cxnLst/>
              <a:rect l="l" t="t" r="r" b="b"/>
              <a:pathLst>
                <a:path w="119" h="173" extrusionOk="0">
                  <a:moveTo>
                    <a:pt x="32" y="1"/>
                  </a:moveTo>
                  <a:cubicBezTo>
                    <a:pt x="31" y="0"/>
                    <a:pt x="29" y="0"/>
                    <a:pt x="28" y="0"/>
                  </a:cubicBezTo>
                  <a:cubicBezTo>
                    <a:pt x="27" y="1"/>
                    <a:pt x="25" y="2"/>
                    <a:pt x="25" y="3"/>
                  </a:cubicBezTo>
                  <a:cubicBezTo>
                    <a:pt x="24" y="6"/>
                    <a:pt x="0" y="68"/>
                    <a:pt x="5" y="102"/>
                  </a:cubicBezTo>
                  <a:cubicBezTo>
                    <a:pt x="9" y="127"/>
                    <a:pt x="21" y="139"/>
                    <a:pt x="30" y="145"/>
                  </a:cubicBezTo>
                  <a:cubicBezTo>
                    <a:pt x="38" y="149"/>
                    <a:pt x="47" y="152"/>
                    <a:pt x="57" y="152"/>
                  </a:cubicBezTo>
                  <a:cubicBezTo>
                    <a:pt x="62" y="152"/>
                    <a:pt x="67" y="151"/>
                    <a:pt x="73" y="150"/>
                  </a:cubicBezTo>
                  <a:cubicBezTo>
                    <a:pt x="79" y="169"/>
                    <a:pt x="79" y="169"/>
                    <a:pt x="79" y="169"/>
                  </a:cubicBezTo>
                  <a:cubicBezTo>
                    <a:pt x="80" y="171"/>
                    <a:pt x="82" y="173"/>
                    <a:pt x="84" y="173"/>
                  </a:cubicBezTo>
                  <a:cubicBezTo>
                    <a:pt x="84" y="173"/>
                    <a:pt x="85" y="173"/>
                    <a:pt x="85" y="172"/>
                  </a:cubicBezTo>
                  <a:cubicBezTo>
                    <a:pt x="88" y="172"/>
                    <a:pt x="89" y="169"/>
                    <a:pt x="89" y="166"/>
                  </a:cubicBezTo>
                  <a:cubicBezTo>
                    <a:pt x="82" y="146"/>
                    <a:pt x="82" y="146"/>
                    <a:pt x="82" y="146"/>
                  </a:cubicBezTo>
                  <a:cubicBezTo>
                    <a:pt x="96" y="141"/>
                    <a:pt x="108" y="130"/>
                    <a:pt x="113" y="117"/>
                  </a:cubicBezTo>
                  <a:cubicBezTo>
                    <a:pt x="117" y="107"/>
                    <a:pt x="119" y="90"/>
                    <a:pt x="107" y="68"/>
                  </a:cubicBezTo>
                  <a:cubicBezTo>
                    <a:pt x="91" y="38"/>
                    <a:pt x="35" y="2"/>
                    <a:pt x="32" y="1"/>
                  </a:cubicBezTo>
                  <a:close/>
                  <a:moveTo>
                    <a:pt x="103" y="113"/>
                  </a:moveTo>
                  <a:cubicBezTo>
                    <a:pt x="99" y="124"/>
                    <a:pt x="90" y="132"/>
                    <a:pt x="79" y="137"/>
                  </a:cubicBezTo>
                  <a:cubicBezTo>
                    <a:pt x="73" y="118"/>
                    <a:pt x="73" y="118"/>
                    <a:pt x="73" y="118"/>
                  </a:cubicBezTo>
                  <a:cubicBezTo>
                    <a:pt x="92" y="87"/>
                    <a:pt x="92" y="87"/>
                    <a:pt x="92" y="87"/>
                  </a:cubicBezTo>
                  <a:cubicBezTo>
                    <a:pt x="93" y="85"/>
                    <a:pt x="93" y="82"/>
                    <a:pt x="90" y="80"/>
                  </a:cubicBezTo>
                  <a:cubicBezTo>
                    <a:pt x="88" y="79"/>
                    <a:pt x="85" y="80"/>
                    <a:pt x="83" y="82"/>
                  </a:cubicBezTo>
                  <a:cubicBezTo>
                    <a:pt x="69" y="106"/>
                    <a:pt x="69" y="106"/>
                    <a:pt x="69" y="106"/>
                  </a:cubicBezTo>
                  <a:cubicBezTo>
                    <a:pt x="62" y="86"/>
                    <a:pt x="62" y="86"/>
                    <a:pt x="62" y="86"/>
                  </a:cubicBezTo>
                  <a:cubicBezTo>
                    <a:pt x="73" y="65"/>
                    <a:pt x="73" y="65"/>
                    <a:pt x="73" y="65"/>
                  </a:cubicBezTo>
                  <a:cubicBezTo>
                    <a:pt x="75" y="63"/>
                    <a:pt x="74" y="60"/>
                    <a:pt x="71" y="59"/>
                  </a:cubicBezTo>
                  <a:cubicBezTo>
                    <a:pt x="69" y="57"/>
                    <a:pt x="66" y="58"/>
                    <a:pt x="65" y="61"/>
                  </a:cubicBezTo>
                  <a:cubicBezTo>
                    <a:pt x="57" y="73"/>
                    <a:pt x="57" y="73"/>
                    <a:pt x="57" y="73"/>
                  </a:cubicBezTo>
                  <a:cubicBezTo>
                    <a:pt x="47" y="42"/>
                    <a:pt x="47" y="42"/>
                    <a:pt x="47" y="42"/>
                  </a:cubicBezTo>
                  <a:cubicBezTo>
                    <a:pt x="46" y="40"/>
                    <a:pt x="44" y="38"/>
                    <a:pt x="41" y="39"/>
                  </a:cubicBezTo>
                  <a:cubicBezTo>
                    <a:pt x="38" y="40"/>
                    <a:pt x="37" y="43"/>
                    <a:pt x="38" y="45"/>
                  </a:cubicBezTo>
                  <a:cubicBezTo>
                    <a:pt x="48" y="76"/>
                    <a:pt x="48" y="76"/>
                    <a:pt x="48" y="76"/>
                  </a:cubicBezTo>
                  <a:cubicBezTo>
                    <a:pt x="35" y="70"/>
                    <a:pt x="35" y="70"/>
                    <a:pt x="35" y="70"/>
                  </a:cubicBezTo>
                  <a:cubicBezTo>
                    <a:pt x="32" y="69"/>
                    <a:pt x="29" y="70"/>
                    <a:pt x="28" y="73"/>
                  </a:cubicBezTo>
                  <a:cubicBezTo>
                    <a:pt x="27" y="76"/>
                    <a:pt x="28" y="78"/>
                    <a:pt x="31" y="80"/>
                  </a:cubicBezTo>
                  <a:cubicBezTo>
                    <a:pt x="52" y="89"/>
                    <a:pt x="52" y="89"/>
                    <a:pt x="52" y="89"/>
                  </a:cubicBezTo>
                  <a:cubicBezTo>
                    <a:pt x="59" y="109"/>
                    <a:pt x="59" y="109"/>
                    <a:pt x="59" y="109"/>
                  </a:cubicBezTo>
                  <a:cubicBezTo>
                    <a:pt x="33" y="99"/>
                    <a:pt x="33" y="99"/>
                    <a:pt x="33" y="99"/>
                  </a:cubicBezTo>
                  <a:cubicBezTo>
                    <a:pt x="30" y="98"/>
                    <a:pt x="27" y="99"/>
                    <a:pt x="26" y="102"/>
                  </a:cubicBezTo>
                  <a:cubicBezTo>
                    <a:pt x="25" y="104"/>
                    <a:pt x="27" y="107"/>
                    <a:pt x="29" y="108"/>
                  </a:cubicBezTo>
                  <a:cubicBezTo>
                    <a:pt x="63" y="121"/>
                    <a:pt x="63" y="121"/>
                    <a:pt x="63" y="121"/>
                  </a:cubicBezTo>
                  <a:cubicBezTo>
                    <a:pt x="69" y="140"/>
                    <a:pt x="69" y="140"/>
                    <a:pt x="69" y="140"/>
                  </a:cubicBezTo>
                  <a:cubicBezTo>
                    <a:pt x="57" y="143"/>
                    <a:pt x="45" y="142"/>
                    <a:pt x="36" y="136"/>
                  </a:cubicBezTo>
                  <a:cubicBezTo>
                    <a:pt x="24" y="129"/>
                    <a:pt x="18" y="117"/>
                    <a:pt x="15" y="100"/>
                  </a:cubicBezTo>
                  <a:cubicBezTo>
                    <a:pt x="11" y="75"/>
                    <a:pt x="26" y="29"/>
                    <a:pt x="32" y="13"/>
                  </a:cubicBezTo>
                  <a:cubicBezTo>
                    <a:pt x="46" y="22"/>
                    <a:pt x="86" y="50"/>
                    <a:pt x="98" y="72"/>
                  </a:cubicBezTo>
                  <a:cubicBezTo>
                    <a:pt x="107" y="88"/>
                    <a:pt x="108" y="101"/>
                    <a:pt x="103" y="113"/>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28" name="ZoneTexte 27">
            <a:extLst>
              <a:ext uri="{FF2B5EF4-FFF2-40B4-BE49-F238E27FC236}">
                <a16:creationId xmlns:a16="http://schemas.microsoft.com/office/drawing/2014/main" id="{072EEF56-F000-49E3-982E-D07D64838695}"/>
              </a:ext>
            </a:extLst>
          </p:cNvPr>
          <p:cNvSpPr txBox="1"/>
          <p:nvPr/>
        </p:nvSpPr>
        <p:spPr>
          <a:xfrm>
            <a:off x="326428" y="7935024"/>
            <a:ext cx="6867409" cy="1015663"/>
          </a:xfrm>
          <a:prstGeom prst="rect">
            <a:avLst/>
          </a:prstGeom>
          <a:noFill/>
        </p:spPr>
        <p:txBody>
          <a:bodyPr wrap="square">
            <a:spAutoFit/>
          </a:bodyPr>
          <a:lstStyle/>
          <a:p>
            <a:pPr fontAlgn="ctr"/>
            <a:r>
              <a:rPr lang="fr-FR" sz="1000" b="1">
                <a:solidFill>
                  <a:schemeClr val="tx1"/>
                </a:solidFill>
              </a:rPr>
              <a:t>Postes adaptés</a:t>
            </a:r>
            <a:r>
              <a:rPr lang="fr-FR" sz="1000" b="1">
                <a:solidFill>
                  <a:srgbClr val="C00000"/>
                </a:solidFill>
              </a:rPr>
              <a:t>.  </a:t>
            </a:r>
            <a:r>
              <a:rPr lang="fr-FR" sz="1000">
                <a:solidFill>
                  <a:schemeClr val="dk1"/>
                </a:solidFill>
                <a:latin typeface="Arial" panose="020B0604020202020204" pitchFamily="34" charset="0"/>
                <a:ea typeface="+mn-ea"/>
                <a:cs typeface="Arial" panose="020B0604020202020204" pitchFamily="34" charset="0"/>
              </a:rPr>
              <a:t>Le choix des postes de travail doit prendre en compte les handicaps éventuels des collaborateurs. Des postes de travail adaptés existent afin d’améliorer significativement les conditions de travail. Pour les usagers polyhandicapés, des outils adaptés doivent être privilégiés à l’achat de matériel grand public. </a:t>
            </a:r>
          </a:p>
          <a:p>
            <a:pPr fontAlgn="ctr"/>
            <a:endParaRPr lang="fr-FR" sz="1000">
              <a:solidFill>
                <a:schemeClr val="dk1"/>
              </a:solidFill>
              <a:latin typeface="Arial" panose="020B0604020202020204" pitchFamily="34" charset="0"/>
              <a:ea typeface="+mn-ea"/>
              <a:cs typeface="Arial" panose="020B0604020202020204" pitchFamily="34" charset="0"/>
            </a:endParaRPr>
          </a:p>
          <a:p>
            <a:pPr fontAlgn="ctr"/>
            <a:r>
              <a:rPr lang="fr-FR" sz="1000" b="1">
                <a:solidFill>
                  <a:schemeClr val="tx1"/>
                </a:solidFill>
              </a:rPr>
              <a:t>Ergonomie du poste de travail</a:t>
            </a:r>
            <a:r>
              <a:rPr lang="fr-FR" sz="1000" b="1">
                <a:solidFill>
                  <a:srgbClr val="C00000"/>
                </a:solidFill>
              </a:rPr>
              <a:t>. </a:t>
            </a:r>
            <a:r>
              <a:rPr lang="fr-FR" sz="1000">
                <a:solidFill>
                  <a:schemeClr val="dk1"/>
                </a:solidFill>
                <a:latin typeface="Arial" panose="020B0604020202020204" pitchFamily="34" charset="0"/>
                <a:ea typeface="+mn-ea"/>
                <a:cs typeface="Arial" panose="020B0604020202020204" pitchFamily="34" charset="0"/>
              </a:rPr>
              <a:t>Par ailleurs, des choix peuvent également être faits en vue d’intégrer une meilleure ergonomie du poste de travail (écran secondaire, écran avec pied ajustable, souris ergonomique, …).</a:t>
            </a:r>
          </a:p>
        </p:txBody>
      </p:sp>
      <p:sp>
        <p:nvSpPr>
          <p:cNvPr id="29" name="Ellipse 28">
            <a:extLst>
              <a:ext uri="{FF2B5EF4-FFF2-40B4-BE49-F238E27FC236}">
                <a16:creationId xmlns:a16="http://schemas.microsoft.com/office/drawing/2014/main" id="{71848593-5ECC-48BC-9BA4-6B72EB306CD9}"/>
              </a:ext>
            </a:extLst>
          </p:cNvPr>
          <p:cNvSpPr/>
          <p:nvPr/>
        </p:nvSpPr>
        <p:spPr>
          <a:xfrm>
            <a:off x="404942" y="7035084"/>
            <a:ext cx="698617" cy="662884"/>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0" name="Google Shape;5312;p79">
            <a:extLst>
              <a:ext uri="{FF2B5EF4-FFF2-40B4-BE49-F238E27FC236}">
                <a16:creationId xmlns:a16="http://schemas.microsoft.com/office/drawing/2014/main" id="{D490C264-B300-46B7-9F40-27FAA1D1AE3A}"/>
              </a:ext>
            </a:extLst>
          </p:cNvPr>
          <p:cNvGrpSpPr/>
          <p:nvPr/>
        </p:nvGrpSpPr>
        <p:grpSpPr>
          <a:xfrm>
            <a:off x="534112" y="7168475"/>
            <a:ext cx="402176" cy="396253"/>
            <a:chOff x="1787526" y="1201738"/>
            <a:chExt cx="750888" cy="752475"/>
          </a:xfrm>
          <a:solidFill>
            <a:srgbClr val="FF6600"/>
          </a:solidFill>
        </p:grpSpPr>
        <p:sp>
          <p:nvSpPr>
            <p:cNvPr id="31" name="Google Shape;5313;p79">
              <a:extLst>
                <a:ext uri="{FF2B5EF4-FFF2-40B4-BE49-F238E27FC236}">
                  <a16:creationId xmlns:a16="http://schemas.microsoft.com/office/drawing/2014/main" id="{09A63384-7420-4BF9-B217-F3A5C0F946D7}"/>
                </a:ext>
              </a:extLst>
            </p:cNvPr>
            <p:cNvSpPr/>
            <p:nvPr/>
          </p:nvSpPr>
          <p:spPr>
            <a:xfrm>
              <a:off x="1787526" y="1201738"/>
              <a:ext cx="750888" cy="752475"/>
            </a:xfrm>
            <a:custGeom>
              <a:avLst/>
              <a:gdLst/>
              <a:ahLst/>
              <a:cxnLst/>
              <a:rect l="l" t="t" r="r" b="b"/>
              <a:pathLst>
                <a:path w="200" h="200" extrusionOk="0">
                  <a:moveTo>
                    <a:pt x="200" y="100"/>
                  </a:moveTo>
                  <a:cubicBezTo>
                    <a:pt x="200" y="45"/>
                    <a:pt x="155" y="0"/>
                    <a:pt x="100" y="0"/>
                  </a:cubicBezTo>
                  <a:cubicBezTo>
                    <a:pt x="44" y="0"/>
                    <a:pt x="0" y="45"/>
                    <a:pt x="0" y="100"/>
                  </a:cubicBezTo>
                  <a:cubicBezTo>
                    <a:pt x="0" y="155"/>
                    <a:pt x="44" y="200"/>
                    <a:pt x="100" y="200"/>
                  </a:cubicBezTo>
                  <a:cubicBezTo>
                    <a:pt x="155" y="200"/>
                    <a:pt x="200" y="155"/>
                    <a:pt x="200" y="100"/>
                  </a:cubicBezTo>
                  <a:close/>
                  <a:moveTo>
                    <a:pt x="100" y="188"/>
                  </a:moveTo>
                  <a:cubicBezTo>
                    <a:pt x="51" y="188"/>
                    <a:pt x="12" y="148"/>
                    <a:pt x="12" y="100"/>
                  </a:cubicBezTo>
                  <a:cubicBezTo>
                    <a:pt x="12" y="51"/>
                    <a:pt x="51" y="12"/>
                    <a:pt x="100" y="12"/>
                  </a:cubicBezTo>
                  <a:cubicBezTo>
                    <a:pt x="148" y="12"/>
                    <a:pt x="188" y="51"/>
                    <a:pt x="188" y="100"/>
                  </a:cubicBezTo>
                  <a:cubicBezTo>
                    <a:pt x="188" y="148"/>
                    <a:pt x="148" y="188"/>
                    <a:pt x="100" y="188"/>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2" name="Google Shape;5314;p79">
              <a:extLst>
                <a:ext uri="{FF2B5EF4-FFF2-40B4-BE49-F238E27FC236}">
                  <a16:creationId xmlns:a16="http://schemas.microsoft.com/office/drawing/2014/main" id="{9A2DA1E5-B1F9-4F0D-A91C-8AD43BCF38EA}"/>
                </a:ext>
              </a:extLst>
            </p:cNvPr>
            <p:cNvSpPr/>
            <p:nvPr/>
          </p:nvSpPr>
          <p:spPr>
            <a:xfrm>
              <a:off x="1997076" y="1476376"/>
              <a:ext cx="82500" cy="82500"/>
            </a:xfrm>
            <a:prstGeom prst="ellipse">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3" name="Google Shape;5315;p79">
              <a:extLst>
                <a:ext uri="{FF2B5EF4-FFF2-40B4-BE49-F238E27FC236}">
                  <a16:creationId xmlns:a16="http://schemas.microsoft.com/office/drawing/2014/main" id="{E1909A43-1485-4263-A563-29251E4B367A}"/>
                </a:ext>
              </a:extLst>
            </p:cNvPr>
            <p:cNvSpPr/>
            <p:nvPr/>
          </p:nvSpPr>
          <p:spPr>
            <a:xfrm>
              <a:off x="2246313" y="1476376"/>
              <a:ext cx="77700" cy="82500"/>
            </a:xfrm>
            <a:prstGeom prst="ellipse">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4" name="Google Shape;5316;p79">
              <a:extLst>
                <a:ext uri="{FF2B5EF4-FFF2-40B4-BE49-F238E27FC236}">
                  <a16:creationId xmlns:a16="http://schemas.microsoft.com/office/drawing/2014/main" id="{77F75C43-FF2E-4E8C-8E99-3C3478868809}"/>
                </a:ext>
              </a:extLst>
            </p:cNvPr>
            <p:cNvSpPr/>
            <p:nvPr/>
          </p:nvSpPr>
          <p:spPr>
            <a:xfrm>
              <a:off x="1960563" y="1652588"/>
              <a:ext cx="401638" cy="150813"/>
            </a:xfrm>
            <a:custGeom>
              <a:avLst/>
              <a:gdLst/>
              <a:ahLst/>
              <a:cxnLst/>
              <a:rect l="l" t="t" r="r" b="b"/>
              <a:pathLst>
                <a:path w="107" h="40" extrusionOk="0">
                  <a:moveTo>
                    <a:pt x="104" y="1"/>
                  </a:moveTo>
                  <a:cubicBezTo>
                    <a:pt x="102" y="0"/>
                    <a:pt x="101" y="0"/>
                    <a:pt x="99" y="1"/>
                  </a:cubicBezTo>
                  <a:cubicBezTo>
                    <a:pt x="98" y="1"/>
                    <a:pt x="96" y="2"/>
                    <a:pt x="96" y="3"/>
                  </a:cubicBezTo>
                  <a:cubicBezTo>
                    <a:pt x="87" y="18"/>
                    <a:pt x="71" y="28"/>
                    <a:pt x="54" y="28"/>
                  </a:cubicBezTo>
                  <a:cubicBezTo>
                    <a:pt x="36" y="28"/>
                    <a:pt x="20" y="18"/>
                    <a:pt x="12" y="3"/>
                  </a:cubicBezTo>
                  <a:cubicBezTo>
                    <a:pt x="11" y="2"/>
                    <a:pt x="10" y="1"/>
                    <a:pt x="8" y="1"/>
                  </a:cubicBezTo>
                  <a:cubicBezTo>
                    <a:pt x="7" y="0"/>
                    <a:pt x="7" y="0"/>
                    <a:pt x="6" y="0"/>
                  </a:cubicBezTo>
                  <a:cubicBezTo>
                    <a:pt x="5" y="0"/>
                    <a:pt x="4" y="1"/>
                    <a:pt x="3" y="1"/>
                  </a:cubicBezTo>
                  <a:cubicBezTo>
                    <a:pt x="2" y="2"/>
                    <a:pt x="1" y="3"/>
                    <a:pt x="1" y="5"/>
                  </a:cubicBezTo>
                  <a:cubicBezTo>
                    <a:pt x="0" y="6"/>
                    <a:pt x="0" y="8"/>
                    <a:pt x="1" y="9"/>
                  </a:cubicBezTo>
                  <a:cubicBezTo>
                    <a:pt x="12" y="28"/>
                    <a:pt x="32" y="40"/>
                    <a:pt x="54" y="40"/>
                  </a:cubicBezTo>
                  <a:cubicBezTo>
                    <a:pt x="75" y="40"/>
                    <a:pt x="95" y="28"/>
                    <a:pt x="106" y="9"/>
                  </a:cubicBezTo>
                  <a:cubicBezTo>
                    <a:pt x="107" y="8"/>
                    <a:pt x="107" y="6"/>
                    <a:pt x="107" y="5"/>
                  </a:cubicBezTo>
                  <a:cubicBezTo>
                    <a:pt x="106" y="3"/>
                    <a:pt x="105" y="2"/>
                    <a:pt x="104" y="1"/>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35" name="ZoneTexte 34">
            <a:extLst>
              <a:ext uri="{FF2B5EF4-FFF2-40B4-BE49-F238E27FC236}">
                <a16:creationId xmlns:a16="http://schemas.microsoft.com/office/drawing/2014/main" id="{463D90A7-215D-6EDA-7220-D39A30E3AC73}"/>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36" name="Rectangle : coins arrondis 35">
            <a:extLst>
              <a:ext uri="{FF2B5EF4-FFF2-40B4-BE49-F238E27FC236}">
                <a16:creationId xmlns:a16="http://schemas.microsoft.com/office/drawing/2014/main" id="{959A33E3-284C-809B-802C-1915F6E516E2}"/>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37" name="Rectangle : coins arrondis 36">
            <a:extLst>
              <a:ext uri="{FF2B5EF4-FFF2-40B4-BE49-F238E27FC236}">
                <a16:creationId xmlns:a16="http://schemas.microsoft.com/office/drawing/2014/main" id="{89F699A7-F6B2-7A5A-0CA0-B447B3B304F5}"/>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38" name="Rectangle : coins arrondis 37">
            <a:extLst>
              <a:ext uri="{FF2B5EF4-FFF2-40B4-BE49-F238E27FC236}">
                <a16:creationId xmlns:a16="http://schemas.microsoft.com/office/drawing/2014/main" id="{1F5CDBF1-51AE-E58A-B715-9312387F7877}"/>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39" name="Rectangle : coins arrondis 38">
            <a:extLst>
              <a:ext uri="{FF2B5EF4-FFF2-40B4-BE49-F238E27FC236}">
                <a16:creationId xmlns:a16="http://schemas.microsoft.com/office/drawing/2014/main" id="{A926470E-557F-3D98-4164-89FC9E522664}"/>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40" name="Rectangle : coins arrondis 39">
            <a:extLst>
              <a:ext uri="{FF2B5EF4-FFF2-40B4-BE49-F238E27FC236}">
                <a16:creationId xmlns:a16="http://schemas.microsoft.com/office/drawing/2014/main" id="{7EFA8D38-AB5C-57C4-750D-6C0EA055F04B}"/>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41" name="Rectangle : coins arrondis 40">
            <a:extLst>
              <a:ext uri="{FF2B5EF4-FFF2-40B4-BE49-F238E27FC236}">
                <a16:creationId xmlns:a16="http://schemas.microsoft.com/office/drawing/2014/main" id="{3BAA9659-5101-44C7-EB6A-43F19D890302}"/>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133827571"/>
      </p:ext>
    </p:extLst>
  </p:cSld>
  <p:clrMapOvr>
    <a:masterClrMapping/>
  </p:clrMapOvr>
</p:sld>
</file>

<file path=ppt/theme/theme1.xml><?xml version="1.0" encoding="utf-8"?>
<a:theme xmlns:a="http://schemas.openxmlformats.org/drawingml/2006/main" name="SIA PARTNERS TEMPLATE">
  <a:themeElements>
    <a:clrScheme name="Personnalisé 2">
      <a:dk1>
        <a:srgbClr val="1A1A1A"/>
      </a:dk1>
      <a:lt1>
        <a:srgbClr val="383838"/>
      </a:lt1>
      <a:dk2>
        <a:srgbClr val="6A6A6A"/>
      </a:dk2>
      <a:lt2>
        <a:srgbClr val="FFFFFF"/>
      </a:lt2>
      <a:accent1>
        <a:srgbClr val="1DE9B6"/>
      </a:accent1>
      <a:accent2>
        <a:srgbClr val="383838"/>
      </a:accent2>
      <a:accent3>
        <a:srgbClr val="6A6A6A"/>
      </a:accent3>
      <a:accent4>
        <a:srgbClr val="E0E0E0"/>
      </a:accent4>
      <a:accent5>
        <a:srgbClr val="F4F4F4"/>
      </a:accent5>
      <a:accent6>
        <a:srgbClr val="FFFFFF"/>
      </a:accent6>
      <a:hlink>
        <a:srgbClr val="383838"/>
      </a:hlink>
      <a:folHlink>
        <a:srgbClr val="1A1A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39B8A83F61210409507184A192A40E5" ma:contentTypeVersion="12" ma:contentTypeDescription="Crée un document." ma:contentTypeScope="" ma:versionID="8ddb0999927c1e888dea8de49b7151f1">
  <xsd:schema xmlns:xsd="http://www.w3.org/2001/XMLSchema" xmlns:xs="http://www.w3.org/2001/XMLSchema" xmlns:p="http://schemas.microsoft.com/office/2006/metadata/properties" xmlns:ns2="6b68d814-c90d-4550-b50f-68c8c7009f7a" xmlns:ns3="ddf79568-5661-4015-b649-30dc7dfe1abf" targetNamespace="http://schemas.microsoft.com/office/2006/metadata/properties" ma:root="true" ma:fieldsID="1f5be68f83e572c2b7f2ce6c7a74a540" ns2:_="" ns3:_="">
    <xsd:import namespace="6b68d814-c90d-4550-b50f-68c8c7009f7a"/>
    <xsd:import namespace="ddf79568-5661-4015-b649-30dc7dfe1a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8d814-c90d-4550-b50f-68c8c7009f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f79568-5661-4015-b649-30dc7dfe1abf"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B425C4D-D31A-476E-A1B9-822D269B3E3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8d814-c90d-4550-b50f-68c8c7009f7a"/>
    <ds:schemaRef ds:uri="ddf79568-5661-4015-b649-30dc7dfe1a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AAA12C68-562B-480D-A7CC-0E28F76D4EF3}">
  <ds:schemaRefs>
    <ds:schemaRef ds:uri="http://schemas.microsoft.com/sharepoint/v3/contenttype/forms"/>
  </ds:schemaRefs>
</ds:datastoreItem>
</file>

<file path=customXml/itemProps3.xml><?xml version="1.0" encoding="utf-8"?>
<ds:datastoreItem xmlns:ds="http://schemas.openxmlformats.org/officeDocument/2006/customXml" ds:itemID="{BFCEE7D6-3390-4848-8112-5C385CAA02B9}">
  <ds:schemaRefs>
    <ds:schemaRef ds:uri="http://schemas.microsoft.com/office/2006/metadata/properties"/>
    <ds:schemaRef ds:uri="http://schemas.microsoft.com/office/2006/documentManagement/types"/>
    <ds:schemaRef ds:uri="6b68d814-c90d-4550-b50f-68c8c7009f7a"/>
    <ds:schemaRef ds:uri="http://schemas.microsoft.com/office/infopath/2007/PartnerControls"/>
    <ds:schemaRef ds:uri="http://purl.org/dc/terms/"/>
    <ds:schemaRef ds:uri="http://www.w3.org/XML/1998/namespace"/>
    <ds:schemaRef ds:uri="http://purl.org/dc/elements/1.1/"/>
    <ds:schemaRef ds:uri="http://schemas.openxmlformats.org/package/2006/metadata/core-properties"/>
    <ds:schemaRef ds:uri="ddf79568-5661-4015-b649-30dc7dfe1abf"/>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TotalTime>
  <Words>995</Words>
  <Application>Microsoft Office PowerPoint</Application>
  <PresentationFormat>Personnalisé</PresentationFormat>
  <Paragraphs>96</Paragraphs>
  <Slides>3</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3</vt:i4>
      </vt:variant>
    </vt:vector>
  </HeadingPairs>
  <TitlesOfParts>
    <vt:vector size="7" baseType="lpstr">
      <vt:lpstr>Arial</vt:lpstr>
      <vt:lpstr>Calibri</vt:lpstr>
      <vt:lpstr>Roboto</vt:lpstr>
      <vt:lpstr>SIA PARTNERS TEMPLATE</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Johanna BENSOUSSAN</dc:creator>
  <cp:lastModifiedBy>Benoit Huet</cp:lastModifiedBy>
  <cp:revision>2</cp:revision>
  <cp:lastPrinted>2022-04-12T08:24:00Z</cp:lastPrinted>
  <dcterms:modified xsi:type="dcterms:W3CDTF">2022-05-31T09:31:06Z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0x010100239B8A83F61210409507184A192A40E5</vt:lpwstr>
  </property>
</Properties>
</file>