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8"/>
  </p:notesMasterIdLst>
  <p:sldIdLst>
    <p:sldId id="301" r:id="rId5"/>
    <p:sldId id="310" r:id="rId6"/>
    <p:sldId id="320" r:id="rId7"/>
  </p:sldIdLst>
  <p:sldSz cx="7559675" cy="10691813"/>
  <p:notesSz cx="6797675" cy="9926638"/>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1" roundtripDataSignature="AMtx7mjhdtC4RR4uzdI7OebLCnXsUm/0Bg=="/>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FDEAF38-6B34-76F1-D60B-C0D86DD21F6C}" name="Laurent Corbin" initials="LC" userId="S::laurent.corbin@anap.fr::dd7e927a-0f34-4f22-816e-cda78229783f" providerId="AD"/>
  <p188:author id="{A27B3F41-D71B-59E1-EAE9-C7EF4B413AF5}" name="Arnaud HAVE" initials="AH" userId="S-1-5-21-3010591805-147995467-422279899-8785" providerId="AD"/>
  <p188:author id="{F65299B8-493D-732A-F34F-B4318530B8F7}" name="Benoit Huet" initials="BH" userId="S::benoit.huet@anap.fr::207d5114-70bf-413b-b594-d30a0ad99509" providerId="AD"/>
  <p188:author id="{3AE262DC-B20D-0F3F-42A7-3D56C97A5FB2}" name="Soizic Peris Y Saborit" initials="SPYS" userId="S::soizic.peris-y-saborit@anap.fr::9d99d59a-e3bf-438f-941b-3b7ef1001871" providerId="AD"/>
  <p188:author id="{DEB608EB-47EC-0F31-43BC-F21503AB802D}" name="Olivier Musseau" initials="OM" userId="S::olivier.musseau@gcsms-isi.fr::96f69d4e-fcb6-4b99-a526-eebca7c8d195" providerId="AD"/>
  <p188:author id="{2C8E28F5-4EB6-DD71-DC01-C483D7196EB2}" name="Nelsa Louro" initials="NL" userId="S::nelsa.louro@anap.fr::537645f8-9c3b-46a7-b592-ed0c8751105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0000"/>
    <a:srgbClr val="760000"/>
    <a:srgbClr val="FF6600"/>
    <a:srgbClr val="FFB7B7"/>
    <a:srgbClr val="C4E59F"/>
    <a:srgbClr val="FFE389"/>
    <a:srgbClr val="F7F5A1"/>
    <a:srgbClr val="000000"/>
    <a:srgbClr val="FFA7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6F890A9-2807-4EBB-B81D-B2AA78EC7F39}" styleName="Style foncé 2 - Accentuation 5/Accentuation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202B0CA-FC54-4496-8BCA-5EF66A818D29}" styleName="Style foncé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775DCB02-9BB8-47FD-8907-85C794F793BA}" styleName="Style à thème 1 - Accentuation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6D9F66E-5EB9-4882-86FB-DCBF35E3C3E4}" styleName="Style moyen 4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8B1032C-EA38-4F05-BA0D-38AFFFC7BED3}" styleName="Style léger 3 - Accentuation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08FB837D-C827-4EFA-A057-4D05807E0F7C}" styleName="Style à thème 1 - Accentuation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Style à thème 2 - Accentuation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3" d="100"/>
          <a:sy n="73" d="100"/>
        </p:scale>
        <p:origin x="306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26" Type="http://schemas.microsoft.com/office/2016/11/relationships/changesInfo" Target="changesInfos/changesInfo1.xml"/><Relationship Id="rId3" Type="http://schemas.openxmlformats.org/officeDocument/2006/relationships/customXml" Target="../customXml/item3.xml"/><Relationship Id="rId21" Type="http://customschemas.google.com/relationships/presentationmetadata" Target="metadata"/><Relationship Id="rId7" Type="http://schemas.openxmlformats.org/officeDocument/2006/relationships/slide" Target="slides/slide3.xml"/><Relationship Id="rId25"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24" Type="http://schemas.openxmlformats.org/officeDocument/2006/relationships/theme" Target="theme/theme1.xml"/><Relationship Id="rId5" Type="http://schemas.openxmlformats.org/officeDocument/2006/relationships/slide" Target="slides/slide1.xml"/><Relationship Id="rId23" Type="http://schemas.openxmlformats.org/officeDocument/2006/relationships/viewProps" Target="viewProps.xml"/><Relationship Id="rId4" Type="http://schemas.openxmlformats.org/officeDocument/2006/relationships/slideMaster" Target="slideMasters/slideMaster1.xml"/><Relationship Id="rId22" Type="http://schemas.openxmlformats.org/officeDocument/2006/relationships/presProps" Target="pres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ent Corbin" userId="dd7e927a-0f34-4f22-816e-cda78229783f" providerId="ADAL" clId="{E87CDC8B-F5FC-4411-B0E0-53F8C99445FB}"/>
    <pc:docChg chg="delSld">
      <pc:chgData name="Laurent Corbin" userId="dd7e927a-0f34-4f22-816e-cda78229783f" providerId="ADAL" clId="{E87CDC8B-F5FC-4411-B0E0-53F8C99445FB}" dt="2022-05-25T14:17:05.316" v="11" actId="47"/>
      <pc:docMkLst>
        <pc:docMk/>
      </pc:docMkLst>
      <pc:sldChg chg="del">
        <pc:chgData name="Laurent Corbin" userId="dd7e927a-0f34-4f22-816e-cda78229783f" providerId="ADAL" clId="{E87CDC8B-F5FC-4411-B0E0-53F8C99445FB}" dt="2022-05-25T14:16:56.740" v="3" actId="47"/>
        <pc:sldMkLst>
          <pc:docMk/>
          <pc:sldMk cId="613424268" sldId="299"/>
        </pc:sldMkLst>
      </pc:sldChg>
      <pc:sldChg chg="del">
        <pc:chgData name="Laurent Corbin" userId="dd7e927a-0f34-4f22-816e-cda78229783f" providerId="ADAL" clId="{E87CDC8B-F5FC-4411-B0E0-53F8C99445FB}" dt="2022-05-25T14:17:05.316" v="11" actId="47"/>
        <pc:sldMkLst>
          <pc:docMk/>
          <pc:sldMk cId="2607038220" sldId="300"/>
        </pc:sldMkLst>
      </pc:sldChg>
      <pc:sldChg chg="del">
        <pc:chgData name="Laurent Corbin" userId="dd7e927a-0f34-4f22-816e-cda78229783f" providerId="ADAL" clId="{E87CDC8B-F5FC-4411-B0E0-53F8C99445FB}" dt="2022-05-25T14:16:58.914" v="7" actId="47"/>
        <pc:sldMkLst>
          <pc:docMk/>
          <pc:sldMk cId="2724417898" sldId="309"/>
        </pc:sldMkLst>
      </pc:sldChg>
      <pc:sldChg chg="del">
        <pc:chgData name="Laurent Corbin" userId="dd7e927a-0f34-4f22-816e-cda78229783f" providerId="ADAL" clId="{E87CDC8B-F5FC-4411-B0E0-53F8C99445FB}" dt="2022-05-25T14:16:55.621" v="1" actId="47"/>
        <pc:sldMkLst>
          <pc:docMk/>
          <pc:sldMk cId="3876855456" sldId="319"/>
        </pc:sldMkLst>
      </pc:sldChg>
      <pc:sldChg chg="del">
        <pc:chgData name="Laurent Corbin" userId="dd7e927a-0f34-4f22-816e-cda78229783f" providerId="ADAL" clId="{E87CDC8B-F5FC-4411-B0E0-53F8C99445FB}" dt="2022-05-25T14:16:57.204" v="4" actId="47"/>
        <pc:sldMkLst>
          <pc:docMk/>
          <pc:sldMk cId="3930343806" sldId="321"/>
        </pc:sldMkLst>
      </pc:sldChg>
      <pc:sldChg chg="del">
        <pc:chgData name="Laurent Corbin" userId="dd7e927a-0f34-4f22-816e-cda78229783f" providerId="ADAL" clId="{E87CDC8B-F5FC-4411-B0E0-53F8C99445FB}" dt="2022-05-25T14:16:57.610" v="5" actId="47"/>
        <pc:sldMkLst>
          <pc:docMk/>
          <pc:sldMk cId="133827571" sldId="322"/>
        </pc:sldMkLst>
      </pc:sldChg>
      <pc:sldChg chg="del">
        <pc:chgData name="Laurent Corbin" userId="dd7e927a-0f34-4f22-816e-cda78229783f" providerId="ADAL" clId="{E87CDC8B-F5FC-4411-B0E0-53F8C99445FB}" dt="2022-05-25T14:16:55.071" v="0" actId="47"/>
        <pc:sldMkLst>
          <pc:docMk/>
          <pc:sldMk cId="2690216292" sldId="323"/>
        </pc:sldMkLst>
      </pc:sldChg>
      <pc:sldChg chg="del">
        <pc:chgData name="Laurent Corbin" userId="dd7e927a-0f34-4f22-816e-cda78229783f" providerId="ADAL" clId="{E87CDC8B-F5FC-4411-B0E0-53F8C99445FB}" dt="2022-05-25T14:16:59.579" v="8" actId="47"/>
        <pc:sldMkLst>
          <pc:docMk/>
          <pc:sldMk cId="92178036" sldId="324"/>
        </pc:sldMkLst>
      </pc:sldChg>
      <pc:sldChg chg="del">
        <pc:chgData name="Laurent Corbin" userId="dd7e927a-0f34-4f22-816e-cda78229783f" providerId="ADAL" clId="{E87CDC8B-F5FC-4411-B0E0-53F8C99445FB}" dt="2022-05-25T14:16:56.116" v="2" actId="47"/>
        <pc:sldMkLst>
          <pc:docMk/>
          <pc:sldMk cId="2545017246" sldId="325"/>
        </pc:sldMkLst>
      </pc:sldChg>
      <pc:sldChg chg="del">
        <pc:chgData name="Laurent Corbin" userId="dd7e927a-0f34-4f22-816e-cda78229783f" providerId="ADAL" clId="{E87CDC8B-F5FC-4411-B0E0-53F8C99445FB}" dt="2022-05-25T14:16:58.343" v="6" actId="47"/>
        <pc:sldMkLst>
          <pc:docMk/>
          <pc:sldMk cId="957692352" sldId="326"/>
        </pc:sldMkLst>
      </pc:sldChg>
      <pc:sldChg chg="del">
        <pc:chgData name="Laurent Corbin" userId="dd7e927a-0f34-4f22-816e-cda78229783f" providerId="ADAL" clId="{E87CDC8B-F5FC-4411-B0E0-53F8C99445FB}" dt="2022-05-25T14:17:00.187" v="9" actId="47"/>
        <pc:sldMkLst>
          <pc:docMk/>
          <pc:sldMk cId="2705328017" sldId="327"/>
        </pc:sldMkLst>
      </pc:sldChg>
      <pc:sldChg chg="del">
        <pc:chgData name="Laurent Corbin" userId="dd7e927a-0f34-4f22-816e-cda78229783f" providerId="ADAL" clId="{E87CDC8B-F5FC-4411-B0E0-53F8C99445FB}" dt="2022-05-25T14:17:04.460" v="10" actId="47"/>
        <pc:sldMkLst>
          <pc:docMk/>
          <pc:sldMk cId="3434990055" sldId="328"/>
        </pc:sldMkLst>
      </pc:sldChg>
    </pc:docChg>
  </pc:docChgLst>
  <pc:docChgLst>
    <pc:chgData name="Laurent Corbin" userId="S::laurent.corbin@anap.fr::dd7e927a-0f34-4f22-816e-cda78229783f" providerId="AD" clId="Web-{E98FD1EC-1706-26AB-8D36-B7F8E918CEA6}"/>
    <pc:docChg chg="modSld">
      <pc:chgData name="Laurent Corbin" userId="S::laurent.corbin@anap.fr::dd7e927a-0f34-4f22-816e-cda78229783f" providerId="AD" clId="Web-{E98FD1EC-1706-26AB-8D36-B7F8E918CEA6}" dt="2022-05-23T14:39:10.954" v="61"/>
      <pc:docMkLst>
        <pc:docMk/>
      </pc:docMkLst>
      <pc:sldChg chg="modCm">
        <pc:chgData name="Laurent Corbin" userId="S::laurent.corbin@anap.fr::dd7e927a-0f34-4f22-816e-cda78229783f" providerId="AD" clId="Web-{E98FD1EC-1706-26AB-8D36-B7F8E918CEA6}" dt="2022-05-23T14:29:12.608" v="29"/>
        <pc:sldMkLst>
          <pc:docMk/>
          <pc:sldMk cId="613424268" sldId="299"/>
        </pc:sldMkLst>
      </pc:sldChg>
      <pc:sldChg chg="modCm">
        <pc:chgData name="Laurent Corbin" userId="S::laurent.corbin@anap.fr::dd7e927a-0f34-4f22-816e-cda78229783f" providerId="AD" clId="Web-{E98FD1EC-1706-26AB-8D36-B7F8E918CEA6}" dt="2022-05-23T14:37:38.577" v="53"/>
        <pc:sldMkLst>
          <pc:docMk/>
          <pc:sldMk cId="3105881671" sldId="301"/>
        </pc:sldMkLst>
      </pc:sldChg>
      <pc:sldChg chg="modCm">
        <pc:chgData name="Laurent Corbin" userId="S::laurent.corbin@anap.fr::dd7e927a-0f34-4f22-816e-cda78229783f" providerId="AD" clId="Web-{E98FD1EC-1706-26AB-8D36-B7F8E918CEA6}" dt="2022-05-23T14:37:02.654" v="52"/>
        <pc:sldMkLst>
          <pc:docMk/>
          <pc:sldMk cId="2724417898" sldId="309"/>
        </pc:sldMkLst>
      </pc:sldChg>
      <pc:sldChg chg="modCm">
        <pc:chgData name="Laurent Corbin" userId="S::laurent.corbin@anap.fr::dd7e927a-0f34-4f22-816e-cda78229783f" providerId="AD" clId="Web-{E98FD1EC-1706-26AB-8D36-B7F8E918CEA6}" dt="2022-05-23T14:19:17.138" v="26"/>
        <pc:sldMkLst>
          <pc:docMk/>
          <pc:sldMk cId="3876855456" sldId="319"/>
        </pc:sldMkLst>
      </pc:sldChg>
      <pc:sldChg chg="modSp modCm">
        <pc:chgData name="Laurent Corbin" userId="S::laurent.corbin@anap.fr::dd7e927a-0f34-4f22-816e-cda78229783f" providerId="AD" clId="Web-{E98FD1EC-1706-26AB-8D36-B7F8E918CEA6}" dt="2022-05-23T14:37:57.077" v="58"/>
        <pc:sldMkLst>
          <pc:docMk/>
          <pc:sldMk cId="2670494370" sldId="320"/>
        </pc:sldMkLst>
        <pc:graphicFrameChg chg="mod modGraphic">
          <ac:chgData name="Laurent Corbin" userId="S::laurent.corbin@anap.fr::dd7e927a-0f34-4f22-816e-cda78229783f" providerId="AD" clId="Web-{E98FD1EC-1706-26AB-8D36-B7F8E918CEA6}" dt="2022-05-23T14:37:53.171" v="57"/>
          <ac:graphicFrameMkLst>
            <pc:docMk/>
            <pc:sldMk cId="2670494370" sldId="320"/>
            <ac:graphicFrameMk id="37" creationId="{8CD90D8D-0507-46CE-8A83-B0D002899571}"/>
          </ac:graphicFrameMkLst>
        </pc:graphicFrameChg>
      </pc:sldChg>
      <pc:sldChg chg="modSp addCm modCm">
        <pc:chgData name="Laurent Corbin" userId="S::laurent.corbin@anap.fr::dd7e927a-0f34-4f22-816e-cda78229783f" providerId="AD" clId="Web-{E98FD1EC-1706-26AB-8D36-B7F8E918CEA6}" dt="2022-05-23T14:39:10.954" v="61"/>
        <pc:sldMkLst>
          <pc:docMk/>
          <pc:sldMk cId="3930343806" sldId="321"/>
        </pc:sldMkLst>
        <pc:spChg chg="mod">
          <ac:chgData name="Laurent Corbin" userId="S::laurent.corbin@anap.fr::dd7e927a-0f34-4f22-816e-cda78229783f" providerId="AD" clId="Web-{E98FD1EC-1706-26AB-8D36-B7F8E918CEA6}" dt="2022-05-23T14:17:34.478" v="9" actId="20577"/>
          <ac:spMkLst>
            <pc:docMk/>
            <pc:sldMk cId="3930343806" sldId="321"/>
            <ac:spMk id="25" creationId="{9FF09C02-C440-4B02-85C1-00D16556109D}"/>
          </ac:spMkLst>
        </pc:spChg>
      </pc:sldChg>
      <pc:sldChg chg="modSp modCm">
        <pc:chgData name="Laurent Corbin" userId="S::laurent.corbin@anap.fr::dd7e927a-0f34-4f22-816e-cda78229783f" providerId="AD" clId="Web-{E98FD1EC-1706-26AB-8D36-B7F8E918CEA6}" dt="2022-05-23T14:36:15.137" v="49"/>
        <pc:sldMkLst>
          <pc:docMk/>
          <pc:sldMk cId="133827571" sldId="322"/>
        </pc:sldMkLst>
        <pc:spChg chg="mod">
          <ac:chgData name="Laurent Corbin" userId="S::laurent.corbin@anap.fr::dd7e927a-0f34-4f22-816e-cda78229783f" providerId="AD" clId="Web-{E98FD1EC-1706-26AB-8D36-B7F8E918CEA6}" dt="2022-05-23T14:35:30.916" v="47" actId="20577"/>
          <ac:spMkLst>
            <pc:docMk/>
            <pc:sldMk cId="133827571" sldId="322"/>
            <ac:spMk id="11" creationId="{6764D00F-820C-45D9-B86B-9F082082171C}"/>
          </ac:spMkLst>
        </pc:spChg>
      </pc:sldChg>
      <pc:sldChg chg="modSp modCm">
        <pc:chgData name="Laurent Corbin" userId="S::laurent.corbin@anap.fr::dd7e927a-0f34-4f22-816e-cda78229783f" providerId="AD" clId="Web-{E98FD1EC-1706-26AB-8D36-B7F8E918CEA6}" dt="2022-05-23T14:38:13.796" v="59"/>
        <pc:sldMkLst>
          <pc:docMk/>
          <pc:sldMk cId="2690216292" sldId="323"/>
        </pc:sldMkLst>
        <pc:spChg chg="mod">
          <ac:chgData name="Laurent Corbin" userId="S::laurent.corbin@anap.fr::dd7e927a-0f34-4f22-816e-cda78229783f" providerId="AD" clId="Web-{E98FD1EC-1706-26AB-8D36-B7F8E918CEA6}" dt="2022-05-23T14:19:07.278" v="25" actId="20577"/>
          <ac:spMkLst>
            <pc:docMk/>
            <pc:sldMk cId="2690216292" sldId="323"/>
            <ac:spMk id="47" creationId="{E20146CE-A864-4431-9108-D5BFF26D3132}"/>
          </ac:spMkLst>
        </pc:spChg>
      </pc:sldChg>
      <pc:sldChg chg="modCm">
        <pc:chgData name="Laurent Corbin" userId="S::laurent.corbin@anap.fr::dd7e927a-0f34-4f22-816e-cda78229783f" providerId="AD" clId="Web-{E98FD1EC-1706-26AB-8D36-B7F8E918CEA6}" dt="2022-05-23T14:20:01.858" v="27"/>
        <pc:sldMkLst>
          <pc:docMk/>
          <pc:sldMk cId="2545017246" sldId="325"/>
        </pc:sldMkLst>
      </pc:sldChg>
      <pc:sldChg chg="modCm">
        <pc:chgData name="Laurent Corbin" userId="S::laurent.corbin@anap.fr::dd7e927a-0f34-4f22-816e-cda78229783f" providerId="AD" clId="Web-{E98FD1EC-1706-26AB-8D36-B7F8E918CEA6}" dt="2022-05-23T14:36:25.027" v="50"/>
        <pc:sldMkLst>
          <pc:docMk/>
          <pc:sldMk cId="957692352" sldId="326"/>
        </pc:sldMkLst>
      </pc:sldChg>
    </pc:docChg>
  </pc:docChgLst>
  <pc:docChgLst>
    <pc:chgData name="Laurent Corbin" userId="dd7e927a-0f34-4f22-816e-cda78229783f" providerId="ADAL" clId="{3D4A123D-5925-4101-959E-C217A94EAC02}"/>
    <pc:docChg chg="custSel modSld">
      <pc:chgData name="Laurent Corbin" userId="dd7e927a-0f34-4f22-816e-cda78229783f" providerId="ADAL" clId="{3D4A123D-5925-4101-959E-C217A94EAC02}" dt="2022-05-25T13:43:32.133" v="76"/>
      <pc:docMkLst>
        <pc:docMk/>
      </pc:docMkLst>
      <pc:sldChg chg="delCm">
        <pc:chgData name="Laurent Corbin" userId="dd7e927a-0f34-4f22-816e-cda78229783f" providerId="ADAL" clId="{3D4A123D-5925-4101-959E-C217A94EAC02}" dt="2022-05-25T13:41:27.999" v="6"/>
        <pc:sldMkLst>
          <pc:docMk/>
          <pc:sldMk cId="613424268" sldId="299"/>
        </pc:sldMkLst>
      </pc:sldChg>
      <pc:sldChg chg="delCm">
        <pc:chgData name="Laurent Corbin" userId="dd7e927a-0f34-4f22-816e-cda78229783f" providerId="ADAL" clId="{3D4A123D-5925-4101-959E-C217A94EAC02}" dt="2022-05-25T13:43:32.133" v="76"/>
        <pc:sldMkLst>
          <pc:docMk/>
          <pc:sldMk cId="3105881671" sldId="301"/>
        </pc:sldMkLst>
      </pc:sldChg>
      <pc:sldChg chg="delCm">
        <pc:chgData name="Laurent Corbin" userId="dd7e927a-0f34-4f22-816e-cda78229783f" providerId="ADAL" clId="{3D4A123D-5925-4101-959E-C217A94EAC02}" dt="2022-05-25T13:43:22.545" v="75"/>
        <pc:sldMkLst>
          <pc:docMk/>
          <pc:sldMk cId="2724417898" sldId="309"/>
        </pc:sldMkLst>
      </pc:sldChg>
      <pc:sldChg chg="delCm">
        <pc:chgData name="Laurent Corbin" userId="dd7e927a-0f34-4f22-816e-cda78229783f" providerId="ADAL" clId="{3D4A123D-5925-4101-959E-C217A94EAC02}" dt="2022-05-25T13:41:08.107" v="2"/>
        <pc:sldMkLst>
          <pc:docMk/>
          <pc:sldMk cId="3876855456" sldId="319"/>
        </pc:sldMkLst>
      </pc:sldChg>
      <pc:sldChg chg="modSp mod delCm modCm">
        <pc:chgData name="Laurent Corbin" userId="dd7e927a-0f34-4f22-816e-cda78229783f" providerId="ADAL" clId="{3D4A123D-5925-4101-959E-C217A94EAC02}" dt="2022-05-25T13:43:01.289" v="70"/>
        <pc:sldMkLst>
          <pc:docMk/>
          <pc:sldMk cId="3930343806" sldId="321"/>
        </pc:sldMkLst>
        <pc:spChg chg="mod">
          <ac:chgData name="Laurent Corbin" userId="dd7e927a-0f34-4f22-816e-cda78229783f" providerId="ADAL" clId="{3D4A123D-5925-4101-959E-C217A94EAC02}" dt="2022-05-25T13:42:47.363" v="67" actId="20577"/>
          <ac:spMkLst>
            <pc:docMk/>
            <pc:sldMk cId="3930343806" sldId="321"/>
            <ac:spMk id="25" creationId="{9FF09C02-C440-4B02-85C1-00D16556109D}"/>
          </ac:spMkLst>
        </pc:spChg>
      </pc:sldChg>
      <pc:sldChg chg="delCm">
        <pc:chgData name="Laurent Corbin" userId="dd7e927a-0f34-4f22-816e-cda78229783f" providerId="ADAL" clId="{3D4A123D-5925-4101-959E-C217A94EAC02}" dt="2022-05-25T13:43:12.833" v="73"/>
        <pc:sldMkLst>
          <pc:docMk/>
          <pc:sldMk cId="133827571" sldId="322"/>
        </pc:sldMkLst>
      </pc:sldChg>
      <pc:sldChg chg="delCm">
        <pc:chgData name="Laurent Corbin" userId="dd7e927a-0f34-4f22-816e-cda78229783f" providerId="ADAL" clId="{3D4A123D-5925-4101-959E-C217A94EAC02}" dt="2022-05-25T13:40:57.766" v="1"/>
        <pc:sldMkLst>
          <pc:docMk/>
          <pc:sldMk cId="2690216292" sldId="323"/>
        </pc:sldMkLst>
      </pc:sldChg>
      <pc:sldChg chg="delCm modCm">
        <pc:chgData name="Laurent Corbin" userId="dd7e927a-0f34-4f22-816e-cda78229783f" providerId="ADAL" clId="{3D4A123D-5925-4101-959E-C217A94EAC02}" dt="2022-05-25T13:41:17.687" v="4"/>
        <pc:sldMkLst>
          <pc:docMk/>
          <pc:sldMk cId="2545017246" sldId="325"/>
        </pc:sldMkLst>
      </pc:sldChg>
    </pc:docChg>
  </pc:docChgLst>
  <pc:docChgLst>
    <pc:chgData name="Soizic Peris Y Saborit" userId="9d99d59a-e3bf-438f-941b-3b7ef1001871" providerId="ADAL" clId="{2706F7D5-B5E8-404D-9F78-D980C8C342A8}"/>
    <pc:docChg chg="undo custSel modSld">
      <pc:chgData name="Soizic Peris Y Saborit" userId="9d99d59a-e3bf-438f-941b-3b7ef1001871" providerId="ADAL" clId="{2706F7D5-B5E8-404D-9F78-D980C8C342A8}" dt="2022-05-23T09:39:51.417" v="19" actId="20577"/>
      <pc:docMkLst>
        <pc:docMk/>
      </pc:docMkLst>
      <pc:sldChg chg="modSp mod">
        <pc:chgData name="Soizic Peris Y Saborit" userId="9d99d59a-e3bf-438f-941b-3b7ef1001871" providerId="ADAL" clId="{2706F7D5-B5E8-404D-9F78-D980C8C342A8}" dt="2022-05-23T09:10:24.845" v="5" actId="20577"/>
        <pc:sldMkLst>
          <pc:docMk/>
          <pc:sldMk cId="613424268" sldId="299"/>
        </pc:sldMkLst>
        <pc:spChg chg="mod">
          <ac:chgData name="Soizic Peris Y Saborit" userId="9d99d59a-e3bf-438f-941b-3b7ef1001871" providerId="ADAL" clId="{2706F7D5-B5E8-404D-9F78-D980C8C342A8}" dt="2022-05-23T09:10:24.845" v="5" actId="20577"/>
          <ac:spMkLst>
            <pc:docMk/>
            <pc:sldMk cId="613424268" sldId="299"/>
            <ac:spMk id="40" creationId="{160B53AE-AB3F-47C6-8743-1FF10C2E3805}"/>
          </ac:spMkLst>
        </pc:spChg>
      </pc:sldChg>
      <pc:sldChg chg="modSp mod">
        <pc:chgData name="Soizic Peris Y Saborit" userId="9d99d59a-e3bf-438f-941b-3b7ef1001871" providerId="ADAL" clId="{2706F7D5-B5E8-404D-9F78-D980C8C342A8}" dt="2022-05-23T09:39:20.086" v="18" actId="20577"/>
        <pc:sldMkLst>
          <pc:docMk/>
          <pc:sldMk cId="608819858" sldId="310"/>
        </pc:sldMkLst>
        <pc:spChg chg="mod">
          <ac:chgData name="Soizic Peris Y Saborit" userId="9d99d59a-e3bf-438f-941b-3b7ef1001871" providerId="ADAL" clId="{2706F7D5-B5E8-404D-9F78-D980C8C342A8}" dt="2022-05-23T09:39:20.086" v="18" actId="20577"/>
          <ac:spMkLst>
            <pc:docMk/>
            <pc:sldMk cId="608819858" sldId="310"/>
            <ac:spMk id="33" creationId="{9E777BA0-18AB-4A18-9AE7-93D3CB96F298}"/>
          </ac:spMkLst>
        </pc:spChg>
      </pc:sldChg>
      <pc:sldChg chg="delSp modSp mod">
        <pc:chgData name="Soizic Peris Y Saborit" userId="9d99d59a-e3bf-438f-941b-3b7ef1001871" providerId="ADAL" clId="{2706F7D5-B5E8-404D-9F78-D980C8C342A8}" dt="2022-05-23T09:09:11.839" v="3" actId="1076"/>
        <pc:sldMkLst>
          <pc:docMk/>
          <pc:sldMk cId="3876855456" sldId="319"/>
        </pc:sldMkLst>
        <pc:spChg chg="mod">
          <ac:chgData name="Soizic Peris Y Saborit" userId="9d99d59a-e3bf-438f-941b-3b7ef1001871" providerId="ADAL" clId="{2706F7D5-B5E8-404D-9F78-D980C8C342A8}" dt="2022-05-23T09:09:11.839" v="3" actId="1076"/>
          <ac:spMkLst>
            <pc:docMk/>
            <pc:sldMk cId="3876855456" sldId="319"/>
            <ac:spMk id="106" creationId="{366B48D8-0DC9-462C-878F-08557595B972}"/>
          </ac:spMkLst>
        </pc:spChg>
        <pc:spChg chg="mod">
          <ac:chgData name="Soizic Peris Y Saborit" userId="9d99d59a-e3bf-438f-941b-3b7ef1001871" providerId="ADAL" clId="{2706F7D5-B5E8-404D-9F78-D980C8C342A8}" dt="2022-05-23T09:08:29.723" v="2" actId="3064"/>
          <ac:spMkLst>
            <pc:docMk/>
            <pc:sldMk cId="3876855456" sldId="319"/>
            <ac:spMk id="108" creationId="{4D2D80A0-712E-43DF-A206-C40C4714147E}"/>
          </ac:spMkLst>
        </pc:spChg>
        <pc:spChg chg="mod">
          <ac:chgData name="Soizic Peris Y Saborit" userId="9d99d59a-e3bf-438f-941b-3b7ef1001871" providerId="ADAL" clId="{2706F7D5-B5E8-404D-9F78-D980C8C342A8}" dt="2022-05-23T09:08:17.555" v="1" actId="554"/>
          <ac:spMkLst>
            <pc:docMk/>
            <pc:sldMk cId="3876855456" sldId="319"/>
            <ac:spMk id="111" creationId="{BE56572C-5B42-4A63-90BB-A57D4ED5F85F}"/>
          </ac:spMkLst>
        </pc:spChg>
        <pc:cxnChg chg="del mod">
          <ac:chgData name="Soizic Peris Y Saborit" userId="9d99d59a-e3bf-438f-941b-3b7ef1001871" providerId="ADAL" clId="{2706F7D5-B5E8-404D-9F78-D980C8C342A8}" dt="2022-05-23T09:07:50.987" v="0" actId="478"/>
          <ac:cxnSpMkLst>
            <pc:docMk/>
            <pc:sldMk cId="3876855456" sldId="319"/>
            <ac:cxnSpMk id="95" creationId="{8DCFF092-197E-4881-89CF-41CFFFB7E806}"/>
          </ac:cxnSpMkLst>
        </pc:cxnChg>
      </pc:sldChg>
      <pc:sldChg chg="modSp mod">
        <pc:chgData name="Soizic Peris Y Saborit" userId="9d99d59a-e3bf-438f-941b-3b7ef1001871" providerId="ADAL" clId="{2706F7D5-B5E8-404D-9F78-D980C8C342A8}" dt="2022-05-23T09:39:51.417" v="19" actId="20577"/>
        <pc:sldMkLst>
          <pc:docMk/>
          <pc:sldMk cId="2670494370" sldId="320"/>
        </pc:sldMkLst>
        <pc:spChg chg="mod">
          <ac:chgData name="Soizic Peris Y Saborit" userId="9d99d59a-e3bf-438f-941b-3b7ef1001871" providerId="ADAL" clId="{2706F7D5-B5E8-404D-9F78-D980C8C342A8}" dt="2022-05-23T09:39:51.417" v="19" actId="20577"/>
          <ac:spMkLst>
            <pc:docMk/>
            <pc:sldMk cId="2670494370" sldId="320"/>
            <ac:spMk id="5" creationId="{EE941473-CC2B-41CB-8B50-F906015CAC47}"/>
          </ac:spMkLst>
        </pc:spChg>
      </pc:sldChg>
      <pc:sldChg chg="delSp addCm">
        <pc:chgData name="Soizic Peris Y Saborit" userId="9d99d59a-e3bf-438f-941b-3b7ef1001871" providerId="ADAL" clId="{2706F7D5-B5E8-404D-9F78-D980C8C342A8}" dt="2022-05-23T09:16:18.627" v="7"/>
        <pc:sldMkLst>
          <pc:docMk/>
          <pc:sldMk cId="3930343806" sldId="321"/>
        </pc:sldMkLst>
        <pc:spChg chg="del">
          <ac:chgData name="Soizic Peris Y Saborit" userId="9d99d59a-e3bf-438f-941b-3b7ef1001871" providerId="ADAL" clId="{2706F7D5-B5E8-404D-9F78-D980C8C342A8}" dt="2022-05-23T09:13:20.379" v="6" actId="478"/>
          <ac:spMkLst>
            <pc:docMk/>
            <pc:sldMk cId="3930343806" sldId="321"/>
            <ac:spMk id="5" creationId="{1CDB3CFC-DBE1-46B9-8C99-94F705890D73}"/>
          </ac:spMkLst>
        </pc:spChg>
      </pc:sldChg>
      <pc:sldChg chg="modSp mod">
        <pc:chgData name="Soizic Peris Y Saborit" userId="9d99d59a-e3bf-438f-941b-3b7ef1001871" providerId="ADAL" clId="{2706F7D5-B5E8-404D-9F78-D980C8C342A8}" dt="2022-05-23T09:30:10.644" v="8" actId="6549"/>
        <pc:sldMkLst>
          <pc:docMk/>
          <pc:sldMk cId="133827571" sldId="322"/>
        </pc:sldMkLst>
        <pc:spChg chg="mod">
          <ac:chgData name="Soizic Peris Y Saborit" userId="9d99d59a-e3bf-438f-941b-3b7ef1001871" providerId="ADAL" clId="{2706F7D5-B5E8-404D-9F78-D980C8C342A8}" dt="2022-05-23T09:30:10.644" v="8" actId="6549"/>
          <ac:spMkLst>
            <pc:docMk/>
            <pc:sldMk cId="133827571" sldId="322"/>
            <ac:spMk id="17" creationId="{19C01BA9-1710-4A0C-8103-7D9BC3414104}"/>
          </ac:spMkLst>
        </pc:spChg>
      </pc:sldChg>
      <pc:sldChg chg="modSp mod">
        <pc:chgData name="Soizic Peris Y Saborit" userId="9d99d59a-e3bf-438f-941b-3b7ef1001871" providerId="ADAL" clId="{2706F7D5-B5E8-404D-9F78-D980C8C342A8}" dt="2022-05-23T09:36:35.704" v="16" actId="20577"/>
        <pc:sldMkLst>
          <pc:docMk/>
          <pc:sldMk cId="92178036" sldId="324"/>
        </pc:sldMkLst>
        <pc:spChg chg="mod">
          <ac:chgData name="Soizic Peris Y Saborit" userId="9d99d59a-e3bf-438f-941b-3b7ef1001871" providerId="ADAL" clId="{2706F7D5-B5E8-404D-9F78-D980C8C342A8}" dt="2022-05-23T09:36:35.704" v="16" actId="20577"/>
          <ac:spMkLst>
            <pc:docMk/>
            <pc:sldMk cId="92178036" sldId="324"/>
            <ac:spMk id="21" creationId="{22F9A1A0-95D5-46D9-B351-BA0CD424E83F}"/>
          </ac:spMkLst>
        </pc:spChg>
        <pc:spChg chg="mod">
          <ac:chgData name="Soizic Peris Y Saborit" userId="9d99d59a-e3bf-438f-941b-3b7ef1001871" providerId="ADAL" clId="{2706F7D5-B5E8-404D-9F78-D980C8C342A8}" dt="2022-05-23T09:35:24.111" v="11" actId="20577"/>
          <ac:spMkLst>
            <pc:docMk/>
            <pc:sldMk cId="92178036" sldId="324"/>
            <ac:spMk id="43" creationId="{EBF25A0E-1E56-4669-AE94-6AE11DC5F208}"/>
          </ac:spMkLst>
        </pc:spChg>
      </pc:sldChg>
      <pc:sldChg chg="addCm">
        <pc:chgData name="Soizic Peris Y Saborit" userId="9d99d59a-e3bf-438f-941b-3b7ef1001871" providerId="ADAL" clId="{2706F7D5-B5E8-404D-9F78-D980C8C342A8}" dt="2022-05-23T09:09:50.917" v="4"/>
        <pc:sldMkLst>
          <pc:docMk/>
          <pc:sldMk cId="2545017246" sldId="325"/>
        </pc:sldMkLst>
      </pc:sldChg>
      <pc:sldChg chg="addCm">
        <pc:chgData name="Soizic Peris Y Saborit" userId="9d99d59a-e3bf-438f-941b-3b7ef1001871" providerId="ADAL" clId="{2706F7D5-B5E8-404D-9F78-D980C8C342A8}" dt="2022-05-23T09:33:22.652" v="9"/>
        <pc:sldMkLst>
          <pc:docMk/>
          <pc:sldMk cId="957692352" sldId="326"/>
        </pc:sldMkLst>
      </pc:sldChg>
    </pc:docChg>
  </pc:docChgLst>
  <pc:docChgLst>
    <pc:chgData name="Nelsa Louro" userId="537645f8-9c3b-46a7-b592-ed0c87511057" providerId="ADAL" clId="{DE331822-5E96-4945-A6EE-5F53FB408F04}"/>
    <pc:docChg chg="">
      <pc:chgData name="Nelsa Louro" userId="537645f8-9c3b-46a7-b592-ed0c87511057" providerId="ADAL" clId="{DE331822-5E96-4945-A6EE-5F53FB408F04}" dt="2022-05-23T13:46:40.954" v="15"/>
      <pc:docMkLst>
        <pc:docMk/>
      </pc:docMkLst>
      <pc:sldChg chg="addCm">
        <pc:chgData name="Nelsa Louro" userId="537645f8-9c3b-46a7-b592-ed0c87511057" providerId="ADAL" clId="{DE331822-5E96-4945-A6EE-5F53FB408F04}" dt="2022-05-23T13:09:47.272" v="6"/>
        <pc:sldMkLst>
          <pc:docMk/>
          <pc:sldMk cId="613424268" sldId="299"/>
        </pc:sldMkLst>
      </pc:sldChg>
      <pc:sldChg chg="addCm">
        <pc:chgData name="Nelsa Louro" userId="537645f8-9c3b-46a7-b592-ed0c87511057" providerId="ADAL" clId="{DE331822-5E96-4945-A6EE-5F53FB408F04}" dt="2022-05-23T13:34:30.975" v="12"/>
        <pc:sldMkLst>
          <pc:docMk/>
          <pc:sldMk cId="3105881671" sldId="301"/>
        </pc:sldMkLst>
      </pc:sldChg>
      <pc:sldChg chg="addCm">
        <pc:chgData name="Nelsa Louro" userId="537645f8-9c3b-46a7-b592-ed0c87511057" providerId="ADAL" clId="{DE331822-5E96-4945-A6EE-5F53FB408F04}" dt="2022-05-23T13:46:40.954" v="15"/>
        <pc:sldMkLst>
          <pc:docMk/>
          <pc:sldMk cId="2724417898" sldId="309"/>
        </pc:sldMkLst>
      </pc:sldChg>
      <pc:sldChg chg="addCm">
        <pc:chgData name="Nelsa Louro" userId="537645f8-9c3b-46a7-b592-ed0c87511057" providerId="ADAL" clId="{DE331822-5E96-4945-A6EE-5F53FB408F04}" dt="2022-05-23T12:57:42.373" v="4"/>
        <pc:sldMkLst>
          <pc:docMk/>
          <pc:sldMk cId="3876855456" sldId="319"/>
        </pc:sldMkLst>
      </pc:sldChg>
      <pc:sldChg chg="addCm">
        <pc:chgData name="Nelsa Louro" userId="537645f8-9c3b-46a7-b592-ed0c87511057" providerId="ADAL" clId="{DE331822-5E96-4945-A6EE-5F53FB408F04}" dt="2022-05-23T13:39:54.549" v="13"/>
        <pc:sldMkLst>
          <pc:docMk/>
          <pc:sldMk cId="2670494370" sldId="320"/>
        </pc:sldMkLst>
      </pc:sldChg>
      <pc:sldChg chg="addCm modCm">
        <pc:chgData name="Nelsa Louro" userId="537645f8-9c3b-46a7-b592-ed0c87511057" providerId="ADAL" clId="{DE331822-5E96-4945-A6EE-5F53FB408F04}" dt="2022-05-23T13:12:35.569" v="8"/>
        <pc:sldMkLst>
          <pc:docMk/>
          <pc:sldMk cId="3930343806" sldId="321"/>
        </pc:sldMkLst>
      </pc:sldChg>
      <pc:sldChg chg="addCm">
        <pc:chgData name="Nelsa Louro" userId="537645f8-9c3b-46a7-b592-ed0c87511057" providerId="ADAL" clId="{DE331822-5E96-4945-A6EE-5F53FB408F04}" dt="2022-05-23T13:43:28.722" v="14"/>
        <pc:sldMkLst>
          <pc:docMk/>
          <pc:sldMk cId="133827571" sldId="322"/>
        </pc:sldMkLst>
      </pc:sldChg>
      <pc:sldChg chg="addCm delCm">
        <pc:chgData name="Nelsa Louro" userId="537645f8-9c3b-46a7-b592-ed0c87511057" providerId="ADAL" clId="{DE331822-5E96-4945-A6EE-5F53FB408F04}" dt="2022-05-23T12:56:18.515" v="3"/>
        <pc:sldMkLst>
          <pc:docMk/>
          <pc:sldMk cId="2690216292" sldId="32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2082800" y="744538"/>
            <a:ext cx="2632075"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hyperlink" Target="https://www.sia-partners.com/en" TargetMode="External"/><Relationship Id="rId2" Type="http://schemas.openxmlformats.org/officeDocument/2006/relationships/image" Target="../media/image14.jpe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hyperlink" Target="http://www.sia-partners.com/" TargetMode="External"/></Relationships>
</file>

<file path=ppt/slideLayouts/_rels/slideLayout31.xml.rels><?xml version="1.0" encoding="UTF-8" standalone="yes"?>
<Relationships xmlns="http://schemas.openxmlformats.org/package/2006/relationships"><Relationship Id="rId3" Type="http://schemas.openxmlformats.org/officeDocument/2006/relationships/hyperlink" Target="https://www.sia-partners.com/en" TargetMode="External"/><Relationship Id="rId2" Type="http://schemas.openxmlformats.org/officeDocument/2006/relationships/image" Target="../media/image14.jpe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hyperlink" Target="http://www.sia-partners.com/" TargetMode="Externa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ver_1" userDrawn="1">
  <p:cSld name="Cover_1">
    <p:bg>
      <p:bgPr>
        <a:solidFill>
          <a:srgbClr val="FFFFFF"/>
        </a:solidFill>
        <a:effectLst/>
      </p:bgPr>
    </p:bg>
    <p:spTree>
      <p:nvGrpSpPr>
        <p:cNvPr id="1" name="Shape 7"/>
        <p:cNvGrpSpPr/>
        <p:nvPr/>
      </p:nvGrpSpPr>
      <p:grpSpPr>
        <a:xfrm>
          <a:off x="0" y="0"/>
          <a:ext cx="0" cy="0"/>
          <a:chOff x="0" y="0"/>
          <a:chExt cx="0" cy="0"/>
        </a:xfrm>
      </p:grpSpPr>
      <p:sp>
        <p:nvSpPr>
          <p:cNvPr id="9" name="Google Shape;9;p3"/>
          <p:cNvSpPr txBox="1">
            <a:spLocks noGrp="1"/>
          </p:cNvSpPr>
          <p:nvPr>
            <p:ph type="title"/>
          </p:nvPr>
        </p:nvSpPr>
        <p:spPr>
          <a:xfrm>
            <a:off x="498936" y="2812904"/>
            <a:ext cx="4374095" cy="3058189"/>
          </a:xfrm>
          <a:prstGeom prst="rect">
            <a:avLst/>
          </a:prstGeom>
          <a:noFill/>
          <a:ln>
            <a:noFill/>
          </a:ln>
        </p:spPr>
        <p:txBody>
          <a:bodyPr spcFirstLastPara="1" wrap="square" lIns="0" tIns="0" rIns="360000" bIns="0" anchor="ctr" anchorCtr="0">
            <a:noAutofit/>
          </a:bodyPr>
          <a:lstStyle>
            <a:lvl1pPr marR="0" lvl="0" algn="l" rtl="0">
              <a:lnSpc>
                <a:spcPct val="100000"/>
              </a:lnSpc>
              <a:spcBef>
                <a:spcPts val="0"/>
              </a:spcBef>
              <a:spcAft>
                <a:spcPts val="0"/>
              </a:spcAft>
              <a:buClr>
                <a:srgbClr val="1A1A1A"/>
              </a:buClr>
              <a:buSzPts val="3000"/>
              <a:buFont typeface="Arial"/>
              <a:buNone/>
              <a:defRPr sz="2481" b="1" i="0" u="none" strike="noStrike" cap="none">
                <a:solidFill>
                  <a:srgbClr val="1A1A1A"/>
                </a:solidFill>
                <a:latin typeface="Arial"/>
                <a:ea typeface="Arial"/>
                <a:cs typeface="Arial"/>
                <a:sym typeface="Arial"/>
              </a:defRPr>
            </a:lvl1pPr>
            <a:lvl2pPr marR="0" lvl="1"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2pPr>
            <a:lvl3pPr marR="0" lvl="2"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3pPr>
            <a:lvl4pPr marR="0" lvl="3"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4pPr>
            <a:lvl5pPr marR="0" lvl="4"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5pPr>
            <a:lvl6pPr marR="0" lvl="5"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6pPr>
            <a:lvl7pPr marR="0" lvl="6"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7pPr>
            <a:lvl8pPr marR="0" lvl="7"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8pPr>
            <a:lvl9pPr marR="0" lvl="8"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9pPr>
          </a:lstStyle>
          <a:p>
            <a:endParaRPr/>
          </a:p>
        </p:txBody>
      </p:sp>
      <p:cxnSp>
        <p:nvCxnSpPr>
          <p:cNvPr id="10" name="Google Shape;10;p3"/>
          <p:cNvCxnSpPr/>
          <p:nvPr/>
        </p:nvCxnSpPr>
        <p:spPr>
          <a:xfrm flipH="1">
            <a:off x="5811440" y="6475838"/>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11" name="Google Shape;11;p3"/>
          <p:cNvSpPr/>
          <p:nvPr/>
        </p:nvSpPr>
        <p:spPr>
          <a:xfrm>
            <a:off x="5664197" y="9130189"/>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12" name="Google Shape;12;p3"/>
          <p:cNvPicPr preferRelativeResize="0"/>
          <p:nvPr/>
        </p:nvPicPr>
        <p:blipFill rotWithShape="1">
          <a:blip r:embed="rId2" cstate="email">
            <a:alphaModFix/>
            <a:extLst>
              <a:ext uri="{28A0092B-C50C-407E-A947-70E740481C1C}">
                <a14:useLocalDpi xmlns:a14="http://schemas.microsoft.com/office/drawing/2010/main"/>
              </a:ext>
            </a:extLst>
          </a:blip>
          <a:srcRect b="-1200"/>
          <a:stretch/>
        </p:blipFill>
        <p:spPr>
          <a:xfrm>
            <a:off x="4873466" y="1"/>
            <a:ext cx="2686213" cy="10952642"/>
          </a:xfrm>
          <a:prstGeom prst="rect">
            <a:avLst/>
          </a:prstGeom>
          <a:noFill/>
          <a:ln>
            <a:noFill/>
          </a:ln>
        </p:spPr>
      </p:pic>
      <p:sp>
        <p:nvSpPr>
          <p:cNvPr id="13" name="Google Shape;13;p3"/>
          <p:cNvSpPr/>
          <p:nvPr/>
        </p:nvSpPr>
        <p:spPr>
          <a:xfrm rot="-430330">
            <a:off x="4442034" y="2988112"/>
            <a:ext cx="4859049" cy="12217349"/>
          </a:xfrm>
          <a:prstGeom prst="ellipse">
            <a:avLst/>
          </a:prstGeom>
          <a:noFill/>
          <a:ln w="28575" cap="flat" cmpd="sng">
            <a:solidFill>
              <a:schemeClr val="accent1"/>
            </a:solidFill>
            <a:prstDash val="dot"/>
            <a:round/>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sp>
        <p:nvSpPr>
          <p:cNvPr id="14" name="Google Shape;14;p3"/>
          <p:cNvSpPr txBox="1">
            <a:spLocks noGrp="1"/>
          </p:cNvSpPr>
          <p:nvPr>
            <p:ph type="body" idx="1"/>
          </p:nvPr>
        </p:nvSpPr>
        <p:spPr>
          <a:xfrm>
            <a:off x="498730" y="2355379"/>
            <a:ext cx="3129279" cy="273142"/>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900"/>
              <a:buFont typeface="Arial"/>
              <a:buNone/>
              <a:defRPr sz="743" b="1"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5pPr>
            <a:lvl6pPr marL="2268106" marR="0" lvl="5"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6pPr>
            <a:lvl7pPr marL="2646124" marR="0" lvl="6"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7pPr>
            <a:lvl8pPr marL="3024142" marR="0" lvl="7"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8pPr>
            <a:lvl9pPr marL="3402159" marR="0" lvl="8"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9pPr>
          </a:lstStyle>
          <a:p>
            <a:endParaRPr/>
          </a:p>
        </p:txBody>
      </p:sp>
      <p:sp>
        <p:nvSpPr>
          <p:cNvPr id="15" name="Google Shape;15;p3"/>
          <p:cNvSpPr>
            <a:spLocks noGrp="1"/>
          </p:cNvSpPr>
          <p:nvPr>
            <p:ph type="pic" idx="2"/>
          </p:nvPr>
        </p:nvSpPr>
        <p:spPr>
          <a:xfrm>
            <a:off x="2686551" y="657236"/>
            <a:ext cx="2186552" cy="1199827"/>
          </a:xfrm>
          <a:prstGeom prst="rect">
            <a:avLst/>
          </a:prstGeom>
          <a:noFill/>
          <a:ln>
            <a:noFill/>
          </a:ln>
        </p:spPr>
        <p:txBody>
          <a:bodyPr spcFirstLastPara="1" wrap="square" lIns="0" tIns="0" rIns="0" bIns="0" anchor="ctr" anchorCtr="0">
            <a:noAutofit/>
          </a:bodyPr>
          <a:lstStyle>
            <a:lvl1pPr marR="0" lvl="0" algn="ctr" rtl="0">
              <a:lnSpc>
                <a:spcPct val="90000"/>
              </a:lnSpc>
              <a:spcBef>
                <a:spcPts val="662"/>
              </a:spcBef>
              <a:spcAft>
                <a:spcPts val="0"/>
              </a:spcAft>
              <a:buClr>
                <a:srgbClr val="797979"/>
              </a:buClr>
              <a:buSzPts val="1100"/>
              <a:buFont typeface="Arial"/>
              <a:buNone/>
              <a:defRPr sz="910" b="0" i="0" u="none" strike="noStrike" cap="none">
                <a:solidFill>
                  <a:srgbClr val="797979"/>
                </a:solidFill>
                <a:latin typeface="Arial"/>
                <a:ea typeface="Arial"/>
                <a:cs typeface="Arial"/>
                <a:sym typeface="Arial"/>
              </a:defRPr>
            </a:lvl1pPr>
            <a:lvl2pPr marR="0" lvl="1"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R="0" lvl="2"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R="0" lvl="3"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R="0" lvl="4"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R="0" lvl="5"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R="0" lvl="6"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R="0" lvl="7"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R="0" lvl="8"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4" name="Google Shape;24;p3"/>
          <p:cNvSpPr txBox="1">
            <a:spLocks noGrp="1"/>
          </p:cNvSpPr>
          <p:nvPr>
            <p:ph type="subTitle" idx="14"/>
          </p:nvPr>
        </p:nvSpPr>
        <p:spPr>
          <a:xfrm>
            <a:off x="499081" y="5871092"/>
            <a:ext cx="4374023" cy="1537825"/>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1pPr>
            <a:lvl2pPr marR="0" lvl="1"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2pPr>
            <a:lvl3pPr marR="0" lvl="2"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3pPr>
            <a:lvl4pPr marR="0" lvl="3"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4pPr>
            <a:lvl5pPr marR="0" lvl="4"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5pPr>
            <a:lvl6pPr marR="0" lvl="5"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6pPr>
            <a:lvl7pPr marR="0" lvl="6"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7pPr>
            <a:lvl8pPr marR="0" lvl="7"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8pPr>
            <a:lvl9pPr marR="0" lvl="8"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9pPr>
          </a:lstStyle>
          <a:p>
            <a:endParaRPr/>
          </a:p>
        </p:txBody>
      </p:sp>
      <p:sp>
        <p:nvSpPr>
          <p:cNvPr id="25" name="Google Shape;34;p9">
            <a:extLst>
              <a:ext uri="{FF2B5EF4-FFF2-40B4-BE49-F238E27FC236}">
                <a16:creationId xmlns:a16="http://schemas.microsoft.com/office/drawing/2014/main" id="{DA9A1405-9FEE-154E-9256-A7B61D55D200}"/>
              </a:ext>
            </a:extLst>
          </p:cNvPr>
          <p:cNvSpPr txBox="1">
            <a:spLocks noGrp="1"/>
          </p:cNvSpPr>
          <p:nvPr>
            <p:ph type="body" idx="5"/>
          </p:nvPr>
        </p:nvSpPr>
        <p:spPr>
          <a:xfrm>
            <a:off x="503942" y="827530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rgbClr val="1A1A1A"/>
              </a:buClr>
              <a:buSzPts val="800"/>
              <a:buFont typeface="Arial"/>
              <a:buNone/>
              <a:defRPr sz="662" b="1" i="0" u="none" strike="noStrike" cap="none">
                <a:solidFill>
                  <a:srgbClr val="1A1A1A"/>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6" name="Google Shape;35;p9">
            <a:extLst>
              <a:ext uri="{FF2B5EF4-FFF2-40B4-BE49-F238E27FC236}">
                <a16:creationId xmlns:a16="http://schemas.microsoft.com/office/drawing/2014/main" id="{18A54E9B-70B7-0D41-93EE-90CB57CAAD4D}"/>
              </a:ext>
            </a:extLst>
          </p:cNvPr>
          <p:cNvSpPr txBox="1">
            <a:spLocks noGrp="1"/>
          </p:cNvSpPr>
          <p:nvPr>
            <p:ph type="body" idx="6"/>
          </p:nvPr>
        </p:nvSpPr>
        <p:spPr>
          <a:xfrm>
            <a:off x="503942" y="861975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7" name="Google Shape;36;p9">
            <a:extLst>
              <a:ext uri="{FF2B5EF4-FFF2-40B4-BE49-F238E27FC236}">
                <a16:creationId xmlns:a16="http://schemas.microsoft.com/office/drawing/2014/main" id="{07FD4D10-5511-EC45-9176-656D3AB32CD8}"/>
              </a:ext>
            </a:extLst>
          </p:cNvPr>
          <p:cNvSpPr txBox="1">
            <a:spLocks noGrp="1"/>
          </p:cNvSpPr>
          <p:nvPr>
            <p:ph type="body" idx="7"/>
          </p:nvPr>
        </p:nvSpPr>
        <p:spPr>
          <a:xfrm>
            <a:off x="503942" y="8964208"/>
            <a:ext cx="2182611" cy="280630"/>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8" name="Google Shape;37;p9">
            <a:extLst>
              <a:ext uri="{FF2B5EF4-FFF2-40B4-BE49-F238E27FC236}">
                <a16:creationId xmlns:a16="http://schemas.microsoft.com/office/drawing/2014/main" id="{06F77D62-1B95-E440-BC7E-98D984714D90}"/>
              </a:ext>
            </a:extLst>
          </p:cNvPr>
          <p:cNvSpPr txBox="1">
            <a:spLocks noGrp="1"/>
          </p:cNvSpPr>
          <p:nvPr>
            <p:ph type="body" idx="8"/>
          </p:nvPr>
        </p:nvSpPr>
        <p:spPr>
          <a:xfrm>
            <a:off x="503942" y="9308659"/>
            <a:ext cx="2182611" cy="273144"/>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rgbClr val="1A1A1A"/>
              </a:buClr>
              <a:buSzPts val="1400"/>
              <a:buFont typeface="Arial"/>
              <a:buChar char="•"/>
              <a:defRPr sz="1158" b="0" i="0" u="none" strike="noStrike" cap="none">
                <a:solidFill>
                  <a:srgbClr val="1A1A1A"/>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9" name="Google Shape;38;p9">
            <a:extLst>
              <a:ext uri="{FF2B5EF4-FFF2-40B4-BE49-F238E27FC236}">
                <a16:creationId xmlns:a16="http://schemas.microsoft.com/office/drawing/2014/main" id="{9A89A859-F536-414C-B187-58E30048C476}"/>
              </a:ext>
            </a:extLst>
          </p:cNvPr>
          <p:cNvSpPr txBox="1">
            <a:spLocks noGrp="1"/>
          </p:cNvSpPr>
          <p:nvPr>
            <p:ph type="body" idx="9"/>
          </p:nvPr>
        </p:nvSpPr>
        <p:spPr>
          <a:xfrm>
            <a:off x="2691742" y="827530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rgbClr val="1A1A1A"/>
              </a:buClr>
              <a:buSzPts val="800"/>
              <a:buFont typeface="Arial"/>
              <a:buNone/>
              <a:defRPr sz="662" b="1" i="0" u="none" strike="noStrike" cap="none">
                <a:solidFill>
                  <a:srgbClr val="1A1A1A"/>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0" name="Google Shape;39;p9">
            <a:extLst>
              <a:ext uri="{FF2B5EF4-FFF2-40B4-BE49-F238E27FC236}">
                <a16:creationId xmlns:a16="http://schemas.microsoft.com/office/drawing/2014/main" id="{3F60D708-3DC8-3E45-8990-3D4052042AA6}"/>
              </a:ext>
            </a:extLst>
          </p:cNvPr>
          <p:cNvSpPr txBox="1">
            <a:spLocks noGrp="1"/>
          </p:cNvSpPr>
          <p:nvPr>
            <p:ph type="body" idx="13"/>
          </p:nvPr>
        </p:nvSpPr>
        <p:spPr>
          <a:xfrm>
            <a:off x="2691742" y="861975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1" name="Google Shape;40;p9">
            <a:extLst>
              <a:ext uri="{FF2B5EF4-FFF2-40B4-BE49-F238E27FC236}">
                <a16:creationId xmlns:a16="http://schemas.microsoft.com/office/drawing/2014/main" id="{6084A238-E371-1048-871B-92C9612D12A7}"/>
              </a:ext>
            </a:extLst>
          </p:cNvPr>
          <p:cNvSpPr txBox="1">
            <a:spLocks noGrp="1"/>
          </p:cNvSpPr>
          <p:nvPr>
            <p:ph type="body" idx="15"/>
          </p:nvPr>
        </p:nvSpPr>
        <p:spPr>
          <a:xfrm>
            <a:off x="2691742" y="8964208"/>
            <a:ext cx="2182611" cy="280630"/>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2" name="Google Shape;41;p9">
            <a:extLst>
              <a:ext uri="{FF2B5EF4-FFF2-40B4-BE49-F238E27FC236}">
                <a16:creationId xmlns:a16="http://schemas.microsoft.com/office/drawing/2014/main" id="{CA9F2C53-E903-014F-881A-36FB902D91B0}"/>
              </a:ext>
            </a:extLst>
          </p:cNvPr>
          <p:cNvSpPr txBox="1">
            <a:spLocks noGrp="1"/>
          </p:cNvSpPr>
          <p:nvPr>
            <p:ph type="body" idx="16"/>
          </p:nvPr>
        </p:nvSpPr>
        <p:spPr>
          <a:xfrm>
            <a:off x="2691742" y="9308659"/>
            <a:ext cx="2182611" cy="273144"/>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rgbClr val="1A1A1A"/>
              </a:buClr>
              <a:buSzPts val="1400"/>
              <a:buFont typeface="Arial"/>
              <a:buChar char="•"/>
              <a:defRPr sz="1158" b="0" i="0" u="none" strike="noStrike" cap="none">
                <a:solidFill>
                  <a:srgbClr val="1A1A1A"/>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pic>
        <p:nvPicPr>
          <p:cNvPr id="19" name="Google Shape;80;p9">
            <a:extLst>
              <a:ext uri="{FF2B5EF4-FFF2-40B4-BE49-F238E27FC236}">
                <a16:creationId xmlns:a16="http://schemas.microsoft.com/office/drawing/2014/main" id="{C3364AA3-D637-459E-9499-7FE72FBFF268}"/>
              </a:ext>
            </a:extLst>
          </p:cNvPr>
          <p:cNvPicPr preferRelativeResize="0"/>
          <p:nvPr userDrawn="1"/>
        </p:nvPicPr>
        <p:blipFill>
          <a:blip r:embed="rId3"/>
          <a:srcRect t="25116" b="25116"/>
          <a:stretch/>
        </p:blipFill>
        <p:spPr>
          <a:xfrm>
            <a:off x="246825" y="1070836"/>
            <a:ext cx="2019675" cy="588169"/>
          </a:xfrm>
          <a:prstGeom prst="rect">
            <a:avLst/>
          </a:prstGeom>
          <a:noFill/>
          <a:ln>
            <a:noFill/>
          </a:ln>
        </p:spPr>
      </p:pic>
    </p:spTree>
  </p:cSld>
  <p:clrMapOvr>
    <a:masterClrMapping/>
  </p:clrMapOvr>
  <p:extLst>
    <p:ext uri="{DCECCB84-F9BA-43D5-87BE-67443E8EF086}">
      <p15:sldGuideLst xmlns:p15="http://schemas.microsoft.com/office/powerpoint/2012/main">
        <p15:guide id="1" orient="horz" pos="826" userDrawn="1">
          <p15:clr>
            <a:srgbClr val="FA7B17"/>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lide_1bis">
  <p:cSld name="1_Slide_1bis">
    <p:bg>
      <p:bgPr>
        <a:solidFill>
          <a:schemeClr val="dk1"/>
        </a:solidFill>
        <a:effectLst/>
      </p:bgPr>
    </p:bg>
    <p:spTree>
      <p:nvGrpSpPr>
        <p:cNvPr id="1" name="Shape 100"/>
        <p:cNvGrpSpPr/>
        <p:nvPr/>
      </p:nvGrpSpPr>
      <p:grpSpPr>
        <a:xfrm>
          <a:off x="0" y="0"/>
          <a:ext cx="0" cy="0"/>
          <a:chOff x="0" y="0"/>
          <a:chExt cx="0" cy="0"/>
        </a:xfrm>
      </p:grpSpPr>
      <p:sp>
        <p:nvSpPr>
          <p:cNvPr id="101" name="Google Shape;101;p6"/>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02" name="Google Shape;102;p6"/>
          <p:cNvSpPr txBox="1">
            <a:spLocks noGrp="1"/>
          </p:cNvSpPr>
          <p:nvPr>
            <p:ph type="subTitle" idx="1"/>
          </p:nvPr>
        </p:nvSpPr>
        <p:spPr>
          <a:xfrm>
            <a:off x="497531" y="2421640"/>
            <a:ext cx="6564615" cy="1054527"/>
          </a:xfrm>
          <a:prstGeom prst="rect">
            <a:avLst/>
          </a:prstGeom>
          <a:noFill/>
          <a:ln>
            <a:noFill/>
          </a:ln>
        </p:spPr>
        <p:txBody>
          <a:bodyPr spcFirstLastPara="1" wrap="square" lIns="0" tIns="0" rIns="0" bIns="0" anchor="t" anchorCtr="0">
            <a:noAutofit/>
          </a:bodyPr>
          <a:lstStyle>
            <a:lvl1pPr marL="0" marR="0" lvl="0" indent="-378018" algn="l">
              <a:lnSpc>
                <a:spcPct val="100000"/>
              </a:lnSpc>
              <a:spcBef>
                <a:spcPts val="0"/>
              </a:spcBef>
              <a:spcAft>
                <a:spcPts val="0"/>
              </a:spcAft>
              <a:buClr>
                <a:srgbClr val="FFFFFF"/>
              </a:buClr>
              <a:buSzPts val="1100"/>
              <a:buFont typeface="Arial"/>
              <a:buNone/>
              <a:defRPr sz="910" b="0" i="0" u="none" strike="noStrike" cap="none">
                <a:solidFill>
                  <a:srgbClr val="FFFFFF"/>
                </a:solidFill>
                <a:latin typeface="Arial"/>
                <a:ea typeface="Arial"/>
                <a:cs typeface="Arial"/>
                <a:sym typeface="Arial"/>
              </a:defRPr>
            </a:lvl1pPr>
            <a:lvl2pPr marR="0" lvl="1"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03" name="Google Shape;103;p6"/>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104" name="Google Shape;104;p6"/>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105" name="Google Shape;105;p6"/>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106" name="Google Shape;106;p6"/>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
        <p:nvSpPr>
          <p:cNvPr id="107" name="Google Shape;107;p6"/>
          <p:cNvSpPr txBox="1">
            <a:spLocks noGrp="1"/>
          </p:cNvSpPr>
          <p:nvPr>
            <p:ph type="body" idx="3"/>
          </p:nvPr>
        </p:nvSpPr>
        <p:spPr>
          <a:xfrm>
            <a:off x="498729" y="3491130"/>
            <a:ext cx="6561991" cy="6068984"/>
          </a:xfrm>
          <a:prstGeom prst="rect">
            <a:avLst/>
          </a:prstGeom>
          <a:noFill/>
          <a:ln>
            <a:noFill/>
          </a:ln>
        </p:spPr>
        <p:txBody>
          <a:bodyPr spcFirstLastPara="1" wrap="square" lIns="0" tIns="0" rIns="54000" bIns="0" anchor="t" anchorCtr="0">
            <a:noAutofit/>
          </a:bodyPr>
          <a:lstStyle>
            <a:lvl1pPr marL="0" marR="0" lvl="0" indent="-378018"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2pPr>
            <a:lvl3pPr marL="1134053" marR="0" lvl="2"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3pPr>
            <a:lvl4pPr marL="1512070" marR="0" lvl="3"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4pPr>
            <a:lvl5pPr marL="1890088" marR="0" lvl="4"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5pPr>
            <a:lvl6pPr marL="2268106" marR="0" lvl="5"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L="2646124" marR="0" lvl="6"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L="3024142" marR="0" lvl="7"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L="3402159" marR="0" lvl="8"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lide_1bis">
  <p:cSld name="1_Slide_1bis 2">
    <p:bg>
      <p:bgPr>
        <a:solidFill>
          <a:schemeClr val="lt2"/>
        </a:solidFill>
        <a:effectLst/>
      </p:bgPr>
    </p:bg>
    <p:spTree>
      <p:nvGrpSpPr>
        <p:cNvPr id="1" name="Shape 108"/>
        <p:cNvGrpSpPr/>
        <p:nvPr/>
      </p:nvGrpSpPr>
      <p:grpSpPr>
        <a:xfrm>
          <a:off x="0" y="0"/>
          <a:ext cx="0" cy="0"/>
          <a:chOff x="0" y="0"/>
          <a:chExt cx="0" cy="0"/>
        </a:xfrm>
      </p:grpSpPr>
      <p:sp>
        <p:nvSpPr>
          <p:cNvPr id="109" name="Google Shape;109;p7"/>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10" name="Google Shape;110;p7"/>
          <p:cNvSpPr txBox="1">
            <a:spLocks noGrp="1"/>
          </p:cNvSpPr>
          <p:nvPr>
            <p:ph type="subTitle" idx="1"/>
          </p:nvPr>
        </p:nvSpPr>
        <p:spPr>
          <a:xfrm>
            <a:off x="497531" y="2421640"/>
            <a:ext cx="6564615" cy="1054527"/>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FFFFFF"/>
              </a:buClr>
              <a:buSzPts val="1100"/>
              <a:buFont typeface="Arial"/>
              <a:buNone/>
              <a:defRPr sz="91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11" name="Google Shape;111;p7"/>
          <p:cNvSpPr txBox="1">
            <a:spLocks noGrp="1"/>
          </p:cNvSpPr>
          <p:nvPr>
            <p:ph type="body" idx="2"/>
          </p:nvPr>
        </p:nvSpPr>
        <p:spPr>
          <a:xfrm>
            <a:off x="498729" y="3491130"/>
            <a:ext cx="3281068" cy="6068984"/>
          </a:xfrm>
          <a:prstGeom prst="rect">
            <a:avLst/>
          </a:prstGeom>
          <a:noFill/>
          <a:ln>
            <a:noFill/>
          </a:ln>
        </p:spPr>
        <p:txBody>
          <a:bodyPr spcFirstLastPara="1" wrap="square" lIns="0" tIns="0" rIns="54000" bIns="0" anchor="t" anchorCtr="0">
            <a:noAutofit/>
          </a:bodyPr>
          <a:lstStyle>
            <a:lvl1pPr marL="0" marR="0" lvl="0" indent="-89296" algn="l">
              <a:lnSpc>
                <a:spcPct val="100000"/>
              </a:lnSpc>
              <a:spcBef>
                <a:spcPts val="0"/>
              </a:spcBef>
              <a:spcAft>
                <a:spcPts val="0"/>
              </a:spcAft>
              <a:buClr>
                <a:schemeClr val="lt2"/>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2pPr>
            <a:lvl3pPr marL="1134053" marR="0" lvl="2"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3pPr>
            <a:lvl4pPr marL="1512070" marR="0" lvl="3"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4pPr>
            <a:lvl5pPr marL="1890088" marR="0" lvl="4"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5pPr>
            <a:lvl6pPr marL="2268106" marR="0" lvl="5"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L="2646124" marR="0" lvl="6"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L="3024142" marR="0" lvl="7"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L="3402159" marR="0" lvl="8"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
        <p:nvSpPr>
          <p:cNvPr id="112" name="Google Shape;112;p7"/>
          <p:cNvSpPr txBox="1">
            <a:spLocks noGrp="1"/>
          </p:cNvSpPr>
          <p:nvPr>
            <p:ph type="body" idx="3"/>
          </p:nvPr>
        </p:nvSpPr>
        <p:spPr>
          <a:xfrm>
            <a:off x="3792167" y="3491132"/>
            <a:ext cx="3268552" cy="6054250"/>
          </a:xfrm>
          <a:prstGeom prst="rect">
            <a:avLst/>
          </a:prstGeom>
          <a:noFill/>
          <a:ln>
            <a:noFill/>
          </a:ln>
        </p:spPr>
        <p:txBody>
          <a:bodyPr spcFirstLastPara="1" wrap="square" lIns="0" tIns="0" rIns="54000" bIns="0" anchor="t" anchorCtr="0">
            <a:noAutofit/>
          </a:bodyPr>
          <a:lstStyle>
            <a:lvl1pPr marL="0" marR="0" lvl="0" indent="-89296" algn="l">
              <a:lnSpc>
                <a:spcPct val="100000"/>
              </a:lnSpc>
              <a:spcBef>
                <a:spcPts val="0"/>
              </a:spcBef>
              <a:spcAft>
                <a:spcPts val="0"/>
              </a:spcAft>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SzPts val="1400"/>
              <a:buFont typeface="Arial"/>
              <a:buNone/>
              <a:defRPr sz="743" b="0" i="0" u="none" strike="noStrike" cap="none">
                <a:latin typeface="Arial"/>
                <a:ea typeface="Arial"/>
                <a:cs typeface="Arial"/>
                <a:sym typeface="Arial"/>
              </a:defRPr>
            </a:lvl2pPr>
            <a:lvl3pPr marL="1134053" marR="0" lvl="2" indent="-189010" algn="l">
              <a:lnSpc>
                <a:spcPct val="100000"/>
              </a:lnSpc>
              <a:spcBef>
                <a:spcPts val="0"/>
              </a:spcBef>
              <a:spcAft>
                <a:spcPts val="0"/>
              </a:spcAft>
              <a:buSzPts val="1400"/>
              <a:buFont typeface="Arial"/>
              <a:buNone/>
              <a:defRPr sz="743" b="0" i="0" u="none" strike="noStrike" cap="none">
                <a:latin typeface="Arial"/>
                <a:ea typeface="Arial"/>
                <a:cs typeface="Arial"/>
                <a:sym typeface="Arial"/>
              </a:defRPr>
            </a:lvl3pPr>
            <a:lvl4pPr marL="1512070" marR="0" lvl="3" indent="-189010" algn="l">
              <a:lnSpc>
                <a:spcPct val="100000"/>
              </a:lnSpc>
              <a:spcBef>
                <a:spcPts val="0"/>
              </a:spcBef>
              <a:spcAft>
                <a:spcPts val="0"/>
              </a:spcAft>
              <a:buSzPts val="1400"/>
              <a:buFont typeface="Arial"/>
              <a:buNone/>
              <a:defRPr sz="743" b="0" i="0" u="none" strike="noStrike" cap="none">
                <a:latin typeface="Arial"/>
                <a:ea typeface="Arial"/>
                <a:cs typeface="Arial"/>
                <a:sym typeface="Arial"/>
              </a:defRPr>
            </a:lvl4pPr>
            <a:lvl5pPr marL="1890088" marR="0" lvl="4" indent="-189010" algn="l">
              <a:lnSpc>
                <a:spcPct val="100000"/>
              </a:lnSpc>
              <a:spcBef>
                <a:spcPts val="0"/>
              </a:spcBef>
              <a:spcAft>
                <a:spcPts val="0"/>
              </a:spcAft>
              <a:buSzPts val="1400"/>
              <a:buFont typeface="Arial"/>
              <a:buNone/>
              <a:defRPr sz="743" b="0" i="0" u="none" strike="noStrike" cap="none">
                <a:latin typeface="Arial"/>
                <a:ea typeface="Arial"/>
                <a:cs typeface="Arial"/>
                <a:sym typeface="Arial"/>
              </a:defRPr>
            </a:lvl5pPr>
            <a:lvl6pPr marL="2268106" marR="0" lvl="5" indent="-189010" algn="l">
              <a:lnSpc>
                <a:spcPct val="100000"/>
              </a:lnSpc>
              <a:spcBef>
                <a:spcPts val="0"/>
              </a:spcBef>
              <a:spcAft>
                <a:spcPts val="0"/>
              </a:spcAft>
              <a:buSzPts val="1400"/>
              <a:buFont typeface="Arial"/>
              <a:buNone/>
              <a:defRPr sz="1158" b="0" i="0" u="none" strike="noStrike" cap="none">
                <a:latin typeface="Arial"/>
                <a:ea typeface="Arial"/>
                <a:cs typeface="Arial"/>
                <a:sym typeface="Arial"/>
              </a:defRPr>
            </a:lvl6pPr>
            <a:lvl7pPr marL="2646124" marR="0" lvl="6" indent="-189010" algn="l">
              <a:lnSpc>
                <a:spcPct val="100000"/>
              </a:lnSpc>
              <a:spcBef>
                <a:spcPts val="0"/>
              </a:spcBef>
              <a:spcAft>
                <a:spcPts val="0"/>
              </a:spcAft>
              <a:buSzPts val="1400"/>
              <a:buFont typeface="Arial"/>
              <a:buNone/>
              <a:defRPr sz="1158" b="0" i="0" u="none" strike="noStrike" cap="none">
                <a:latin typeface="Arial"/>
                <a:ea typeface="Arial"/>
                <a:cs typeface="Arial"/>
                <a:sym typeface="Arial"/>
              </a:defRPr>
            </a:lvl7pPr>
            <a:lvl8pPr marL="3024142" marR="0" lvl="7" indent="-189010" algn="l">
              <a:lnSpc>
                <a:spcPct val="100000"/>
              </a:lnSpc>
              <a:spcBef>
                <a:spcPts val="0"/>
              </a:spcBef>
              <a:spcAft>
                <a:spcPts val="0"/>
              </a:spcAft>
              <a:buSzPts val="1400"/>
              <a:buFont typeface="Arial"/>
              <a:buNone/>
              <a:defRPr sz="1158" b="0" i="0" u="none" strike="noStrike" cap="none">
                <a:latin typeface="Arial"/>
                <a:ea typeface="Arial"/>
                <a:cs typeface="Arial"/>
                <a:sym typeface="Arial"/>
              </a:defRPr>
            </a:lvl8pPr>
            <a:lvl9pPr marL="3402159" marR="0" lvl="8" indent="-189010" algn="l">
              <a:lnSpc>
                <a:spcPct val="100000"/>
              </a:lnSpc>
              <a:spcBef>
                <a:spcPts val="0"/>
              </a:spcBef>
              <a:spcAft>
                <a:spcPts val="0"/>
              </a:spcAft>
              <a:buSzPts val="1400"/>
              <a:buFont typeface="Arial"/>
              <a:buNone/>
              <a:defRPr sz="1158" b="0" i="0" u="none" strike="noStrike" cap="none">
                <a:latin typeface="Arial"/>
                <a:ea typeface="Arial"/>
                <a:cs typeface="Arial"/>
                <a:sym typeface="Arial"/>
              </a:defRPr>
            </a:lvl9pPr>
          </a:lstStyle>
          <a:p>
            <a:endParaRPr/>
          </a:p>
        </p:txBody>
      </p:sp>
      <p:sp>
        <p:nvSpPr>
          <p:cNvPr id="113" name="Google Shape;113;p7"/>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114" name="Google Shape;114;p7"/>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115" name="Google Shape;115;p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116" name="Google Shape;116;p7"/>
          <p:cNvSpPr txBox="1">
            <a:spLocks noGrp="1"/>
          </p:cNvSpPr>
          <p:nvPr>
            <p:ph type="body" idx="4"/>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None/>
              <a:defRPr sz="662" i="0" u="none" strike="noStrike" cap="none">
                <a:solidFill>
                  <a:schemeClr val="dk2"/>
                </a:solidFil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lide_4bis">
  <p:cSld name="4_Cover 6_1_1_2">
    <p:bg>
      <p:bgPr>
        <a:solidFill>
          <a:schemeClr val="dk1"/>
        </a:solidFill>
        <a:effectLst/>
      </p:bgPr>
    </p:bg>
    <p:spTree>
      <p:nvGrpSpPr>
        <p:cNvPr id="1" name="Shape 126"/>
        <p:cNvGrpSpPr/>
        <p:nvPr/>
      </p:nvGrpSpPr>
      <p:grpSpPr>
        <a:xfrm>
          <a:off x="0" y="0"/>
          <a:ext cx="0" cy="0"/>
          <a:chOff x="0" y="0"/>
          <a:chExt cx="0" cy="0"/>
        </a:xfrm>
      </p:grpSpPr>
      <p:sp>
        <p:nvSpPr>
          <p:cNvPr id="127" name="Google Shape;127;p26"/>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28" name="Google Shape;128;p26"/>
          <p:cNvSpPr txBox="1">
            <a:spLocks noGrp="1"/>
          </p:cNvSpPr>
          <p:nvPr>
            <p:ph type="subTitle" idx="1"/>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FFFFFF"/>
              </a:buClr>
              <a:buSzPts val="1100"/>
              <a:buFont typeface="Arial"/>
              <a:buNone/>
              <a:defRPr sz="910" b="0" i="0" u="none" strike="noStrike" cap="none">
                <a:solidFill>
                  <a:srgbClr val="FFFFFF"/>
                </a:solidFill>
                <a:latin typeface="Arial"/>
                <a:ea typeface="Arial"/>
                <a:cs typeface="Arial"/>
                <a:sym typeface="Arial"/>
              </a:defRPr>
            </a:lvl1pPr>
            <a:lvl2pPr marR="0" lvl="1"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29" name="Google Shape;129;p26"/>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130" name="Google Shape;130;p26"/>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131" name="Google Shape;131;p26"/>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132" name="Google Shape;132;p26"/>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
        <p:nvSpPr>
          <p:cNvPr id="133" name="Google Shape;133;p26"/>
          <p:cNvSpPr txBox="1">
            <a:spLocks noGrp="1"/>
          </p:cNvSpPr>
          <p:nvPr>
            <p:ph type="body" idx="3"/>
          </p:nvPr>
        </p:nvSpPr>
        <p:spPr>
          <a:xfrm>
            <a:off x="498729" y="3505862"/>
            <a:ext cx="2187844" cy="6040397"/>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34" name="Google Shape;134;p26"/>
          <p:cNvSpPr txBox="1">
            <a:spLocks noGrp="1"/>
          </p:cNvSpPr>
          <p:nvPr>
            <p:ph type="body" idx="4"/>
          </p:nvPr>
        </p:nvSpPr>
        <p:spPr>
          <a:xfrm>
            <a:off x="2687056" y="3505861"/>
            <a:ext cx="2187844" cy="6040400"/>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35" name="Google Shape;135;p26"/>
          <p:cNvSpPr txBox="1">
            <a:spLocks noGrp="1"/>
          </p:cNvSpPr>
          <p:nvPr>
            <p:ph type="body" idx="5"/>
          </p:nvPr>
        </p:nvSpPr>
        <p:spPr>
          <a:xfrm>
            <a:off x="4875383" y="3505861"/>
            <a:ext cx="2187844" cy="6040400"/>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lide_4">
  <p:cSld name="4_Cover 6_1_1">
    <p:bg>
      <p:bgPr>
        <a:solidFill>
          <a:srgbClr val="FFFFFF"/>
        </a:solidFill>
        <a:effectLst/>
      </p:bgPr>
    </p:bg>
    <p:spTree>
      <p:nvGrpSpPr>
        <p:cNvPr id="1" name="Shape 136"/>
        <p:cNvGrpSpPr/>
        <p:nvPr/>
      </p:nvGrpSpPr>
      <p:grpSpPr>
        <a:xfrm>
          <a:off x="0" y="0"/>
          <a:ext cx="0" cy="0"/>
          <a:chOff x="0" y="0"/>
          <a:chExt cx="0" cy="0"/>
        </a:xfrm>
      </p:grpSpPr>
      <p:sp>
        <p:nvSpPr>
          <p:cNvPr id="137" name="Google Shape;137;p25"/>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38" name="Google Shape;138;p25"/>
          <p:cNvSpPr txBox="1">
            <a:spLocks noGrp="1"/>
          </p:cNvSpPr>
          <p:nvPr>
            <p:ph type="subTitle" idx="1"/>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39" name="Google Shape;139;p25"/>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140" name="Google Shape;140;p25"/>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141" name="Google Shape;141;p25"/>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142" name="Google Shape;142;p25"/>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143" name="Google Shape;143;p25"/>
          <p:cNvSpPr txBox="1">
            <a:spLocks noGrp="1"/>
          </p:cNvSpPr>
          <p:nvPr>
            <p:ph type="body" idx="3"/>
          </p:nvPr>
        </p:nvSpPr>
        <p:spPr>
          <a:xfrm>
            <a:off x="498729" y="3505862"/>
            <a:ext cx="2187844" cy="6040397"/>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44" name="Google Shape;144;p25"/>
          <p:cNvSpPr txBox="1">
            <a:spLocks noGrp="1"/>
          </p:cNvSpPr>
          <p:nvPr>
            <p:ph type="body" idx="4"/>
          </p:nvPr>
        </p:nvSpPr>
        <p:spPr>
          <a:xfrm>
            <a:off x="2687056" y="3505861"/>
            <a:ext cx="2187844" cy="6040400"/>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45" name="Google Shape;145;p25"/>
          <p:cNvSpPr txBox="1">
            <a:spLocks noGrp="1"/>
          </p:cNvSpPr>
          <p:nvPr>
            <p:ph type="body" idx="5"/>
          </p:nvPr>
        </p:nvSpPr>
        <p:spPr>
          <a:xfrm>
            <a:off x="4875383" y="3505861"/>
            <a:ext cx="2187844" cy="6040400"/>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lide_3bis">
  <p:cSld name="Slide_2bis 2">
    <p:bg>
      <p:bgPr>
        <a:solidFill>
          <a:schemeClr val="dk1"/>
        </a:solidFill>
        <a:effectLst/>
      </p:bgPr>
    </p:bg>
    <p:spTree>
      <p:nvGrpSpPr>
        <p:cNvPr id="1" name="Shape 157"/>
        <p:cNvGrpSpPr/>
        <p:nvPr/>
      </p:nvGrpSpPr>
      <p:grpSpPr>
        <a:xfrm>
          <a:off x="0" y="0"/>
          <a:ext cx="0" cy="0"/>
          <a:chOff x="0" y="0"/>
          <a:chExt cx="0" cy="0"/>
        </a:xfrm>
      </p:grpSpPr>
      <p:sp>
        <p:nvSpPr>
          <p:cNvPr id="158" name="Google Shape;158;p24"/>
          <p:cNvSpPr/>
          <p:nvPr/>
        </p:nvSpPr>
        <p:spPr>
          <a:xfrm rot="-430255">
            <a:off x="-1785945" y="5448343"/>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159" name="Google Shape;159;p24"/>
          <p:cNvCxnSpPr/>
          <p:nvPr/>
        </p:nvCxnSpPr>
        <p:spPr>
          <a:xfrm flipH="1">
            <a:off x="2099538" y="4299955"/>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160" name="Google Shape;160;p24"/>
          <p:cNvSpPr/>
          <p:nvPr/>
        </p:nvSpPr>
        <p:spPr>
          <a:xfrm>
            <a:off x="2314037" y="6044821"/>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161" name="Google Shape;161;p24"/>
          <p:cNvSpPr txBox="1">
            <a:spLocks noGrp="1"/>
          </p:cNvSpPr>
          <p:nvPr>
            <p:ph type="title"/>
          </p:nvPr>
        </p:nvSpPr>
        <p:spPr>
          <a:xfrm>
            <a:off x="503122" y="1135505"/>
            <a:ext cx="2168607" cy="8425234"/>
          </a:xfrm>
          <a:prstGeom prst="rect">
            <a:avLst/>
          </a:prstGeom>
          <a:noFill/>
          <a:ln>
            <a:noFill/>
          </a:ln>
        </p:spPr>
        <p:txBody>
          <a:bodyPr spcFirstLastPara="1" wrap="square" lIns="0" tIns="0" rIns="54000" bIns="0" anchor="t" anchorCtr="0">
            <a:noAutofit/>
          </a:bodyPr>
          <a:lstStyle>
            <a:lvl1pPr marR="0" lvl="0" algn="l" rtl="0">
              <a:lnSpc>
                <a:spcPct val="100000"/>
              </a:lnSpc>
              <a:spcBef>
                <a:spcPts val="0"/>
              </a:spcBef>
              <a:spcAft>
                <a:spcPts val="0"/>
              </a:spcAft>
              <a:buClr>
                <a:schemeClr val="lt2"/>
              </a:buClr>
              <a:buSzPts val="1800"/>
              <a:buFont typeface="Arial"/>
              <a:buNone/>
              <a:defRPr sz="1489" b="1" i="0" u="none" strike="noStrike" cap="none">
                <a:solidFill>
                  <a:schemeClr val="lt2"/>
                </a:solidFill>
                <a:latin typeface="Arial"/>
                <a:ea typeface="Arial"/>
                <a:cs typeface="Arial"/>
                <a:sym typeface="Arial"/>
              </a:defRPr>
            </a:lvl1pPr>
            <a:lvl2pPr marR="0" lvl="1"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
        <p:nvSpPr>
          <p:cNvPr id="162" name="Google Shape;162;p24"/>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163" name="Google Shape;163;p24"/>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164" name="Google Shape;164;p24"/>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165" name="Google Shape;165;p24"/>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lt2"/>
              </a:buClr>
              <a:buSzPts val="800"/>
              <a:buFont typeface="Arial"/>
              <a:buNone/>
              <a:defRPr sz="662" b="0" i="0" u="none" strike="noStrike" cap="none">
                <a:solidFill>
                  <a:schemeClr val="lt2"/>
                </a:solidFill>
                <a:latin typeface="Arial"/>
                <a:ea typeface="Arial"/>
                <a:cs typeface="Arial"/>
                <a:sym typeface="Arial"/>
              </a:defRPr>
            </a:lvl1pPr>
            <a:lvl2pPr marL="756035" marR="0" lvl="1"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2pPr>
            <a:lvl3pPr marL="1134053" marR="0" lvl="2"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3pPr>
            <a:lvl4pPr marL="1512070" marR="0" lvl="3"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4pPr>
            <a:lvl5pPr marL="1890088" marR="0" lvl="4"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5pPr>
            <a:lvl6pPr marL="2268106" marR="0" lvl="5"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6pPr>
            <a:lvl7pPr marL="2646124" marR="0" lvl="6"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7pPr>
            <a:lvl8pPr marL="3024142" marR="0" lvl="7"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8pPr>
            <a:lvl9pPr marL="3402159" marR="0" lvl="8"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9pPr>
          </a:lstStyle>
          <a:p>
            <a:endParaRPr/>
          </a:p>
        </p:txBody>
      </p:sp>
      <p:sp>
        <p:nvSpPr>
          <p:cNvPr id="166" name="Google Shape;166;p24"/>
          <p:cNvSpPr txBox="1">
            <a:spLocks noGrp="1"/>
          </p:cNvSpPr>
          <p:nvPr>
            <p:ph type="body" idx="2"/>
          </p:nvPr>
        </p:nvSpPr>
        <p:spPr>
          <a:xfrm>
            <a:off x="2689654" y="1135505"/>
            <a:ext cx="2183451" cy="8424363"/>
          </a:xfrm>
          <a:prstGeom prst="rect">
            <a:avLst/>
          </a:prstGeom>
          <a:noFill/>
          <a:ln>
            <a:noFill/>
          </a:ln>
        </p:spPr>
        <p:txBody>
          <a:bodyPr spcFirstLastPara="1" wrap="square" lIns="0" tIns="0" rIns="54000" bIns="0" anchor="t" anchorCtr="0">
            <a:noAutofit/>
          </a:bodyPr>
          <a:lstStyle>
            <a:lvl1pPr marL="297652" marR="0" lvl="0"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2pPr>
            <a:lvl3pPr marL="1134053" marR="0" lvl="2"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3pPr>
            <a:lvl4pPr marL="1512070" marR="0" lvl="3"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4pPr>
            <a:lvl5pPr marL="1890088" marR="0" lvl="4"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5pPr>
            <a:lvl6pPr marL="2268106" marR="0" lvl="5"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L="2646124" marR="0" lvl="6"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L="3024142" marR="0" lvl="7"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L="3402159" marR="0" lvl="8"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
        <p:nvSpPr>
          <p:cNvPr id="167" name="Google Shape;167;p24"/>
          <p:cNvSpPr txBox="1">
            <a:spLocks noGrp="1"/>
          </p:cNvSpPr>
          <p:nvPr>
            <p:ph type="body" idx="3"/>
          </p:nvPr>
        </p:nvSpPr>
        <p:spPr>
          <a:xfrm>
            <a:off x="4887948" y="1135505"/>
            <a:ext cx="2183451" cy="8424363"/>
          </a:xfrm>
          <a:prstGeom prst="rect">
            <a:avLst/>
          </a:prstGeom>
          <a:noFill/>
          <a:ln>
            <a:noFill/>
          </a:ln>
        </p:spPr>
        <p:txBody>
          <a:bodyPr spcFirstLastPara="1" wrap="square" lIns="0" tIns="0" rIns="54000" bIns="0" anchor="t" anchorCtr="0">
            <a:noAutofit/>
          </a:bodyPr>
          <a:lstStyle>
            <a:lvl1pPr marL="297652" marR="0" lvl="0"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2pPr>
            <a:lvl3pPr marL="1134053" marR="0" lvl="2"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3pPr>
            <a:lvl4pPr marL="1512070" marR="0" lvl="3"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4pPr>
            <a:lvl5pPr marL="1890088" marR="0" lvl="4"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5pPr>
            <a:lvl6pPr marL="2268106" marR="0" lvl="5"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L="2646124" marR="0" lvl="6"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L="3024142" marR="0" lvl="7"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L="3402159" marR="0" lvl="8"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lide_7">
  <p:cSld name="4_Cover 6_1_1_1_2_1">
    <p:bg>
      <p:bgPr>
        <a:solidFill>
          <a:srgbClr val="FFFFFF"/>
        </a:solidFill>
        <a:effectLst/>
      </p:bgPr>
    </p:bg>
    <p:spTree>
      <p:nvGrpSpPr>
        <p:cNvPr id="1" name="Shape 168"/>
        <p:cNvGrpSpPr/>
        <p:nvPr/>
      </p:nvGrpSpPr>
      <p:grpSpPr>
        <a:xfrm>
          <a:off x="0" y="0"/>
          <a:ext cx="0" cy="0"/>
          <a:chOff x="0" y="0"/>
          <a:chExt cx="0" cy="0"/>
        </a:xfrm>
      </p:grpSpPr>
      <p:sp>
        <p:nvSpPr>
          <p:cNvPr id="169" name="Google Shape;169;p14"/>
          <p:cNvSpPr txBox="1">
            <a:spLocks noGrp="1"/>
          </p:cNvSpPr>
          <p:nvPr>
            <p:ph type="title"/>
          </p:nvPr>
        </p:nvSpPr>
        <p:spPr>
          <a:xfrm>
            <a:off x="496104" y="1088982"/>
            <a:ext cx="2190025" cy="1920723"/>
          </a:xfrm>
          <a:prstGeom prst="rect">
            <a:avLst/>
          </a:prstGeom>
          <a:noFill/>
          <a:ln>
            <a:noFill/>
          </a:ln>
        </p:spPr>
        <p:txBody>
          <a:bodyPr spcFirstLastPara="1" wrap="square" lIns="0" tIns="0" rIns="91425"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0" name="Google Shape;170;p14"/>
          <p:cNvSpPr txBox="1">
            <a:spLocks noGrp="1"/>
          </p:cNvSpPr>
          <p:nvPr>
            <p:ph type="subTitle" idx="1"/>
          </p:nvPr>
        </p:nvSpPr>
        <p:spPr>
          <a:xfrm>
            <a:off x="496104" y="3009706"/>
            <a:ext cx="2190025" cy="1159553"/>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1" name="Google Shape;171;p14"/>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172" name="Google Shape;172;p14"/>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173" name="Google Shape;173;p14"/>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174" name="Google Shape;174;p14"/>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175" name="Google Shape;175;p14"/>
          <p:cNvSpPr txBox="1">
            <a:spLocks noGrp="1"/>
          </p:cNvSpPr>
          <p:nvPr>
            <p:ph type="body" idx="3"/>
          </p:nvPr>
        </p:nvSpPr>
        <p:spPr>
          <a:xfrm>
            <a:off x="2686129" y="3009705"/>
            <a:ext cx="2101666" cy="6550486"/>
          </a:xfrm>
          <a:prstGeom prst="rect">
            <a:avLst/>
          </a:prstGeom>
          <a:noFill/>
          <a:ln w="76200" cap="flat" cmpd="sng">
            <a:solidFill>
              <a:srgbClr val="E1E1E1"/>
            </a:solidFill>
            <a:prstDash val="solid"/>
            <a:round/>
            <a:headEnd type="none" w="sm" len="sm"/>
            <a:tailEnd type="none" w="sm" len="sm"/>
          </a:ln>
        </p:spPr>
        <p:txBody>
          <a:bodyPr spcFirstLastPara="1" wrap="square" lIns="54000" tIns="45700" rIns="54000" bIns="45700" anchor="t" anchorCtr="0">
            <a:noAutofit/>
          </a:bodyPr>
          <a:lstStyle>
            <a:lvl1pPr marL="297652" marR="0" lvl="0" indent="-297652" algn="l">
              <a:lnSpc>
                <a:spcPct val="100000"/>
              </a:lnSpc>
              <a:spcBef>
                <a:spcPts val="497"/>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6" name="Google Shape;176;p14"/>
          <p:cNvSpPr txBox="1">
            <a:spLocks noGrp="1"/>
          </p:cNvSpPr>
          <p:nvPr>
            <p:ph type="body" idx="4"/>
          </p:nvPr>
        </p:nvSpPr>
        <p:spPr>
          <a:xfrm>
            <a:off x="4978489" y="3009702"/>
            <a:ext cx="2082458" cy="6550485"/>
          </a:xfrm>
          <a:prstGeom prst="rect">
            <a:avLst/>
          </a:prstGeom>
          <a:noFill/>
          <a:ln w="76200" cap="flat" cmpd="sng">
            <a:solidFill>
              <a:srgbClr val="E1E1E1"/>
            </a:solidFill>
            <a:prstDash val="solid"/>
            <a:round/>
            <a:headEnd type="none" w="sm" len="sm"/>
            <a:tailEnd type="none" w="sm" len="sm"/>
          </a:ln>
        </p:spPr>
        <p:txBody>
          <a:bodyPr spcFirstLastPara="1" wrap="square" lIns="54000" tIns="45700" rIns="54000" bIns="45700" anchor="t" anchorCtr="0">
            <a:noAutofit/>
          </a:bodyPr>
          <a:lstStyle>
            <a:lvl1pPr marL="297652" marR="0" lvl="0" indent="-297652" algn="l">
              <a:lnSpc>
                <a:spcPct val="100000"/>
              </a:lnSpc>
              <a:spcBef>
                <a:spcPts val="497"/>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7" name="Google Shape;177;p14"/>
          <p:cNvSpPr txBox="1">
            <a:spLocks noGrp="1"/>
          </p:cNvSpPr>
          <p:nvPr>
            <p:ph type="body" idx="5"/>
          </p:nvPr>
        </p:nvSpPr>
        <p:spPr>
          <a:xfrm>
            <a:off x="2694467" y="1151100"/>
            <a:ext cx="2093327" cy="1858604"/>
          </a:xfrm>
          <a:prstGeom prst="rect">
            <a:avLst/>
          </a:prstGeom>
          <a:noFill/>
          <a:ln>
            <a:noFill/>
          </a:ln>
        </p:spPr>
        <p:txBody>
          <a:bodyPr spcFirstLastPara="1" wrap="square" lIns="0" tIns="0" rIns="91425" bIns="0" anchor="t" anchorCtr="0">
            <a:noAutofit/>
          </a:bodyPr>
          <a:lstStyle>
            <a:lvl1pPr marL="297652" marR="0" lvl="0"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8" name="Google Shape;178;p14"/>
          <p:cNvSpPr txBox="1">
            <a:spLocks noGrp="1"/>
          </p:cNvSpPr>
          <p:nvPr>
            <p:ph type="body" idx="6"/>
          </p:nvPr>
        </p:nvSpPr>
        <p:spPr>
          <a:xfrm>
            <a:off x="4977022" y="1151100"/>
            <a:ext cx="2093328" cy="1858604"/>
          </a:xfrm>
          <a:prstGeom prst="rect">
            <a:avLst/>
          </a:prstGeom>
          <a:noFill/>
          <a:ln>
            <a:noFill/>
          </a:ln>
        </p:spPr>
        <p:txBody>
          <a:bodyPr spcFirstLastPara="1" wrap="square" lIns="0" tIns="0" rIns="91425" bIns="0" anchor="t" anchorCtr="0">
            <a:noAutofit/>
          </a:bodyPr>
          <a:lstStyle>
            <a:lvl1pPr marL="297652" marR="0" lvl="0"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9" name="Google Shape;179;p14"/>
          <p:cNvSpPr txBox="1">
            <a:spLocks noGrp="1"/>
          </p:cNvSpPr>
          <p:nvPr>
            <p:ph type="body" idx="7"/>
          </p:nvPr>
        </p:nvSpPr>
        <p:spPr>
          <a:xfrm>
            <a:off x="496104" y="4169073"/>
            <a:ext cx="2190025" cy="5391119"/>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lide_11bis">
  <p:cSld name="4_Cover 6_1_1_1_1_1_1_3">
    <p:bg>
      <p:bgPr>
        <a:solidFill>
          <a:srgbClr val="FFFFFF"/>
        </a:solidFill>
        <a:effectLst/>
      </p:bgPr>
    </p:bg>
    <p:spTree>
      <p:nvGrpSpPr>
        <p:cNvPr id="1" name="Shape 180"/>
        <p:cNvGrpSpPr/>
        <p:nvPr/>
      </p:nvGrpSpPr>
      <p:grpSpPr>
        <a:xfrm>
          <a:off x="0" y="0"/>
          <a:ext cx="0" cy="0"/>
          <a:chOff x="0" y="0"/>
          <a:chExt cx="0" cy="0"/>
        </a:xfrm>
      </p:grpSpPr>
      <p:pic>
        <p:nvPicPr>
          <p:cNvPr id="181" name="Google Shape;181;p15"/>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85930" y="4434421"/>
            <a:ext cx="1587645" cy="4224652"/>
          </a:xfrm>
          <a:prstGeom prst="rect">
            <a:avLst/>
          </a:prstGeom>
          <a:noFill/>
          <a:ln>
            <a:noFill/>
          </a:ln>
        </p:spPr>
      </p:pic>
      <p:sp>
        <p:nvSpPr>
          <p:cNvPr id="182" name="Google Shape;182;p15"/>
          <p:cNvSpPr/>
          <p:nvPr/>
        </p:nvSpPr>
        <p:spPr>
          <a:xfrm rot="-430255">
            <a:off x="4291206" y="-11973454"/>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sp>
        <p:nvSpPr>
          <p:cNvPr id="183" name="Google Shape;183;p15"/>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84" name="Google Shape;184;p15"/>
          <p:cNvSpPr txBox="1">
            <a:spLocks noGrp="1"/>
          </p:cNvSpPr>
          <p:nvPr>
            <p:ph type="subTitle" idx="1"/>
          </p:nvPr>
        </p:nvSpPr>
        <p:spPr>
          <a:xfrm>
            <a:off x="498729" y="2421640"/>
            <a:ext cx="6563416"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85" name="Google Shape;185;p15"/>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186" name="Google Shape;186;p15"/>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187" name="Google Shape;187;p15"/>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188" name="Google Shape;188;p15"/>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189" name="Google Shape;189;p15"/>
          <p:cNvSpPr txBox="1">
            <a:spLocks noGrp="1"/>
          </p:cNvSpPr>
          <p:nvPr>
            <p:ph type="body" idx="3"/>
          </p:nvPr>
        </p:nvSpPr>
        <p:spPr>
          <a:xfrm>
            <a:off x="498729" y="5497213"/>
            <a:ext cx="2187400" cy="406282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0" name="Google Shape;190;p15"/>
          <p:cNvSpPr txBox="1">
            <a:spLocks noGrp="1"/>
          </p:cNvSpPr>
          <p:nvPr>
            <p:ph type="body" idx="4"/>
          </p:nvPr>
        </p:nvSpPr>
        <p:spPr>
          <a:xfrm>
            <a:off x="498729" y="3859117"/>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1" name="Google Shape;191;p15"/>
          <p:cNvSpPr txBox="1">
            <a:spLocks noGrp="1"/>
          </p:cNvSpPr>
          <p:nvPr>
            <p:ph type="body" idx="5"/>
          </p:nvPr>
        </p:nvSpPr>
        <p:spPr>
          <a:xfrm>
            <a:off x="498729" y="4533824"/>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2" name="Google Shape;192;p15"/>
          <p:cNvSpPr txBox="1">
            <a:spLocks noGrp="1"/>
          </p:cNvSpPr>
          <p:nvPr>
            <p:ph type="body" idx="6"/>
          </p:nvPr>
        </p:nvSpPr>
        <p:spPr>
          <a:xfrm>
            <a:off x="2688269" y="5497215"/>
            <a:ext cx="2187400" cy="406282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3" name="Google Shape;193;p15"/>
          <p:cNvSpPr txBox="1">
            <a:spLocks noGrp="1"/>
          </p:cNvSpPr>
          <p:nvPr>
            <p:ph type="body" idx="7"/>
          </p:nvPr>
        </p:nvSpPr>
        <p:spPr>
          <a:xfrm>
            <a:off x="2688269" y="3859119"/>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4" name="Google Shape;194;p15"/>
          <p:cNvSpPr txBox="1">
            <a:spLocks noGrp="1"/>
          </p:cNvSpPr>
          <p:nvPr>
            <p:ph type="body" idx="8"/>
          </p:nvPr>
        </p:nvSpPr>
        <p:spPr>
          <a:xfrm>
            <a:off x="2688269" y="4533825"/>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5" name="Google Shape;195;p15"/>
          <p:cNvSpPr txBox="1">
            <a:spLocks noGrp="1"/>
          </p:cNvSpPr>
          <p:nvPr>
            <p:ph type="body" idx="9"/>
          </p:nvPr>
        </p:nvSpPr>
        <p:spPr>
          <a:xfrm>
            <a:off x="4877810" y="5497215"/>
            <a:ext cx="2187400" cy="406282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6" name="Google Shape;196;p15"/>
          <p:cNvSpPr txBox="1">
            <a:spLocks noGrp="1"/>
          </p:cNvSpPr>
          <p:nvPr>
            <p:ph type="body" idx="13"/>
          </p:nvPr>
        </p:nvSpPr>
        <p:spPr>
          <a:xfrm>
            <a:off x="4877810" y="3859119"/>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7" name="Google Shape;197;p15"/>
          <p:cNvSpPr txBox="1">
            <a:spLocks noGrp="1"/>
          </p:cNvSpPr>
          <p:nvPr>
            <p:ph type="body" idx="14"/>
          </p:nvPr>
        </p:nvSpPr>
        <p:spPr>
          <a:xfrm>
            <a:off x="4877810" y="4533825"/>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lide_12">
  <p:cSld name="4_Cover 6_1_1_1_1_1_1_2">
    <p:bg>
      <p:bgPr>
        <a:solidFill>
          <a:srgbClr val="FFFFFF"/>
        </a:solidFill>
        <a:effectLst/>
      </p:bgPr>
    </p:bg>
    <p:spTree>
      <p:nvGrpSpPr>
        <p:cNvPr id="1" name="Shape 198"/>
        <p:cNvGrpSpPr/>
        <p:nvPr/>
      </p:nvGrpSpPr>
      <p:grpSpPr>
        <a:xfrm>
          <a:off x="0" y="0"/>
          <a:ext cx="0" cy="0"/>
          <a:chOff x="0" y="0"/>
          <a:chExt cx="0" cy="0"/>
        </a:xfrm>
      </p:grpSpPr>
      <p:sp>
        <p:nvSpPr>
          <p:cNvPr id="199" name="Google Shape;199;p16"/>
          <p:cNvSpPr txBox="1">
            <a:spLocks noGrp="1"/>
          </p:cNvSpPr>
          <p:nvPr>
            <p:ph type="body" idx="1"/>
          </p:nvPr>
        </p:nvSpPr>
        <p:spPr>
          <a:xfrm>
            <a:off x="4881026" y="1126868"/>
            <a:ext cx="2187482" cy="8438082"/>
          </a:xfrm>
          <a:prstGeom prst="rect">
            <a:avLst/>
          </a:prstGeom>
          <a:solidFill>
            <a:schemeClr val="accent5"/>
          </a:solidFill>
          <a:ln>
            <a:noFill/>
          </a:ln>
        </p:spPr>
        <p:txBody>
          <a:bodyPr spcFirstLastPara="1" wrap="square" lIns="54000" tIns="45700" rIns="54000"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00" name="Google Shape;200;p16"/>
          <p:cNvSpPr txBox="1">
            <a:spLocks noGrp="1"/>
          </p:cNvSpPr>
          <p:nvPr>
            <p:ph type="body" idx="2"/>
          </p:nvPr>
        </p:nvSpPr>
        <p:spPr>
          <a:xfrm>
            <a:off x="498729" y="1121983"/>
            <a:ext cx="2187482" cy="8438082"/>
          </a:xfrm>
          <a:prstGeom prst="rect">
            <a:avLst/>
          </a:prstGeom>
          <a:solidFill>
            <a:schemeClr val="accent5"/>
          </a:solidFill>
          <a:ln>
            <a:noFill/>
          </a:ln>
        </p:spPr>
        <p:txBody>
          <a:bodyPr spcFirstLastPara="1" wrap="square" lIns="54000" tIns="45700" rIns="54000"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01" name="Google Shape;201;p16"/>
          <p:cNvSpPr txBox="1">
            <a:spLocks noGrp="1"/>
          </p:cNvSpPr>
          <p:nvPr>
            <p:ph type="body" idx="3"/>
          </p:nvPr>
        </p:nvSpPr>
        <p:spPr>
          <a:xfrm>
            <a:off x="2685623" y="1126868"/>
            <a:ext cx="2187482" cy="8438082"/>
          </a:xfrm>
          <a:prstGeom prst="rect">
            <a:avLst/>
          </a:prstGeom>
          <a:solidFill>
            <a:schemeClr val="lt2"/>
          </a:solidFill>
          <a:ln>
            <a:noFill/>
          </a:ln>
        </p:spPr>
        <p:txBody>
          <a:bodyPr spcFirstLastPara="1" wrap="square" lIns="54000" tIns="45700" rIns="54000"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202" name="Google Shape;202;p16"/>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2444090" y="4737069"/>
            <a:ext cx="484292" cy="1217680"/>
          </a:xfrm>
          <a:prstGeom prst="rect">
            <a:avLst/>
          </a:prstGeom>
          <a:noFill/>
          <a:ln>
            <a:noFill/>
          </a:ln>
        </p:spPr>
      </p:pic>
      <p:pic>
        <p:nvPicPr>
          <p:cNvPr id="203" name="Google Shape;203;p16"/>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4631318" y="4831116"/>
            <a:ext cx="484291" cy="1029582"/>
          </a:xfrm>
          <a:prstGeom prst="rect">
            <a:avLst/>
          </a:prstGeom>
          <a:noFill/>
          <a:ln>
            <a:noFill/>
          </a:ln>
        </p:spPr>
      </p:pic>
      <p:sp>
        <p:nvSpPr>
          <p:cNvPr id="204" name="Google Shape;204;p16"/>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05" name="Google Shape;205;p16"/>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06" name="Google Shape;206;p16"/>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07" name="Google Shape;207;p16"/>
          <p:cNvSpPr txBox="1">
            <a:spLocks noGrp="1"/>
          </p:cNvSpPr>
          <p:nvPr>
            <p:ph type="body" idx="4"/>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lide_6">
  <p:cSld name="4_Cover 6_1_1_1_2">
    <p:bg>
      <p:bgPr>
        <a:solidFill>
          <a:srgbClr val="FFFFFF"/>
        </a:solidFill>
        <a:effectLst/>
      </p:bgPr>
    </p:bg>
    <p:spTree>
      <p:nvGrpSpPr>
        <p:cNvPr id="1" name="Shape 208"/>
        <p:cNvGrpSpPr/>
        <p:nvPr/>
      </p:nvGrpSpPr>
      <p:grpSpPr>
        <a:xfrm>
          <a:off x="0" y="0"/>
          <a:ext cx="0" cy="0"/>
          <a:chOff x="0" y="0"/>
          <a:chExt cx="0" cy="0"/>
        </a:xfrm>
      </p:grpSpPr>
      <p:sp>
        <p:nvSpPr>
          <p:cNvPr id="209" name="Google Shape;209;p27"/>
          <p:cNvSpPr txBox="1">
            <a:spLocks noGrp="1"/>
          </p:cNvSpPr>
          <p:nvPr>
            <p:ph type="title"/>
          </p:nvPr>
        </p:nvSpPr>
        <p:spPr>
          <a:xfrm>
            <a:off x="496103" y="1121980"/>
            <a:ext cx="2093946" cy="1887722"/>
          </a:xfrm>
          <a:prstGeom prst="rect">
            <a:avLst/>
          </a:prstGeom>
          <a:noFill/>
          <a:ln>
            <a:noFill/>
          </a:ln>
        </p:spPr>
        <p:txBody>
          <a:bodyPr spcFirstLastPara="1" wrap="square" lIns="0" tIns="0" rIns="91425"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10" name="Google Shape;210;p27"/>
          <p:cNvSpPr txBox="1">
            <a:spLocks noGrp="1"/>
          </p:cNvSpPr>
          <p:nvPr>
            <p:ph type="subTitle" idx="1"/>
          </p:nvPr>
        </p:nvSpPr>
        <p:spPr>
          <a:xfrm>
            <a:off x="496103" y="3009706"/>
            <a:ext cx="2093946" cy="1576931"/>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211" name="Google Shape;211;p2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4755340" y="3587646"/>
            <a:ext cx="236239" cy="412494"/>
          </a:xfrm>
          <a:prstGeom prst="rect">
            <a:avLst/>
          </a:prstGeom>
          <a:noFill/>
          <a:ln>
            <a:noFill/>
          </a:ln>
        </p:spPr>
      </p:pic>
      <p:sp>
        <p:nvSpPr>
          <p:cNvPr id="212" name="Google Shape;212;p27"/>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13" name="Google Shape;213;p27"/>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14" name="Google Shape;214;p27"/>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15" name="Google Shape;215;p27"/>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216" name="Google Shape;216;p27"/>
          <p:cNvSpPr txBox="1">
            <a:spLocks noGrp="1"/>
          </p:cNvSpPr>
          <p:nvPr>
            <p:ph type="body" idx="3"/>
          </p:nvPr>
        </p:nvSpPr>
        <p:spPr>
          <a:xfrm>
            <a:off x="497943" y="4601369"/>
            <a:ext cx="2093946" cy="4973298"/>
          </a:xfrm>
          <a:prstGeom prst="rect">
            <a:avLst/>
          </a:prstGeom>
          <a:noFill/>
          <a:ln>
            <a:noFill/>
          </a:ln>
        </p:spPr>
        <p:txBody>
          <a:bodyPr spcFirstLastPara="1" wrap="square" lIns="0" tIns="0" rIns="54000"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17" name="Google Shape;217;p27"/>
          <p:cNvSpPr txBox="1">
            <a:spLocks noGrp="1"/>
          </p:cNvSpPr>
          <p:nvPr>
            <p:ph type="body" idx="4"/>
          </p:nvPr>
        </p:nvSpPr>
        <p:spPr>
          <a:xfrm>
            <a:off x="2686574" y="1121980"/>
            <a:ext cx="4374448" cy="1887722"/>
          </a:xfrm>
          <a:prstGeom prst="rect">
            <a:avLst/>
          </a:prstGeom>
          <a:noFill/>
          <a:ln>
            <a:noFill/>
          </a:ln>
        </p:spPr>
        <p:txBody>
          <a:bodyPr spcFirstLastPara="1" wrap="square" lIns="0" tIns="0" rIns="0" bIns="0" anchor="t"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18" name="Google Shape;218;p27"/>
          <p:cNvSpPr txBox="1">
            <a:spLocks noGrp="1"/>
          </p:cNvSpPr>
          <p:nvPr>
            <p:ph type="body" idx="5"/>
          </p:nvPr>
        </p:nvSpPr>
        <p:spPr>
          <a:xfrm>
            <a:off x="2686129" y="4601367"/>
            <a:ext cx="4374818" cy="4958567"/>
          </a:xfrm>
          <a:prstGeom prst="rect">
            <a:avLst/>
          </a:prstGeom>
          <a:noFill/>
          <a:ln w="76200" cap="flat" cmpd="sng">
            <a:solidFill>
              <a:srgbClr val="E1E1E1"/>
            </a:solidFill>
            <a:prstDash val="solid"/>
            <a:round/>
            <a:headEnd type="none" w="sm" len="sm"/>
            <a:tailEnd type="none" w="sm" len="sm"/>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743" b="1" i="0" u="none" strike="noStrike" cap="none">
                <a:solidFill>
                  <a:schemeClr val="dk1"/>
                </a:solidFill>
                <a:latin typeface="Arial"/>
                <a:ea typeface="Arial"/>
                <a:cs typeface="Arial"/>
                <a:sym typeface="Arial"/>
              </a:defRPr>
            </a:lvl1pPr>
            <a:lvl2pPr marL="756035" marR="0" lvl="1" indent="-189010" algn="ctr">
              <a:lnSpc>
                <a:spcPct val="100000"/>
              </a:lnSpc>
              <a:spcBef>
                <a:spcPts val="0"/>
              </a:spcBef>
              <a:spcAft>
                <a:spcPts val="0"/>
              </a:spcAft>
              <a:buClr>
                <a:srgbClr val="000000"/>
              </a:buClr>
              <a:buSzPts val="1400"/>
              <a:buFont typeface="Arial"/>
              <a:buNone/>
              <a:defRPr sz="743" b="1" i="0" u="none" strike="noStrike" cap="none">
                <a:solidFill>
                  <a:schemeClr val="dk1"/>
                </a:solidFill>
                <a:latin typeface="Arial"/>
                <a:ea typeface="Arial"/>
                <a:cs typeface="Arial"/>
                <a:sym typeface="Arial"/>
              </a:defRPr>
            </a:lvl2pPr>
            <a:lvl3pPr marL="1134053" marR="0" lvl="2" indent="-189010" algn="ctr">
              <a:lnSpc>
                <a:spcPct val="100000"/>
              </a:lnSpc>
              <a:spcBef>
                <a:spcPts val="0"/>
              </a:spcBef>
              <a:spcAft>
                <a:spcPts val="0"/>
              </a:spcAft>
              <a:buClr>
                <a:srgbClr val="000000"/>
              </a:buClr>
              <a:buSzPts val="1400"/>
              <a:buFont typeface="Arial"/>
              <a:buNone/>
              <a:defRPr sz="743" b="1" i="0" u="none" strike="noStrike" cap="none">
                <a:solidFill>
                  <a:schemeClr val="dk1"/>
                </a:solidFill>
                <a:latin typeface="Arial"/>
                <a:ea typeface="Arial"/>
                <a:cs typeface="Arial"/>
                <a:sym typeface="Arial"/>
              </a:defRPr>
            </a:lvl3pPr>
            <a:lvl4pPr marL="1512070" marR="0" lvl="3" indent="-189010" algn="ctr">
              <a:lnSpc>
                <a:spcPct val="100000"/>
              </a:lnSpc>
              <a:spcBef>
                <a:spcPts val="0"/>
              </a:spcBef>
              <a:spcAft>
                <a:spcPts val="0"/>
              </a:spcAft>
              <a:buClr>
                <a:srgbClr val="000000"/>
              </a:buClr>
              <a:buSzPts val="1400"/>
              <a:buFont typeface="Arial"/>
              <a:buNone/>
              <a:defRPr sz="743" b="1" i="0" u="none" strike="noStrike" cap="none">
                <a:solidFill>
                  <a:schemeClr val="dk1"/>
                </a:solidFill>
                <a:latin typeface="Arial"/>
                <a:ea typeface="Arial"/>
                <a:cs typeface="Arial"/>
                <a:sym typeface="Arial"/>
              </a:defRPr>
            </a:lvl4pPr>
            <a:lvl5pPr marL="1890088" marR="0" lvl="4" indent="-189010" algn="ctr">
              <a:lnSpc>
                <a:spcPct val="100000"/>
              </a:lnSpc>
              <a:spcBef>
                <a:spcPts val="0"/>
              </a:spcBef>
              <a:spcAft>
                <a:spcPts val="0"/>
              </a:spcAft>
              <a:buClr>
                <a:srgbClr val="000000"/>
              </a:buClr>
              <a:buSzPts val="1400"/>
              <a:buFont typeface="Arial"/>
              <a:buNone/>
              <a:defRPr sz="743" b="1" i="0" u="none" strike="noStrike" cap="none">
                <a:solidFill>
                  <a:schemeClr val="dk1"/>
                </a:solidFill>
                <a:latin typeface="Arial"/>
                <a:ea typeface="Arial"/>
                <a:cs typeface="Arial"/>
                <a:sym typeface="Arial"/>
              </a:defRPr>
            </a:lvl5pPr>
            <a:lvl6pPr marL="2268106" marR="0" lvl="5"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lide_8">
  <p:cSld name="4_Cover 6_1_1_1_1">
    <p:bg>
      <p:bgPr>
        <a:solidFill>
          <a:srgbClr val="FFFFFF"/>
        </a:solidFill>
        <a:effectLst/>
      </p:bgPr>
    </p:bg>
    <p:spTree>
      <p:nvGrpSpPr>
        <p:cNvPr id="1" name="Shape 219"/>
        <p:cNvGrpSpPr/>
        <p:nvPr/>
      </p:nvGrpSpPr>
      <p:grpSpPr>
        <a:xfrm>
          <a:off x="0" y="0"/>
          <a:ext cx="0" cy="0"/>
          <a:chOff x="0" y="0"/>
          <a:chExt cx="0" cy="0"/>
        </a:xfrm>
      </p:grpSpPr>
      <p:sp>
        <p:nvSpPr>
          <p:cNvPr id="220" name="Google Shape;220;p28"/>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21" name="Google Shape;221;p28"/>
          <p:cNvSpPr txBox="1">
            <a:spLocks noGrp="1"/>
          </p:cNvSpPr>
          <p:nvPr>
            <p:ph type="subTitle" idx="1"/>
          </p:nvPr>
        </p:nvSpPr>
        <p:spPr>
          <a:xfrm>
            <a:off x="497531" y="2421640"/>
            <a:ext cx="6564615" cy="699068"/>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22" name="Google Shape;222;p28"/>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23" name="Google Shape;223;p28"/>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24" name="Google Shape;224;p28"/>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25" name="Google Shape;225;p28"/>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226" name="Google Shape;226;p28"/>
          <p:cNvSpPr txBox="1">
            <a:spLocks noGrp="1"/>
          </p:cNvSpPr>
          <p:nvPr>
            <p:ph type="body" idx="3"/>
          </p:nvPr>
        </p:nvSpPr>
        <p:spPr>
          <a:xfrm>
            <a:off x="503977" y="4547217"/>
            <a:ext cx="3275859" cy="5012586"/>
          </a:xfrm>
          <a:prstGeom prst="rect">
            <a:avLst/>
          </a:prstGeom>
          <a:noFill/>
          <a:ln>
            <a:noFill/>
          </a:ln>
        </p:spPr>
        <p:txBody>
          <a:bodyPr spcFirstLastPara="1" wrap="square" lIns="0" tIns="0" rIns="54000"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27" name="Google Shape;227;p28"/>
          <p:cNvSpPr txBox="1">
            <a:spLocks noGrp="1"/>
          </p:cNvSpPr>
          <p:nvPr>
            <p:ph type="title" idx="4"/>
          </p:nvPr>
        </p:nvSpPr>
        <p:spPr>
          <a:xfrm>
            <a:off x="496104" y="3361266"/>
            <a:ext cx="3283734" cy="945394"/>
          </a:xfrm>
          <a:prstGeom prst="rect">
            <a:avLst/>
          </a:prstGeom>
          <a:solidFill>
            <a:schemeClr val="accent1"/>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0000"/>
              </a:buClr>
              <a:buSzPts val="1300"/>
              <a:buFont typeface="Arial"/>
              <a:buNone/>
              <a:defRPr sz="1075"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28" name="Google Shape;228;p28"/>
          <p:cNvSpPr txBox="1">
            <a:spLocks noGrp="1"/>
          </p:cNvSpPr>
          <p:nvPr>
            <p:ph type="body" idx="5"/>
          </p:nvPr>
        </p:nvSpPr>
        <p:spPr>
          <a:xfrm>
            <a:off x="3787036" y="4547217"/>
            <a:ext cx="3275859" cy="5012586"/>
          </a:xfrm>
          <a:prstGeom prst="rect">
            <a:avLst/>
          </a:prstGeom>
          <a:noFill/>
          <a:ln>
            <a:noFill/>
          </a:ln>
        </p:spPr>
        <p:txBody>
          <a:bodyPr spcFirstLastPara="1" wrap="square" lIns="0" tIns="0" rIns="54000"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29" name="Google Shape;229;p28"/>
          <p:cNvSpPr txBox="1"/>
          <p:nvPr/>
        </p:nvSpPr>
        <p:spPr>
          <a:xfrm>
            <a:off x="3779162" y="3361266"/>
            <a:ext cx="3283734" cy="945394"/>
          </a:xfrm>
          <a:prstGeom prst="rect">
            <a:avLst/>
          </a:prstGeom>
          <a:solidFill>
            <a:schemeClr val="accent1"/>
          </a:solidFill>
          <a:ln w="19050" cap="flat" cmpd="sng">
            <a:solidFill>
              <a:schemeClr val="lt2"/>
            </a:solidFill>
            <a:prstDash val="solid"/>
            <a:round/>
            <a:headEnd type="none" w="sm" len="sm"/>
            <a:tailEnd type="none" w="sm" len="sm"/>
          </a:ln>
        </p:spPr>
        <p:txBody>
          <a:bodyPr spcFirstLastPara="1" wrap="square" lIns="75585" tIns="75585" rIns="75585" bIns="75585" anchor="ctr" anchorCtr="0">
            <a:noAutofit/>
          </a:bodyPr>
          <a:lstStyle/>
          <a:p>
            <a:pPr marL="119060" marR="0" lvl="0" indent="-119060" algn="l" rtl="0">
              <a:lnSpc>
                <a:spcPct val="100000"/>
              </a:lnSpc>
              <a:spcBef>
                <a:spcPts val="0"/>
              </a:spcBef>
              <a:spcAft>
                <a:spcPts val="0"/>
              </a:spcAft>
              <a:buClr>
                <a:srgbClr val="000000"/>
              </a:buClr>
              <a:buSzPts val="1300"/>
              <a:buFont typeface="Arial"/>
              <a:buNone/>
            </a:pPr>
            <a:endParaRPr sz="1075" b="1"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ver_2">
  <p:cSld name="Cover_2">
    <p:bg>
      <p:bgPr>
        <a:solidFill>
          <a:srgbClr val="FFFFFF"/>
        </a:solidFill>
        <a:effectLst/>
      </p:bgPr>
    </p:bg>
    <p:spTree>
      <p:nvGrpSpPr>
        <p:cNvPr id="1" name="Shape 25"/>
        <p:cNvGrpSpPr/>
        <p:nvPr/>
      </p:nvGrpSpPr>
      <p:grpSpPr>
        <a:xfrm>
          <a:off x="0" y="0"/>
          <a:ext cx="0" cy="0"/>
          <a:chOff x="0" y="0"/>
          <a:chExt cx="0" cy="0"/>
        </a:xfrm>
      </p:grpSpPr>
      <p:sp>
        <p:nvSpPr>
          <p:cNvPr id="26" name="Google Shape;26;p9"/>
          <p:cNvSpPr txBox="1">
            <a:spLocks noGrp="1"/>
          </p:cNvSpPr>
          <p:nvPr>
            <p:ph type="title"/>
          </p:nvPr>
        </p:nvSpPr>
        <p:spPr>
          <a:xfrm>
            <a:off x="499081" y="2812904"/>
            <a:ext cx="6561888" cy="3058189"/>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rgbClr val="1A1A1A"/>
              </a:buClr>
              <a:buSzPts val="3000"/>
              <a:buFont typeface="Arial"/>
              <a:buNone/>
              <a:defRPr sz="2481" b="1" i="0" u="none" strike="noStrike" cap="none">
                <a:solidFill>
                  <a:srgbClr val="1A1A1A"/>
                </a:solidFill>
                <a:latin typeface="Arial"/>
                <a:ea typeface="Arial"/>
                <a:cs typeface="Arial"/>
                <a:sym typeface="Arial"/>
              </a:defRPr>
            </a:lvl1pPr>
            <a:lvl2pPr marR="0" lvl="1"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2pPr>
            <a:lvl3pPr marR="0" lvl="2"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3pPr>
            <a:lvl4pPr marR="0" lvl="3"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4pPr>
            <a:lvl5pPr marR="0" lvl="4"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5pPr>
            <a:lvl6pPr marR="0" lvl="5"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6pPr>
            <a:lvl7pPr marR="0" lvl="6"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7pPr>
            <a:lvl8pPr marR="0" lvl="7"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8pPr>
            <a:lvl9pPr marR="0" lvl="8"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9pPr>
          </a:lstStyle>
          <a:p>
            <a:endParaRPr/>
          </a:p>
        </p:txBody>
      </p:sp>
      <p:sp>
        <p:nvSpPr>
          <p:cNvPr id="27" name="Google Shape;27;p9"/>
          <p:cNvSpPr txBox="1">
            <a:spLocks noGrp="1"/>
          </p:cNvSpPr>
          <p:nvPr>
            <p:ph type="subTitle" idx="1"/>
          </p:nvPr>
        </p:nvSpPr>
        <p:spPr>
          <a:xfrm>
            <a:off x="499082" y="5871092"/>
            <a:ext cx="6561888" cy="1537825"/>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1pPr>
            <a:lvl2pPr marR="0" lvl="1"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2pPr>
            <a:lvl3pPr marR="0" lvl="2"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3pPr>
            <a:lvl4pPr marR="0" lvl="3"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4pPr>
            <a:lvl5pPr marR="0" lvl="4"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5pPr>
            <a:lvl6pPr marR="0" lvl="5"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6pPr>
            <a:lvl7pPr marR="0" lvl="6"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7pPr>
            <a:lvl8pPr marR="0" lvl="7"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8pPr>
            <a:lvl9pPr marR="0" lvl="8"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9pPr>
          </a:lstStyle>
          <a:p>
            <a:endParaRPr/>
          </a:p>
        </p:txBody>
      </p:sp>
      <p:sp>
        <p:nvSpPr>
          <p:cNvPr id="28" name="Google Shape;28;p9"/>
          <p:cNvSpPr>
            <a:spLocks noGrp="1"/>
          </p:cNvSpPr>
          <p:nvPr>
            <p:ph type="pic" idx="2"/>
          </p:nvPr>
        </p:nvSpPr>
        <p:spPr>
          <a:xfrm>
            <a:off x="2686551" y="657236"/>
            <a:ext cx="2186552" cy="1199827"/>
          </a:xfrm>
          <a:prstGeom prst="rect">
            <a:avLst/>
          </a:prstGeom>
          <a:noFill/>
          <a:ln>
            <a:noFill/>
          </a:ln>
        </p:spPr>
        <p:txBody>
          <a:bodyPr spcFirstLastPara="1" wrap="square" lIns="0" tIns="0" rIns="0" bIns="0" anchor="ctr" anchorCtr="0">
            <a:noAutofit/>
          </a:bodyPr>
          <a:lstStyle>
            <a:lvl1pPr marR="0" lvl="0" algn="ctr" rtl="0">
              <a:lnSpc>
                <a:spcPct val="90000"/>
              </a:lnSpc>
              <a:spcBef>
                <a:spcPts val="662"/>
              </a:spcBef>
              <a:spcAft>
                <a:spcPts val="0"/>
              </a:spcAft>
              <a:buClr>
                <a:srgbClr val="797979"/>
              </a:buClr>
              <a:buSzPts val="1100"/>
              <a:buFont typeface="Arial"/>
              <a:buNone/>
              <a:defRPr sz="910" b="0" i="0" u="none" strike="noStrike" cap="none">
                <a:solidFill>
                  <a:srgbClr val="797979"/>
                </a:solidFill>
                <a:latin typeface="Arial"/>
                <a:ea typeface="Arial"/>
                <a:cs typeface="Arial"/>
                <a:sym typeface="Arial"/>
              </a:defRPr>
            </a:lvl1pPr>
            <a:lvl2pPr marR="0" lvl="1"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R="0" lvl="2"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R="0" lvl="3"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R="0" lvl="4"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R="0" lvl="5"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R="0" lvl="6"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R="0" lvl="7"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R="0" lvl="8"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9" name="Google Shape;29;p9"/>
          <p:cNvSpPr/>
          <p:nvPr/>
        </p:nvSpPr>
        <p:spPr>
          <a:xfrm rot="-430330">
            <a:off x="4253166" y="5850489"/>
            <a:ext cx="4859049" cy="12217349"/>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0" name="Google Shape;30;p9"/>
          <p:cNvCxnSpPr/>
          <p:nvPr/>
        </p:nvCxnSpPr>
        <p:spPr>
          <a:xfrm flipH="1">
            <a:off x="6765449" y="2101622"/>
            <a:ext cx="1519872" cy="3642513"/>
          </a:xfrm>
          <a:prstGeom prst="straightConnector1">
            <a:avLst/>
          </a:prstGeom>
          <a:noFill/>
          <a:ln w="9525" cap="flat" cmpd="sng">
            <a:solidFill>
              <a:schemeClr val="accent1"/>
            </a:solidFill>
            <a:prstDash val="solid"/>
            <a:round/>
            <a:headEnd type="none" w="sm" len="sm"/>
            <a:tailEnd type="none" w="sm" len="sm"/>
          </a:ln>
        </p:spPr>
      </p:cxnSp>
      <p:sp>
        <p:nvSpPr>
          <p:cNvPr id="31" name="Google Shape;31;p9"/>
          <p:cNvSpPr/>
          <p:nvPr/>
        </p:nvSpPr>
        <p:spPr>
          <a:xfrm>
            <a:off x="6618210" y="5586778"/>
            <a:ext cx="233883" cy="588065"/>
          </a:xfrm>
          <a:prstGeom prst="ellipse">
            <a:avLst/>
          </a:prstGeom>
          <a:solidFill>
            <a:srgbClr val="FFFFFF"/>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32" name="Google Shape;32;p9"/>
          <p:cNvSpPr txBox="1">
            <a:spLocks noGrp="1"/>
          </p:cNvSpPr>
          <p:nvPr>
            <p:ph type="body" idx="3"/>
          </p:nvPr>
        </p:nvSpPr>
        <p:spPr>
          <a:xfrm>
            <a:off x="498730" y="2355379"/>
            <a:ext cx="3129279" cy="273142"/>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900"/>
              <a:buFont typeface="Arial"/>
              <a:buNone/>
              <a:defRPr sz="743" b="1"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5pPr>
            <a:lvl6pPr marL="2268106" marR="0" lvl="5"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6pPr>
            <a:lvl7pPr marL="2646124" marR="0" lvl="6"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7pPr>
            <a:lvl8pPr marL="3024142" marR="0" lvl="7"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8pPr>
            <a:lvl9pPr marL="3402159" marR="0" lvl="8"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9pPr>
          </a:lstStyle>
          <a:p>
            <a:endParaRPr/>
          </a:p>
        </p:txBody>
      </p:sp>
      <p:sp>
        <p:nvSpPr>
          <p:cNvPr id="33" name="Google Shape;33;p9"/>
          <p:cNvSpPr>
            <a:spLocks noGrp="1"/>
          </p:cNvSpPr>
          <p:nvPr>
            <p:ph type="pic" idx="4"/>
          </p:nvPr>
        </p:nvSpPr>
        <p:spPr>
          <a:xfrm>
            <a:off x="4873103" y="657236"/>
            <a:ext cx="2186552" cy="1199827"/>
          </a:xfrm>
          <a:prstGeom prst="rect">
            <a:avLst/>
          </a:prstGeom>
          <a:noFill/>
          <a:ln>
            <a:noFill/>
          </a:ln>
        </p:spPr>
        <p:txBody>
          <a:bodyPr spcFirstLastPara="1" wrap="square" lIns="0" tIns="0" rIns="0" bIns="0" anchor="ctr" anchorCtr="0">
            <a:noAutofit/>
          </a:bodyPr>
          <a:lstStyle>
            <a:lvl1pPr marR="0" lvl="0" algn="ctr" rtl="0">
              <a:lnSpc>
                <a:spcPct val="90000"/>
              </a:lnSpc>
              <a:spcBef>
                <a:spcPts val="662"/>
              </a:spcBef>
              <a:spcAft>
                <a:spcPts val="0"/>
              </a:spcAft>
              <a:buClr>
                <a:srgbClr val="797979"/>
              </a:buClr>
              <a:buSzPts val="1100"/>
              <a:buFont typeface="Arial"/>
              <a:buNone/>
              <a:defRPr sz="910" b="0" i="0" u="none" strike="noStrike" cap="none">
                <a:solidFill>
                  <a:srgbClr val="797979"/>
                </a:solidFill>
                <a:latin typeface="Arial"/>
                <a:ea typeface="Arial"/>
                <a:cs typeface="Arial"/>
                <a:sym typeface="Arial"/>
              </a:defRPr>
            </a:lvl1pPr>
            <a:lvl2pPr marR="0" lvl="1"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R="0" lvl="2"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R="0" lvl="3"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R="0" lvl="4"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R="0" lvl="5"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R="0" lvl="6"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R="0" lvl="7"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R="0" lvl="8"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4" name="Google Shape;34;p9"/>
          <p:cNvSpPr txBox="1">
            <a:spLocks noGrp="1"/>
          </p:cNvSpPr>
          <p:nvPr>
            <p:ph type="body" idx="5"/>
          </p:nvPr>
        </p:nvSpPr>
        <p:spPr>
          <a:xfrm>
            <a:off x="503942" y="827530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rgbClr val="1A1A1A"/>
              </a:buClr>
              <a:buSzPts val="800"/>
              <a:buFont typeface="Arial"/>
              <a:buNone/>
              <a:defRPr sz="662" b="1" i="0" u="none" strike="noStrike" cap="none">
                <a:solidFill>
                  <a:srgbClr val="1A1A1A"/>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5" name="Google Shape;35;p9"/>
          <p:cNvSpPr txBox="1">
            <a:spLocks noGrp="1"/>
          </p:cNvSpPr>
          <p:nvPr>
            <p:ph type="body" idx="6"/>
          </p:nvPr>
        </p:nvSpPr>
        <p:spPr>
          <a:xfrm>
            <a:off x="503942" y="861975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6" name="Google Shape;36;p9"/>
          <p:cNvSpPr txBox="1">
            <a:spLocks noGrp="1"/>
          </p:cNvSpPr>
          <p:nvPr>
            <p:ph type="body" idx="7"/>
          </p:nvPr>
        </p:nvSpPr>
        <p:spPr>
          <a:xfrm>
            <a:off x="503942" y="8964208"/>
            <a:ext cx="2182611" cy="280630"/>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7" name="Google Shape;37;p9"/>
          <p:cNvSpPr txBox="1">
            <a:spLocks noGrp="1"/>
          </p:cNvSpPr>
          <p:nvPr>
            <p:ph type="body" idx="8"/>
          </p:nvPr>
        </p:nvSpPr>
        <p:spPr>
          <a:xfrm>
            <a:off x="503942" y="9308659"/>
            <a:ext cx="2182611" cy="273144"/>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rgbClr val="1A1A1A"/>
              </a:buClr>
              <a:buSzPts val="1400"/>
              <a:buFont typeface="Arial"/>
              <a:buChar char="•"/>
              <a:defRPr sz="1158" b="0" i="0" u="none" strike="noStrike" cap="none">
                <a:solidFill>
                  <a:srgbClr val="1A1A1A"/>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8" name="Google Shape;38;p9"/>
          <p:cNvSpPr txBox="1">
            <a:spLocks noGrp="1"/>
          </p:cNvSpPr>
          <p:nvPr>
            <p:ph type="body" idx="9"/>
          </p:nvPr>
        </p:nvSpPr>
        <p:spPr>
          <a:xfrm>
            <a:off x="2691742" y="827530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rgbClr val="1A1A1A"/>
              </a:buClr>
              <a:buSzPts val="800"/>
              <a:buFont typeface="Arial"/>
              <a:buNone/>
              <a:defRPr sz="662" b="1" i="0" u="none" strike="noStrike" cap="none">
                <a:solidFill>
                  <a:srgbClr val="1A1A1A"/>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9" name="Google Shape;39;p9"/>
          <p:cNvSpPr txBox="1">
            <a:spLocks noGrp="1"/>
          </p:cNvSpPr>
          <p:nvPr>
            <p:ph type="body" idx="13"/>
          </p:nvPr>
        </p:nvSpPr>
        <p:spPr>
          <a:xfrm>
            <a:off x="2691742" y="861975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0" name="Google Shape;40;p9"/>
          <p:cNvSpPr txBox="1">
            <a:spLocks noGrp="1"/>
          </p:cNvSpPr>
          <p:nvPr>
            <p:ph type="body" idx="14"/>
          </p:nvPr>
        </p:nvSpPr>
        <p:spPr>
          <a:xfrm>
            <a:off x="2691742" y="8964208"/>
            <a:ext cx="2182611" cy="280630"/>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1" name="Google Shape;41;p9"/>
          <p:cNvSpPr txBox="1">
            <a:spLocks noGrp="1"/>
          </p:cNvSpPr>
          <p:nvPr>
            <p:ph type="body" idx="15"/>
          </p:nvPr>
        </p:nvSpPr>
        <p:spPr>
          <a:xfrm>
            <a:off x="2691742" y="9308659"/>
            <a:ext cx="2182611" cy="273144"/>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rgbClr val="1A1A1A"/>
              </a:buClr>
              <a:buSzPts val="1400"/>
              <a:buFont typeface="Arial"/>
              <a:buChar char="•"/>
              <a:defRPr sz="1158" b="0" i="0" u="none" strike="noStrike" cap="none">
                <a:solidFill>
                  <a:srgbClr val="1A1A1A"/>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2" name="Google Shape;42;p9"/>
          <p:cNvSpPr txBox="1">
            <a:spLocks noGrp="1"/>
          </p:cNvSpPr>
          <p:nvPr>
            <p:ph type="body" idx="16"/>
          </p:nvPr>
        </p:nvSpPr>
        <p:spPr>
          <a:xfrm>
            <a:off x="4874537" y="827530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rgbClr val="1A1A1A"/>
              </a:buClr>
              <a:buSzPts val="800"/>
              <a:buFont typeface="Arial"/>
              <a:buNone/>
              <a:defRPr sz="662" b="1" i="0" u="none" strike="noStrike" cap="none">
                <a:solidFill>
                  <a:srgbClr val="1A1A1A"/>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3" name="Google Shape;43;p9"/>
          <p:cNvSpPr txBox="1">
            <a:spLocks noGrp="1"/>
          </p:cNvSpPr>
          <p:nvPr>
            <p:ph type="body" idx="17"/>
          </p:nvPr>
        </p:nvSpPr>
        <p:spPr>
          <a:xfrm>
            <a:off x="4874537" y="861975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4" name="Google Shape;44;p9"/>
          <p:cNvSpPr txBox="1">
            <a:spLocks noGrp="1"/>
          </p:cNvSpPr>
          <p:nvPr>
            <p:ph type="body" idx="18"/>
          </p:nvPr>
        </p:nvSpPr>
        <p:spPr>
          <a:xfrm>
            <a:off x="4874537" y="8964208"/>
            <a:ext cx="2182611" cy="280630"/>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5" name="Google Shape;45;p9"/>
          <p:cNvSpPr txBox="1">
            <a:spLocks noGrp="1"/>
          </p:cNvSpPr>
          <p:nvPr>
            <p:ph type="body" idx="19"/>
          </p:nvPr>
        </p:nvSpPr>
        <p:spPr>
          <a:xfrm>
            <a:off x="4874537" y="9308659"/>
            <a:ext cx="2182611" cy="273144"/>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rgbClr val="1A1A1A"/>
              </a:buClr>
              <a:buSzPts val="1400"/>
              <a:buFont typeface="Arial"/>
              <a:buChar char="•"/>
              <a:defRPr sz="1158" b="0" i="0" u="none" strike="noStrike" cap="none">
                <a:solidFill>
                  <a:srgbClr val="1A1A1A"/>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pic>
        <p:nvPicPr>
          <p:cNvPr id="23" name="Google Shape;80;p9">
            <a:extLst>
              <a:ext uri="{FF2B5EF4-FFF2-40B4-BE49-F238E27FC236}">
                <a16:creationId xmlns:a16="http://schemas.microsoft.com/office/drawing/2014/main" id="{F5A8CE95-00C5-43A0-8F13-729AC42CBCB3}"/>
              </a:ext>
            </a:extLst>
          </p:cNvPr>
          <p:cNvPicPr preferRelativeResize="0"/>
          <p:nvPr userDrawn="1"/>
        </p:nvPicPr>
        <p:blipFill>
          <a:blip r:embed="rId2"/>
          <a:srcRect t="25116" b="25116"/>
          <a:stretch/>
        </p:blipFill>
        <p:spPr>
          <a:xfrm>
            <a:off x="246825" y="1070836"/>
            <a:ext cx="2019675" cy="588169"/>
          </a:xfrm>
          <a:prstGeom prst="rect">
            <a:avLst/>
          </a:prstGeom>
          <a:noFill/>
          <a:ln>
            <a:noFill/>
          </a:ln>
        </p:spPr>
      </p:pic>
    </p:spTree>
  </p:cSld>
  <p:clrMapOvr>
    <a:masterClrMapping/>
  </p:clrMapOvr>
  <p:extLst>
    <p:ext uri="{DCECCB84-F9BA-43D5-87BE-67443E8EF086}">
      <p15:sldGuideLst xmlns:p15="http://schemas.microsoft.com/office/powerpoint/2012/main">
        <p15:guide id="1" orient="horz" pos="826" userDrawn="1">
          <p15:clr>
            <a:srgbClr val="FA7B17"/>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lide_9">
  <p:cSld name="4_Cover 6_1_1_1_1_2">
    <p:bg>
      <p:bgPr>
        <a:solidFill>
          <a:srgbClr val="FFFFFF"/>
        </a:solidFill>
        <a:effectLst/>
      </p:bgPr>
    </p:bg>
    <p:spTree>
      <p:nvGrpSpPr>
        <p:cNvPr id="1" name="Shape 230"/>
        <p:cNvGrpSpPr/>
        <p:nvPr/>
      </p:nvGrpSpPr>
      <p:grpSpPr>
        <a:xfrm>
          <a:off x="0" y="0"/>
          <a:ext cx="0" cy="0"/>
          <a:chOff x="0" y="0"/>
          <a:chExt cx="0" cy="0"/>
        </a:xfrm>
      </p:grpSpPr>
      <p:sp>
        <p:nvSpPr>
          <p:cNvPr id="231" name="Google Shape;231;p29"/>
          <p:cNvSpPr txBox="1">
            <a:spLocks noGrp="1"/>
          </p:cNvSpPr>
          <p:nvPr>
            <p:ph type="title"/>
          </p:nvPr>
        </p:nvSpPr>
        <p:spPr>
          <a:xfrm>
            <a:off x="496104" y="1121980"/>
            <a:ext cx="2190025" cy="8438135"/>
          </a:xfrm>
          <a:prstGeom prst="rect">
            <a:avLst/>
          </a:prstGeom>
          <a:noFill/>
          <a:ln>
            <a:noFill/>
          </a:ln>
        </p:spPr>
        <p:txBody>
          <a:bodyPr spcFirstLastPara="1" wrap="square" lIns="0" tIns="0" rIns="91425" bIns="0" anchor="t" anchorCtr="0">
            <a:noAutofit/>
          </a:bodyPr>
          <a:lstStyle>
            <a:lvl1pPr marR="0" lvl="0" indent="-89296"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32" name="Google Shape;232;p29"/>
          <p:cNvSpPr txBox="1">
            <a:spLocks noGrp="1"/>
          </p:cNvSpPr>
          <p:nvPr>
            <p:ph type="subTitle" idx="1"/>
          </p:nvPr>
        </p:nvSpPr>
        <p:spPr>
          <a:xfrm>
            <a:off x="2686232" y="1135723"/>
            <a:ext cx="4374592" cy="1202323"/>
          </a:xfrm>
          <a:prstGeom prst="rect">
            <a:avLst/>
          </a:prstGeom>
          <a:noFill/>
          <a:ln>
            <a:noFill/>
          </a:ln>
        </p:spPr>
        <p:txBody>
          <a:bodyPr spcFirstLastPara="1" wrap="square" lIns="0" tIns="0" rIns="0" bIns="0" anchor="t" anchorCtr="0">
            <a:noAutofit/>
          </a:bodyPr>
          <a:lstStyle>
            <a:lvl1pPr marL="89296" marR="0" lvl="0" indent="-89296"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33" name="Google Shape;233;p29"/>
          <p:cNvSpPr/>
          <p:nvPr/>
        </p:nvSpPr>
        <p:spPr>
          <a:xfrm rot="-430255">
            <a:off x="-2904116" y="6494235"/>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234" name="Google Shape;234;p29"/>
          <p:cNvCxnSpPr/>
          <p:nvPr/>
        </p:nvCxnSpPr>
        <p:spPr>
          <a:xfrm flipH="1">
            <a:off x="981337" y="5345855"/>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235" name="Google Shape;235;p29"/>
          <p:cNvSpPr/>
          <p:nvPr/>
        </p:nvSpPr>
        <p:spPr>
          <a:xfrm>
            <a:off x="1195833" y="7090720"/>
            <a:ext cx="233883" cy="588065"/>
          </a:xfrm>
          <a:prstGeom prst="ellipse">
            <a:avLst/>
          </a:prstGeom>
          <a:solidFill>
            <a:srgbClr val="FFFFFF"/>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236" name="Google Shape;236;p29"/>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37" name="Google Shape;237;p29"/>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38" name="Google Shape;238;p29"/>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39" name="Google Shape;239;p29"/>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240" name="Google Shape;240;p29"/>
          <p:cNvSpPr txBox="1">
            <a:spLocks noGrp="1"/>
          </p:cNvSpPr>
          <p:nvPr>
            <p:ph type="body" idx="3"/>
          </p:nvPr>
        </p:nvSpPr>
        <p:spPr>
          <a:xfrm>
            <a:off x="2686583" y="6263499"/>
            <a:ext cx="2113634" cy="3294538"/>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41" name="Google Shape;241;p29"/>
          <p:cNvSpPr txBox="1">
            <a:spLocks noGrp="1"/>
          </p:cNvSpPr>
          <p:nvPr>
            <p:ph type="title" idx="4"/>
          </p:nvPr>
        </p:nvSpPr>
        <p:spPr>
          <a:xfrm>
            <a:off x="2686583" y="5057540"/>
            <a:ext cx="2113634" cy="987177"/>
          </a:xfrm>
          <a:prstGeom prst="rect">
            <a:avLst/>
          </a:prstGeom>
          <a:solidFill>
            <a:schemeClr val="accent1"/>
          </a:solid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Clr>
                <a:srgbClr val="000000"/>
              </a:buClr>
              <a:buSzPts val="1300"/>
              <a:buFont typeface="Arial"/>
              <a:buNone/>
              <a:defRPr sz="1075"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42" name="Google Shape;242;p29"/>
          <p:cNvSpPr txBox="1">
            <a:spLocks noGrp="1"/>
          </p:cNvSpPr>
          <p:nvPr>
            <p:ph type="body" idx="5"/>
          </p:nvPr>
        </p:nvSpPr>
        <p:spPr>
          <a:xfrm>
            <a:off x="2728353" y="2858219"/>
            <a:ext cx="2031043" cy="1920723"/>
          </a:xfrm>
          <a:prstGeom prst="rect">
            <a:avLst/>
          </a:prstGeom>
          <a:solidFill>
            <a:srgbClr val="FFFFFF"/>
          </a:solidFill>
          <a:ln w="76200" cap="flat" cmpd="sng">
            <a:solidFill>
              <a:schemeClr val="accent5"/>
            </a:solidFill>
            <a:prstDash val="solid"/>
            <a:miter lim="8000"/>
            <a:headEnd type="none" w="sm" len="sm"/>
            <a:tailEnd type="none" w="sm" len="sm"/>
          </a:ln>
        </p:spPr>
        <p:txBody>
          <a:bodyPr spcFirstLastPara="1" wrap="square" lIns="91425" tIns="91425" rIns="91425" bIns="91425" anchor="ctr" anchorCtr="0">
            <a:noAutofit/>
          </a:bodyPr>
          <a:lstStyle>
            <a:lvl1pPr marL="0" marR="0" lvl="0" indent="0" algn="ctr">
              <a:lnSpc>
                <a:spcPct val="100000"/>
              </a:lnSpc>
              <a:spcBef>
                <a:spcPts val="0"/>
              </a:spcBef>
              <a:spcAft>
                <a:spcPts val="0"/>
              </a:spcAft>
              <a:buClr>
                <a:srgbClr val="000000"/>
              </a:buClr>
              <a:buSzPts val="1100"/>
              <a:buFont typeface="Arial"/>
              <a:buNone/>
              <a:defRPr sz="910" b="1" i="1" u="none" strike="noStrike" cap="none">
                <a:solidFill>
                  <a:srgbClr val="000000"/>
                </a:solidFill>
                <a:latin typeface="Arial"/>
                <a:ea typeface="Arial"/>
                <a:cs typeface="Arial"/>
                <a:sym typeface="Arial"/>
              </a:defRPr>
            </a:lvl1pPr>
            <a:lvl2pPr marL="756035" marR="0" lvl="1"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2pPr>
            <a:lvl3pPr marL="1134053" marR="0" lvl="2"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3pPr>
            <a:lvl4pPr marL="1512070" marR="0" lvl="3"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4pPr>
            <a:lvl5pPr marL="1890088" marR="0" lvl="4"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5pPr>
            <a:lvl6pPr marL="2268106" marR="0" lvl="5"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6pPr>
            <a:lvl7pPr marL="2646124" marR="0" lvl="6"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7pPr>
            <a:lvl8pPr marL="3024142" marR="0" lvl="7"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8pPr>
            <a:lvl9pPr marL="3402159" marR="0" lvl="8"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9pPr>
          </a:lstStyle>
          <a:p>
            <a:endParaRPr/>
          </a:p>
        </p:txBody>
      </p:sp>
      <p:sp>
        <p:nvSpPr>
          <p:cNvPr id="243" name="Google Shape;243;p29"/>
          <p:cNvSpPr txBox="1">
            <a:spLocks noGrp="1"/>
          </p:cNvSpPr>
          <p:nvPr>
            <p:ph type="body" idx="6"/>
          </p:nvPr>
        </p:nvSpPr>
        <p:spPr>
          <a:xfrm>
            <a:off x="4948492" y="6282986"/>
            <a:ext cx="2113634" cy="3294538"/>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44" name="Google Shape;244;p29"/>
          <p:cNvSpPr txBox="1">
            <a:spLocks noGrp="1"/>
          </p:cNvSpPr>
          <p:nvPr>
            <p:ph type="title" idx="7"/>
          </p:nvPr>
        </p:nvSpPr>
        <p:spPr>
          <a:xfrm>
            <a:off x="4948492" y="5077027"/>
            <a:ext cx="2113634" cy="987177"/>
          </a:xfrm>
          <a:prstGeom prst="rect">
            <a:avLst/>
          </a:prstGeom>
          <a:solidFill>
            <a:schemeClr val="accent1"/>
          </a:solid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Clr>
                <a:srgbClr val="000000"/>
              </a:buClr>
              <a:buSzPts val="1300"/>
              <a:buFont typeface="Arial"/>
              <a:buNone/>
              <a:defRPr sz="1075"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45" name="Google Shape;245;p29"/>
          <p:cNvSpPr txBox="1">
            <a:spLocks noGrp="1"/>
          </p:cNvSpPr>
          <p:nvPr>
            <p:ph type="body" idx="8"/>
          </p:nvPr>
        </p:nvSpPr>
        <p:spPr>
          <a:xfrm>
            <a:off x="4981830" y="2877707"/>
            <a:ext cx="2044435" cy="1920723"/>
          </a:xfrm>
          <a:prstGeom prst="rect">
            <a:avLst/>
          </a:prstGeom>
          <a:solidFill>
            <a:srgbClr val="FFFFFF"/>
          </a:solidFill>
          <a:ln w="76200" cap="flat" cmpd="sng">
            <a:solidFill>
              <a:schemeClr val="accent5"/>
            </a:solidFill>
            <a:prstDash val="solid"/>
            <a:miter lim="8000"/>
            <a:headEnd type="none" w="sm" len="sm"/>
            <a:tailEnd type="none" w="sm" len="sm"/>
          </a:ln>
        </p:spPr>
        <p:txBody>
          <a:bodyPr spcFirstLastPara="1" wrap="square" lIns="91425" tIns="91425" rIns="91425" bIns="91425" anchor="ctr" anchorCtr="0">
            <a:noAutofit/>
          </a:bodyPr>
          <a:lstStyle>
            <a:lvl1pPr marL="0" marR="0" lvl="0" indent="0" algn="ctr">
              <a:lnSpc>
                <a:spcPct val="100000"/>
              </a:lnSpc>
              <a:spcBef>
                <a:spcPts val="0"/>
              </a:spcBef>
              <a:spcAft>
                <a:spcPts val="0"/>
              </a:spcAft>
              <a:buClr>
                <a:srgbClr val="000000"/>
              </a:buClr>
              <a:buSzPts val="1100"/>
              <a:buFont typeface="Arial"/>
              <a:buNone/>
              <a:defRPr sz="910" b="1" i="1" u="none" strike="noStrike" cap="none">
                <a:solidFill>
                  <a:srgbClr val="000000"/>
                </a:solidFill>
                <a:latin typeface="Arial"/>
                <a:ea typeface="Arial"/>
                <a:cs typeface="Arial"/>
                <a:sym typeface="Arial"/>
              </a:defRPr>
            </a:lvl1pPr>
            <a:lvl2pPr marL="756035" marR="0" lvl="1"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2pPr>
            <a:lvl3pPr marL="1134053" marR="0" lvl="2"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3pPr>
            <a:lvl4pPr marL="1512070" marR="0" lvl="3"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4pPr>
            <a:lvl5pPr marL="1890088" marR="0" lvl="4"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5pPr>
            <a:lvl6pPr marL="2268106" marR="0" lvl="5"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6pPr>
            <a:lvl7pPr marL="2646124" marR="0" lvl="6"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7pPr>
            <a:lvl8pPr marL="3024142" marR="0" lvl="7"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8pPr>
            <a:lvl9pPr marL="3402159" marR="0" lvl="8"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lide_10">
  <p:cSld name="4_Cover 6_1_1_1_1_1">
    <p:bg>
      <p:bgPr>
        <a:solidFill>
          <a:srgbClr val="FFFFFF"/>
        </a:solidFill>
        <a:effectLst/>
      </p:bgPr>
    </p:bg>
    <p:spTree>
      <p:nvGrpSpPr>
        <p:cNvPr id="1" name="Shape 246"/>
        <p:cNvGrpSpPr/>
        <p:nvPr/>
      </p:nvGrpSpPr>
      <p:grpSpPr>
        <a:xfrm>
          <a:off x="0" y="0"/>
          <a:ext cx="0" cy="0"/>
          <a:chOff x="0" y="0"/>
          <a:chExt cx="0" cy="0"/>
        </a:xfrm>
      </p:grpSpPr>
      <p:sp>
        <p:nvSpPr>
          <p:cNvPr id="247" name="Google Shape;247;p30"/>
          <p:cNvSpPr txBox="1">
            <a:spLocks noGrp="1"/>
          </p:cNvSpPr>
          <p:nvPr>
            <p:ph type="body" idx="1"/>
          </p:nvPr>
        </p:nvSpPr>
        <p:spPr>
          <a:xfrm>
            <a:off x="2066943" y="3531875"/>
            <a:ext cx="2925405" cy="1332657"/>
          </a:xfrm>
          <a:prstGeom prst="rect">
            <a:avLst/>
          </a:prstGeom>
          <a:solidFill>
            <a:schemeClr val="accent5"/>
          </a:solidFill>
          <a:ln>
            <a:noFill/>
          </a:ln>
        </p:spPr>
        <p:txBody>
          <a:bodyPr spcFirstLastPara="1" wrap="square" lIns="91425" tIns="91425" rIns="91425" bIns="91425" anchor="ctr" anchorCtr="0">
            <a:noAutofit/>
          </a:bodyPr>
          <a:lstStyle>
            <a:lvl1pPr marL="89296" marR="0" lvl="0" indent="-89296" algn="l">
              <a:lnSpc>
                <a:spcPct val="100000"/>
              </a:lnSpc>
              <a:spcBef>
                <a:spcPts val="0"/>
              </a:spcBef>
              <a:spcAft>
                <a:spcPts val="0"/>
              </a:spcAft>
              <a:buClr>
                <a:schemeClr val="dk2"/>
              </a:buClr>
              <a:buSzPts val="900"/>
              <a:buFont typeface="Arial"/>
              <a:buNone/>
              <a:defRPr sz="743" b="0" i="0" u="none" strike="noStrike" cap="none">
                <a:solidFill>
                  <a:schemeClr val="dk2"/>
                </a:solidFill>
                <a:latin typeface="Arial"/>
                <a:ea typeface="Arial"/>
                <a:cs typeface="Arial"/>
                <a:sym typeface="Arial"/>
              </a:defRPr>
            </a:lvl1pPr>
            <a:lvl2pPr marL="756035" marR="0" lvl="1"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6pPr>
            <a:lvl7pPr marL="2646124" marR="0" lvl="6"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7pPr>
            <a:lvl8pPr marL="3024142" marR="0" lvl="7"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8pPr>
            <a:lvl9pPr marL="3402159" marR="0" lvl="8"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9pPr>
          </a:lstStyle>
          <a:p>
            <a:endParaRPr/>
          </a:p>
        </p:txBody>
      </p:sp>
      <p:sp>
        <p:nvSpPr>
          <p:cNvPr id="248" name="Google Shape;248;p30"/>
          <p:cNvSpPr txBox="1">
            <a:spLocks noGrp="1"/>
          </p:cNvSpPr>
          <p:nvPr>
            <p:ph type="body" idx="2"/>
          </p:nvPr>
        </p:nvSpPr>
        <p:spPr>
          <a:xfrm>
            <a:off x="2068203" y="5097295"/>
            <a:ext cx="2925405" cy="1332657"/>
          </a:xfrm>
          <a:prstGeom prst="rect">
            <a:avLst/>
          </a:prstGeom>
          <a:solidFill>
            <a:schemeClr val="accent5"/>
          </a:solidFill>
          <a:ln>
            <a:noFill/>
          </a:ln>
        </p:spPr>
        <p:txBody>
          <a:bodyPr spcFirstLastPara="1" wrap="square" lIns="91425" tIns="91425" rIns="91425" bIns="91425" anchor="ctr" anchorCtr="0">
            <a:noAutofit/>
          </a:bodyPr>
          <a:lstStyle>
            <a:lvl1pPr marL="89296" marR="0" lvl="0" indent="-89296" algn="l">
              <a:lnSpc>
                <a:spcPct val="100000"/>
              </a:lnSpc>
              <a:spcBef>
                <a:spcPts val="0"/>
              </a:spcBef>
              <a:spcAft>
                <a:spcPts val="0"/>
              </a:spcAft>
              <a:buClr>
                <a:schemeClr val="dk2"/>
              </a:buClr>
              <a:buSzPts val="900"/>
              <a:buFont typeface="Arial"/>
              <a:buNone/>
              <a:defRPr sz="743" b="0" i="0" u="none" strike="noStrike" cap="none">
                <a:solidFill>
                  <a:schemeClr val="dk2"/>
                </a:solidFill>
                <a:latin typeface="Arial"/>
                <a:ea typeface="Arial"/>
                <a:cs typeface="Arial"/>
                <a:sym typeface="Arial"/>
              </a:defRPr>
            </a:lvl1pPr>
            <a:lvl2pPr marL="756035" marR="0" lvl="1"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6pPr>
            <a:lvl7pPr marL="2646124" marR="0" lvl="6"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7pPr>
            <a:lvl8pPr marL="3024142" marR="0" lvl="7"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8pPr>
            <a:lvl9pPr marL="3402159" marR="0" lvl="8"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9pPr>
          </a:lstStyle>
          <a:p>
            <a:endParaRPr/>
          </a:p>
        </p:txBody>
      </p:sp>
      <p:sp>
        <p:nvSpPr>
          <p:cNvPr id="249" name="Google Shape;249;p30"/>
          <p:cNvSpPr txBox="1">
            <a:spLocks noGrp="1"/>
          </p:cNvSpPr>
          <p:nvPr>
            <p:ph type="title"/>
          </p:nvPr>
        </p:nvSpPr>
        <p:spPr>
          <a:xfrm>
            <a:off x="498191" y="5178498"/>
            <a:ext cx="1441002" cy="1170519"/>
          </a:xfrm>
          <a:prstGeom prst="rect">
            <a:avLst/>
          </a:prstGeom>
          <a:solidFill>
            <a:schemeClr val="accent4"/>
          </a:solidFill>
          <a:ln w="76200" cap="flat" cmpd="sng">
            <a:solidFill>
              <a:srgbClr val="E0E0DF"/>
            </a:solidFill>
            <a:prstDash val="solid"/>
            <a:miter lim="8000"/>
            <a:headEnd type="none" w="sm" len="sm"/>
            <a:tailEnd type="none" w="sm" len="sm"/>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0000"/>
              </a:buClr>
              <a:buSzPts val="1100"/>
              <a:buFont typeface="Arial"/>
              <a:buNone/>
              <a:defRPr sz="910"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9pPr>
          </a:lstStyle>
          <a:p>
            <a:endParaRPr/>
          </a:p>
        </p:txBody>
      </p:sp>
      <p:sp>
        <p:nvSpPr>
          <p:cNvPr id="250" name="Google Shape;250;p30"/>
          <p:cNvSpPr txBox="1">
            <a:spLocks noGrp="1"/>
          </p:cNvSpPr>
          <p:nvPr>
            <p:ph type="body" idx="3"/>
          </p:nvPr>
        </p:nvSpPr>
        <p:spPr>
          <a:xfrm>
            <a:off x="2068203" y="6662767"/>
            <a:ext cx="2925405" cy="1332657"/>
          </a:xfrm>
          <a:prstGeom prst="rect">
            <a:avLst/>
          </a:prstGeom>
          <a:solidFill>
            <a:schemeClr val="accent5"/>
          </a:solidFill>
          <a:ln>
            <a:noFill/>
          </a:ln>
        </p:spPr>
        <p:txBody>
          <a:bodyPr spcFirstLastPara="1" wrap="square" lIns="91425" tIns="91425" rIns="91425" bIns="91425" anchor="ctr" anchorCtr="0">
            <a:noAutofit/>
          </a:bodyPr>
          <a:lstStyle>
            <a:lvl1pPr marL="89296" marR="0" lvl="0" indent="-89296" algn="l">
              <a:lnSpc>
                <a:spcPct val="100000"/>
              </a:lnSpc>
              <a:spcBef>
                <a:spcPts val="0"/>
              </a:spcBef>
              <a:spcAft>
                <a:spcPts val="0"/>
              </a:spcAft>
              <a:buClr>
                <a:schemeClr val="dk2"/>
              </a:buClr>
              <a:buSzPts val="900"/>
              <a:buFont typeface="Arial"/>
              <a:buNone/>
              <a:defRPr sz="743" b="0" i="0" u="none" strike="noStrike" cap="none">
                <a:solidFill>
                  <a:schemeClr val="dk2"/>
                </a:solidFill>
                <a:latin typeface="Arial"/>
                <a:ea typeface="Arial"/>
                <a:cs typeface="Arial"/>
                <a:sym typeface="Arial"/>
              </a:defRPr>
            </a:lvl1pPr>
            <a:lvl2pPr marL="756035" marR="0" lvl="1"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6pPr>
            <a:lvl7pPr marL="2646124" marR="0" lvl="6"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7pPr>
            <a:lvl8pPr marL="3024142" marR="0" lvl="7"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8pPr>
            <a:lvl9pPr marL="3402159" marR="0" lvl="8"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9pPr>
          </a:lstStyle>
          <a:p>
            <a:endParaRPr/>
          </a:p>
        </p:txBody>
      </p:sp>
      <p:sp>
        <p:nvSpPr>
          <p:cNvPr id="251" name="Google Shape;251;p30"/>
          <p:cNvSpPr txBox="1">
            <a:spLocks noGrp="1"/>
          </p:cNvSpPr>
          <p:nvPr>
            <p:ph type="title" idx="4"/>
          </p:nvPr>
        </p:nvSpPr>
        <p:spPr>
          <a:xfrm>
            <a:off x="498191" y="6743947"/>
            <a:ext cx="1441002" cy="1170519"/>
          </a:xfrm>
          <a:prstGeom prst="rect">
            <a:avLst/>
          </a:prstGeom>
          <a:solidFill>
            <a:schemeClr val="accent4"/>
          </a:solidFill>
          <a:ln w="76200" cap="flat" cmpd="sng">
            <a:solidFill>
              <a:srgbClr val="E0E0DF"/>
            </a:solidFill>
            <a:prstDash val="solid"/>
            <a:miter lim="8000"/>
            <a:headEnd type="none" w="sm" len="sm"/>
            <a:tailEnd type="none" w="sm" len="sm"/>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0000"/>
              </a:buClr>
              <a:buSzPts val="1100"/>
              <a:buFont typeface="Arial"/>
              <a:buNone/>
              <a:defRPr sz="910"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9pPr>
          </a:lstStyle>
          <a:p>
            <a:endParaRPr/>
          </a:p>
        </p:txBody>
      </p:sp>
      <p:sp>
        <p:nvSpPr>
          <p:cNvPr id="252" name="Google Shape;252;p30"/>
          <p:cNvSpPr txBox="1">
            <a:spLocks noGrp="1"/>
          </p:cNvSpPr>
          <p:nvPr>
            <p:ph type="body" idx="5"/>
          </p:nvPr>
        </p:nvSpPr>
        <p:spPr>
          <a:xfrm>
            <a:off x="2068203" y="8228187"/>
            <a:ext cx="2925405" cy="1332657"/>
          </a:xfrm>
          <a:prstGeom prst="rect">
            <a:avLst/>
          </a:prstGeom>
          <a:solidFill>
            <a:schemeClr val="accent5"/>
          </a:solidFill>
          <a:ln>
            <a:noFill/>
          </a:ln>
        </p:spPr>
        <p:txBody>
          <a:bodyPr spcFirstLastPara="1" wrap="square" lIns="91425" tIns="91425" rIns="91425" bIns="91425" anchor="ctr" anchorCtr="0">
            <a:noAutofit/>
          </a:bodyPr>
          <a:lstStyle>
            <a:lvl1pPr marL="89296" marR="0" lvl="0" indent="-89296" algn="l">
              <a:lnSpc>
                <a:spcPct val="100000"/>
              </a:lnSpc>
              <a:spcBef>
                <a:spcPts val="0"/>
              </a:spcBef>
              <a:spcAft>
                <a:spcPts val="0"/>
              </a:spcAft>
              <a:buClr>
                <a:schemeClr val="dk2"/>
              </a:buClr>
              <a:buSzPts val="900"/>
              <a:buFont typeface="Arial"/>
              <a:buNone/>
              <a:defRPr sz="743" b="0" i="0" u="none" strike="noStrike" cap="none">
                <a:solidFill>
                  <a:schemeClr val="dk2"/>
                </a:solidFill>
                <a:latin typeface="Arial"/>
                <a:ea typeface="Arial"/>
                <a:cs typeface="Arial"/>
                <a:sym typeface="Arial"/>
              </a:defRPr>
            </a:lvl1pPr>
            <a:lvl2pPr marL="756035" marR="0" lvl="1"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6pPr>
            <a:lvl7pPr marL="2646124" marR="0" lvl="6"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7pPr>
            <a:lvl8pPr marL="3024142" marR="0" lvl="7"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8pPr>
            <a:lvl9pPr marL="3402159" marR="0" lvl="8"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9pPr>
          </a:lstStyle>
          <a:p>
            <a:endParaRPr/>
          </a:p>
        </p:txBody>
      </p:sp>
      <p:sp>
        <p:nvSpPr>
          <p:cNvPr id="253" name="Google Shape;253;p30"/>
          <p:cNvSpPr txBox="1">
            <a:spLocks noGrp="1"/>
          </p:cNvSpPr>
          <p:nvPr>
            <p:ph type="title" idx="6"/>
          </p:nvPr>
        </p:nvSpPr>
        <p:spPr>
          <a:xfrm>
            <a:off x="498191" y="8309396"/>
            <a:ext cx="1441002" cy="1170519"/>
          </a:xfrm>
          <a:prstGeom prst="rect">
            <a:avLst/>
          </a:prstGeom>
          <a:solidFill>
            <a:schemeClr val="accent4"/>
          </a:solidFill>
          <a:ln w="76200" cap="flat" cmpd="sng">
            <a:solidFill>
              <a:srgbClr val="E0E0DF"/>
            </a:solidFill>
            <a:prstDash val="solid"/>
            <a:miter lim="8000"/>
            <a:headEnd type="none" w="sm" len="sm"/>
            <a:tailEnd type="none" w="sm" len="sm"/>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0000"/>
              </a:buClr>
              <a:buSzPts val="1100"/>
              <a:buFont typeface="Arial"/>
              <a:buNone/>
              <a:defRPr sz="910"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9pPr>
          </a:lstStyle>
          <a:p>
            <a:endParaRPr/>
          </a:p>
        </p:txBody>
      </p:sp>
      <p:sp>
        <p:nvSpPr>
          <p:cNvPr id="254" name="Google Shape;254;p30"/>
          <p:cNvSpPr txBox="1">
            <a:spLocks noGrp="1"/>
          </p:cNvSpPr>
          <p:nvPr>
            <p:ph type="title" idx="7"/>
          </p:nvPr>
        </p:nvSpPr>
        <p:spPr>
          <a:xfrm>
            <a:off x="498191" y="3613078"/>
            <a:ext cx="1441002" cy="1170519"/>
          </a:xfrm>
          <a:prstGeom prst="rect">
            <a:avLst/>
          </a:prstGeom>
          <a:solidFill>
            <a:schemeClr val="accent4"/>
          </a:solidFill>
          <a:ln w="76200" cap="flat" cmpd="sng">
            <a:solidFill>
              <a:srgbClr val="E0E0DF"/>
            </a:solidFill>
            <a:prstDash val="solid"/>
            <a:miter lim="8000"/>
            <a:headEnd type="none" w="sm" len="sm"/>
            <a:tailEnd type="none" w="sm" len="sm"/>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0000"/>
              </a:buClr>
              <a:buSzPts val="1100"/>
              <a:buFont typeface="Arial"/>
              <a:buNone/>
              <a:defRPr sz="910"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9pPr>
          </a:lstStyle>
          <a:p>
            <a:endParaRPr/>
          </a:p>
        </p:txBody>
      </p:sp>
      <p:sp>
        <p:nvSpPr>
          <p:cNvPr id="255" name="Google Shape;255;p30"/>
          <p:cNvSpPr txBox="1">
            <a:spLocks noGrp="1"/>
          </p:cNvSpPr>
          <p:nvPr>
            <p:ph type="title" idx="8"/>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56" name="Google Shape;256;p30"/>
          <p:cNvSpPr txBox="1">
            <a:spLocks noGrp="1"/>
          </p:cNvSpPr>
          <p:nvPr>
            <p:ph type="subTitle" idx="9"/>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57" name="Google Shape;257;p30"/>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58" name="Google Shape;258;p30"/>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59" name="Google Shape;259;p30"/>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60" name="Google Shape;260;p30"/>
          <p:cNvSpPr txBox="1">
            <a:spLocks noGrp="1"/>
          </p:cNvSpPr>
          <p:nvPr>
            <p:ph type="body" idx="13"/>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261" name="Google Shape;261;p30"/>
          <p:cNvSpPr txBox="1">
            <a:spLocks noGrp="1"/>
          </p:cNvSpPr>
          <p:nvPr>
            <p:ph type="body" idx="14"/>
          </p:nvPr>
        </p:nvSpPr>
        <p:spPr>
          <a:xfrm>
            <a:off x="5304166" y="3531817"/>
            <a:ext cx="1756850" cy="1332657"/>
          </a:xfrm>
          <a:prstGeom prst="rect">
            <a:avLst/>
          </a:prstGeom>
          <a:solidFill>
            <a:schemeClr val="accent5"/>
          </a:solidFill>
          <a:ln>
            <a:noFill/>
          </a:ln>
        </p:spPr>
        <p:txBody>
          <a:bodyPr spcFirstLastPara="1" wrap="square" lIns="54000" tIns="45700" rIns="91425" bIns="45700" anchor="ctr" anchorCtr="0">
            <a:noAutofit/>
          </a:bodyPr>
          <a:lstStyle>
            <a:lvl1pPr marL="89296" marR="0" lvl="0" indent="-89296"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62" name="Google Shape;262;p30"/>
          <p:cNvSpPr txBox="1">
            <a:spLocks noGrp="1"/>
          </p:cNvSpPr>
          <p:nvPr>
            <p:ph type="body" idx="15"/>
          </p:nvPr>
        </p:nvSpPr>
        <p:spPr>
          <a:xfrm>
            <a:off x="5304166" y="5097291"/>
            <a:ext cx="1756850" cy="1332657"/>
          </a:xfrm>
          <a:prstGeom prst="rect">
            <a:avLst/>
          </a:prstGeom>
          <a:solidFill>
            <a:schemeClr val="accent5"/>
          </a:solidFill>
          <a:ln>
            <a:noFill/>
          </a:ln>
        </p:spPr>
        <p:txBody>
          <a:bodyPr spcFirstLastPara="1" wrap="square" lIns="54000" tIns="45700" rIns="91425" bIns="45700" anchor="ctr" anchorCtr="0">
            <a:noAutofit/>
          </a:bodyPr>
          <a:lstStyle>
            <a:lvl1pPr marL="89296" marR="0" lvl="0" indent="-89296"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63" name="Google Shape;263;p30"/>
          <p:cNvSpPr txBox="1">
            <a:spLocks noGrp="1"/>
          </p:cNvSpPr>
          <p:nvPr>
            <p:ph type="body" idx="16"/>
          </p:nvPr>
        </p:nvSpPr>
        <p:spPr>
          <a:xfrm>
            <a:off x="5304166" y="6662763"/>
            <a:ext cx="1756850" cy="1332657"/>
          </a:xfrm>
          <a:prstGeom prst="rect">
            <a:avLst/>
          </a:prstGeom>
          <a:solidFill>
            <a:schemeClr val="accent5"/>
          </a:solidFill>
          <a:ln>
            <a:noFill/>
          </a:ln>
        </p:spPr>
        <p:txBody>
          <a:bodyPr spcFirstLastPara="1" wrap="square" lIns="54000" tIns="45700" rIns="91425" bIns="45700" anchor="ctr" anchorCtr="0">
            <a:noAutofit/>
          </a:bodyPr>
          <a:lstStyle>
            <a:lvl1pPr marL="89296" marR="0" lvl="0" indent="-89296"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64" name="Google Shape;264;p30"/>
          <p:cNvSpPr txBox="1">
            <a:spLocks noGrp="1"/>
          </p:cNvSpPr>
          <p:nvPr>
            <p:ph type="body" idx="17"/>
          </p:nvPr>
        </p:nvSpPr>
        <p:spPr>
          <a:xfrm>
            <a:off x="5304166" y="8228187"/>
            <a:ext cx="1756850" cy="1315819"/>
          </a:xfrm>
          <a:prstGeom prst="rect">
            <a:avLst/>
          </a:prstGeom>
          <a:solidFill>
            <a:schemeClr val="accent5"/>
          </a:solidFill>
          <a:ln>
            <a:noFill/>
          </a:ln>
        </p:spPr>
        <p:txBody>
          <a:bodyPr spcFirstLastPara="1" wrap="square" lIns="54000" tIns="45700" rIns="91425" bIns="45700" anchor="ctr" anchorCtr="0">
            <a:noAutofit/>
          </a:bodyPr>
          <a:lstStyle>
            <a:lvl1pPr marL="89296" marR="0" lvl="0" indent="-89296"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Slide_11">
  <p:cSld name="4_Cover 6_1_1_1_1_1_1">
    <p:bg>
      <p:bgPr>
        <a:solidFill>
          <a:srgbClr val="FFFFFF"/>
        </a:solidFill>
        <a:effectLst/>
      </p:bgPr>
    </p:bg>
    <p:spTree>
      <p:nvGrpSpPr>
        <p:cNvPr id="1" name="Shape 265"/>
        <p:cNvGrpSpPr/>
        <p:nvPr/>
      </p:nvGrpSpPr>
      <p:grpSpPr>
        <a:xfrm>
          <a:off x="0" y="0"/>
          <a:ext cx="0" cy="0"/>
          <a:chOff x="0" y="0"/>
          <a:chExt cx="0" cy="0"/>
        </a:xfrm>
      </p:grpSpPr>
      <p:pic>
        <p:nvPicPr>
          <p:cNvPr id="266" name="Google Shape;266;p31"/>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85930" y="4434421"/>
            <a:ext cx="1587645" cy="4224652"/>
          </a:xfrm>
          <a:prstGeom prst="rect">
            <a:avLst/>
          </a:prstGeom>
          <a:noFill/>
          <a:ln>
            <a:noFill/>
          </a:ln>
        </p:spPr>
      </p:pic>
      <p:sp>
        <p:nvSpPr>
          <p:cNvPr id="267" name="Google Shape;267;p31"/>
          <p:cNvSpPr/>
          <p:nvPr/>
        </p:nvSpPr>
        <p:spPr>
          <a:xfrm rot="-430255">
            <a:off x="4291237" y="-11973462"/>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sp>
        <p:nvSpPr>
          <p:cNvPr id="268" name="Google Shape;268;p31"/>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69" name="Google Shape;269;p31"/>
          <p:cNvSpPr txBox="1">
            <a:spLocks noGrp="1"/>
          </p:cNvSpPr>
          <p:nvPr>
            <p:ph type="subTitle" idx="1"/>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70" name="Google Shape;270;p31"/>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71" name="Google Shape;271;p31"/>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72" name="Google Shape;272;p31"/>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73" name="Google Shape;273;p31"/>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274" name="Google Shape;274;p31"/>
          <p:cNvSpPr>
            <a:spLocks noGrp="1"/>
          </p:cNvSpPr>
          <p:nvPr>
            <p:ph type="pic" idx="3"/>
          </p:nvPr>
        </p:nvSpPr>
        <p:spPr>
          <a:xfrm>
            <a:off x="505418" y="3589652"/>
            <a:ext cx="683050" cy="1719919"/>
          </a:xfrm>
          <a:prstGeom prst="ellipse">
            <a:avLst/>
          </a:prstGeom>
          <a:solidFill>
            <a:srgbClr val="F3F3F3"/>
          </a:solidFill>
          <a:ln w="9525" cap="rnd" cmpd="sng">
            <a:solidFill>
              <a:schemeClr val="accent1"/>
            </a:solidFill>
            <a:prstDash val="solid"/>
            <a:round/>
            <a:headEnd type="none" w="sm" len="sm"/>
            <a:tailEnd type="none" w="sm" len="sm"/>
          </a:ln>
        </p:spPr>
        <p:txBody>
          <a:bodyPr spcFirstLastPara="1" wrap="square" lIns="91425" tIns="45700" rIns="91425" bIns="45700" anchor="t" anchorCtr="0">
            <a:noAutofit/>
          </a:bodyPr>
          <a:lstStyle>
            <a:lvl1pPr marR="0" lvl="0"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9pPr>
          </a:lstStyle>
          <a:p>
            <a:endParaRPr/>
          </a:p>
        </p:txBody>
      </p:sp>
      <p:sp>
        <p:nvSpPr>
          <p:cNvPr id="275" name="Google Shape;275;p31"/>
          <p:cNvSpPr>
            <a:spLocks noGrp="1"/>
          </p:cNvSpPr>
          <p:nvPr>
            <p:ph type="pic" idx="4"/>
          </p:nvPr>
        </p:nvSpPr>
        <p:spPr>
          <a:xfrm>
            <a:off x="2689257" y="3605816"/>
            <a:ext cx="683050" cy="1719919"/>
          </a:xfrm>
          <a:prstGeom prst="ellipse">
            <a:avLst/>
          </a:prstGeom>
          <a:solidFill>
            <a:srgbClr val="F3F3F3"/>
          </a:solidFill>
          <a:ln w="9525" cap="rnd" cmpd="sng">
            <a:solidFill>
              <a:schemeClr val="accent1"/>
            </a:solidFill>
            <a:prstDash val="solid"/>
            <a:round/>
            <a:headEnd type="none" w="sm" len="sm"/>
            <a:tailEnd type="none" w="sm" len="sm"/>
          </a:ln>
        </p:spPr>
        <p:txBody>
          <a:bodyPr spcFirstLastPara="1" wrap="square" lIns="91425" tIns="45700" rIns="91425" bIns="45700" anchor="t" anchorCtr="0">
            <a:noAutofit/>
          </a:bodyPr>
          <a:lstStyle>
            <a:lvl1pPr marR="0" lvl="0"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9pPr>
          </a:lstStyle>
          <a:p>
            <a:endParaRPr/>
          </a:p>
        </p:txBody>
      </p:sp>
      <p:sp>
        <p:nvSpPr>
          <p:cNvPr id="276" name="Google Shape;276;p31"/>
          <p:cNvSpPr>
            <a:spLocks noGrp="1"/>
          </p:cNvSpPr>
          <p:nvPr>
            <p:ph type="pic" idx="5"/>
          </p:nvPr>
        </p:nvSpPr>
        <p:spPr>
          <a:xfrm>
            <a:off x="4873104" y="3629192"/>
            <a:ext cx="683050" cy="1719919"/>
          </a:xfrm>
          <a:prstGeom prst="ellipse">
            <a:avLst/>
          </a:prstGeom>
          <a:solidFill>
            <a:srgbClr val="F3F3F3"/>
          </a:solidFill>
          <a:ln w="9525" cap="rnd" cmpd="sng">
            <a:solidFill>
              <a:schemeClr val="accent1"/>
            </a:solidFill>
            <a:prstDash val="solid"/>
            <a:round/>
            <a:headEnd type="none" w="sm" len="sm"/>
            <a:tailEnd type="none" w="sm" len="sm"/>
          </a:ln>
        </p:spPr>
        <p:txBody>
          <a:bodyPr spcFirstLastPara="1" wrap="square" lIns="91425" tIns="45700" rIns="91425" bIns="45700" anchor="t" anchorCtr="0">
            <a:noAutofit/>
          </a:bodyPr>
          <a:lstStyle>
            <a:lvl1pPr marR="0" lvl="0"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9pPr>
          </a:lstStyle>
          <a:p>
            <a:endParaRPr/>
          </a:p>
        </p:txBody>
      </p:sp>
      <p:sp>
        <p:nvSpPr>
          <p:cNvPr id="277" name="Google Shape;277;p31"/>
          <p:cNvSpPr txBox="1">
            <a:spLocks noGrp="1"/>
          </p:cNvSpPr>
          <p:nvPr>
            <p:ph type="body" idx="6"/>
          </p:nvPr>
        </p:nvSpPr>
        <p:spPr>
          <a:xfrm>
            <a:off x="496104" y="5497213"/>
            <a:ext cx="2190025" cy="4062827"/>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78" name="Google Shape;278;p31"/>
          <p:cNvSpPr txBox="1">
            <a:spLocks noGrp="1"/>
          </p:cNvSpPr>
          <p:nvPr>
            <p:ph type="body" idx="7"/>
          </p:nvPr>
        </p:nvSpPr>
        <p:spPr>
          <a:xfrm>
            <a:off x="2693685" y="5497213"/>
            <a:ext cx="2190025" cy="4062827"/>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79" name="Google Shape;279;p31"/>
          <p:cNvSpPr txBox="1">
            <a:spLocks noGrp="1"/>
          </p:cNvSpPr>
          <p:nvPr>
            <p:ph type="body" idx="8"/>
          </p:nvPr>
        </p:nvSpPr>
        <p:spPr>
          <a:xfrm>
            <a:off x="4879545" y="5497213"/>
            <a:ext cx="2190025" cy="4062827"/>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0" name="Google Shape;280;p31"/>
          <p:cNvSpPr txBox="1">
            <a:spLocks noGrp="1"/>
          </p:cNvSpPr>
          <p:nvPr>
            <p:ph type="body" idx="9"/>
          </p:nvPr>
        </p:nvSpPr>
        <p:spPr>
          <a:xfrm>
            <a:off x="1188493" y="3700721"/>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1" name="Google Shape;281;p31"/>
          <p:cNvSpPr txBox="1">
            <a:spLocks noGrp="1"/>
          </p:cNvSpPr>
          <p:nvPr>
            <p:ph type="body" idx="13"/>
          </p:nvPr>
        </p:nvSpPr>
        <p:spPr>
          <a:xfrm>
            <a:off x="1188493" y="4533824"/>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2" name="Google Shape;282;p31"/>
          <p:cNvSpPr txBox="1">
            <a:spLocks noGrp="1"/>
          </p:cNvSpPr>
          <p:nvPr>
            <p:ph type="body" idx="14"/>
          </p:nvPr>
        </p:nvSpPr>
        <p:spPr>
          <a:xfrm>
            <a:off x="3372340" y="3700721"/>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3" name="Google Shape;283;p31"/>
          <p:cNvSpPr txBox="1">
            <a:spLocks noGrp="1"/>
          </p:cNvSpPr>
          <p:nvPr>
            <p:ph type="body" idx="15"/>
          </p:nvPr>
        </p:nvSpPr>
        <p:spPr>
          <a:xfrm>
            <a:off x="3372340" y="4533824"/>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4" name="Google Shape;284;p31"/>
          <p:cNvSpPr txBox="1">
            <a:spLocks noGrp="1"/>
          </p:cNvSpPr>
          <p:nvPr>
            <p:ph type="body" idx="16"/>
          </p:nvPr>
        </p:nvSpPr>
        <p:spPr>
          <a:xfrm>
            <a:off x="5556186" y="3700721"/>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5" name="Google Shape;285;p31"/>
          <p:cNvSpPr txBox="1">
            <a:spLocks noGrp="1"/>
          </p:cNvSpPr>
          <p:nvPr>
            <p:ph type="body" idx="17"/>
          </p:nvPr>
        </p:nvSpPr>
        <p:spPr>
          <a:xfrm>
            <a:off x="5556186" y="4533824"/>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lide_13">
  <p:cSld name="4_Cover 6_1_1_1_1_1_1_2_2">
    <p:bg>
      <p:bgPr>
        <a:solidFill>
          <a:srgbClr val="FFFFFF"/>
        </a:solidFill>
        <a:effectLst/>
      </p:bgPr>
    </p:bg>
    <p:spTree>
      <p:nvGrpSpPr>
        <p:cNvPr id="1" name="Shape 286"/>
        <p:cNvGrpSpPr/>
        <p:nvPr/>
      </p:nvGrpSpPr>
      <p:grpSpPr>
        <a:xfrm>
          <a:off x="0" y="0"/>
          <a:ext cx="0" cy="0"/>
          <a:chOff x="0" y="0"/>
          <a:chExt cx="0" cy="0"/>
        </a:xfrm>
      </p:grpSpPr>
      <p:sp>
        <p:nvSpPr>
          <p:cNvPr id="287" name="Google Shape;287;p32"/>
          <p:cNvSpPr txBox="1">
            <a:spLocks noGrp="1"/>
          </p:cNvSpPr>
          <p:nvPr>
            <p:ph type="body" idx="1"/>
          </p:nvPr>
        </p:nvSpPr>
        <p:spPr>
          <a:xfrm>
            <a:off x="3779838" y="1121982"/>
            <a:ext cx="3280820" cy="8438239"/>
          </a:xfrm>
          <a:prstGeom prst="rect">
            <a:avLst/>
          </a:prstGeom>
          <a:solidFill>
            <a:schemeClr val="accent4"/>
          </a:solid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8" name="Google Shape;288;p32"/>
          <p:cNvSpPr txBox="1">
            <a:spLocks noGrp="1"/>
          </p:cNvSpPr>
          <p:nvPr>
            <p:ph type="body" idx="2"/>
          </p:nvPr>
        </p:nvSpPr>
        <p:spPr>
          <a:xfrm>
            <a:off x="495716" y="1121982"/>
            <a:ext cx="3280820" cy="8438239"/>
          </a:xfrm>
          <a:prstGeom prst="rect">
            <a:avLst/>
          </a:prstGeom>
          <a:solidFill>
            <a:schemeClr val="accent5"/>
          </a:solid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289" name="Google Shape;289;p32"/>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537696" y="4737069"/>
            <a:ext cx="484292" cy="1217680"/>
          </a:xfrm>
          <a:prstGeom prst="rect">
            <a:avLst/>
          </a:prstGeom>
          <a:noFill/>
          <a:ln>
            <a:noFill/>
          </a:ln>
        </p:spPr>
      </p:pic>
      <p:sp>
        <p:nvSpPr>
          <p:cNvPr id="290" name="Google Shape;290;p32"/>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91" name="Google Shape;291;p32"/>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92" name="Google Shape;292;p32"/>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93" name="Google Shape;293;p32"/>
          <p:cNvSpPr txBox="1">
            <a:spLocks noGrp="1"/>
          </p:cNvSpPr>
          <p:nvPr>
            <p:ph type="body" idx="3"/>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lide_14">
  <p:cSld name="4_Cover 6_1_1_1_1_1_1_2_1">
    <p:bg>
      <p:bgPr>
        <a:solidFill>
          <a:srgbClr val="FFFFFF"/>
        </a:solidFill>
        <a:effectLst/>
      </p:bgPr>
    </p:bg>
    <p:spTree>
      <p:nvGrpSpPr>
        <p:cNvPr id="1" name="Shape 294"/>
        <p:cNvGrpSpPr/>
        <p:nvPr/>
      </p:nvGrpSpPr>
      <p:grpSpPr>
        <a:xfrm>
          <a:off x="0" y="0"/>
          <a:ext cx="0" cy="0"/>
          <a:chOff x="0" y="0"/>
          <a:chExt cx="0" cy="0"/>
        </a:xfrm>
      </p:grpSpPr>
      <p:sp>
        <p:nvSpPr>
          <p:cNvPr id="295" name="Google Shape;295;p33"/>
          <p:cNvSpPr txBox="1">
            <a:spLocks noGrp="1"/>
          </p:cNvSpPr>
          <p:nvPr>
            <p:ph type="body" idx="1"/>
          </p:nvPr>
        </p:nvSpPr>
        <p:spPr>
          <a:xfrm>
            <a:off x="4876079" y="3506711"/>
            <a:ext cx="2185191" cy="6068984"/>
          </a:xfrm>
          <a:prstGeom prst="rect">
            <a:avLst/>
          </a:prstGeom>
          <a:noFill/>
          <a:ln>
            <a:noFill/>
          </a:ln>
        </p:spPr>
        <p:txBody>
          <a:bodyPr spcFirstLastPara="1" wrap="square" lIns="54000" tIns="0" rIns="54000" bIns="0" anchor="ctr"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96" name="Google Shape;296;p33"/>
          <p:cNvSpPr txBox="1">
            <a:spLocks noGrp="1"/>
          </p:cNvSpPr>
          <p:nvPr>
            <p:ph type="body" idx="2"/>
          </p:nvPr>
        </p:nvSpPr>
        <p:spPr>
          <a:xfrm>
            <a:off x="2688875" y="3506711"/>
            <a:ext cx="2181781" cy="6068984"/>
          </a:xfrm>
          <a:prstGeom prst="rect">
            <a:avLst/>
          </a:prstGeom>
          <a:noFill/>
          <a:ln>
            <a:noFill/>
          </a:ln>
        </p:spPr>
        <p:txBody>
          <a:bodyPr spcFirstLastPara="1" wrap="square" lIns="54000" tIns="0" rIns="54000" bIns="0" anchor="ctr"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97" name="Google Shape;297;p33"/>
          <p:cNvSpPr txBox="1">
            <a:spLocks noGrp="1"/>
          </p:cNvSpPr>
          <p:nvPr>
            <p:ph type="body" idx="3"/>
          </p:nvPr>
        </p:nvSpPr>
        <p:spPr>
          <a:xfrm>
            <a:off x="501670" y="3506711"/>
            <a:ext cx="2181781" cy="6068984"/>
          </a:xfrm>
          <a:prstGeom prst="rect">
            <a:avLst/>
          </a:prstGeom>
          <a:noFill/>
          <a:ln>
            <a:noFill/>
          </a:ln>
        </p:spPr>
        <p:txBody>
          <a:bodyPr spcFirstLastPara="1" wrap="square" lIns="54000" tIns="0" rIns="54000" bIns="0" anchor="ctr"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298" name="Google Shape;298;p33"/>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2444090" y="5845850"/>
            <a:ext cx="484292" cy="1217678"/>
          </a:xfrm>
          <a:prstGeom prst="rect">
            <a:avLst/>
          </a:prstGeom>
          <a:noFill/>
          <a:ln>
            <a:noFill/>
          </a:ln>
        </p:spPr>
      </p:pic>
      <p:pic>
        <p:nvPicPr>
          <p:cNvPr id="299" name="Google Shape;299;p33"/>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4631318" y="5939895"/>
            <a:ext cx="484291" cy="1029582"/>
          </a:xfrm>
          <a:prstGeom prst="rect">
            <a:avLst/>
          </a:prstGeom>
          <a:noFill/>
          <a:ln>
            <a:noFill/>
          </a:ln>
        </p:spPr>
      </p:pic>
      <p:sp>
        <p:nvSpPr>
          <p:cNvPr id="300" name="Google Shape;300;p33"/>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01" name="Google Shape;301;p33"/>
          <p:cNvSpPr txBox="1">
            <a:spLocks noGrp="1"/>
          </p:cNvSpPr>
          <p:nvPr>
            <p:ph type="subTitle" idx="4"/>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02" name="Google Shape;302;p33"/>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303" name="Google Shape;303;p33"/>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304" name="Google Shape;304;p33"/>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305" name="Google Shape;305;p33"/>
          <p:cNvSpPr txBox="1">
            <a:spLocks noGrp="1"/>
          </p:cNvSpPr>
          <p:nvPr>
            <p:ph type="body" idx="5"/>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extLst>
    <p:ext uri="{DCECCB84-F9BA-43D5-87BE-67443E8EF086}">
      <p15:sldGuideLst xmlns:p15="http://schemas.microsoft.com/office/powerpoint/2012/main">
        <p15:guide id="1" orient="horz" pos="4110" userDrawn="1">
          <p15:clr>
            <a:srgbClr val="FA7B17"/>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lide_15">
  <p:cSld name="4_Cover 6_1_1_1_1_1_1_2_1_2">
    <p:bg>
      <p:bgPr>
        <a:solidFill>
          <a:srgbClr val="FFFFFF"/>
        </a:solidFill>
        <a:effectLst/>
      </p:bgPr>
    </p:bg>
    <p:spTree>
      <p:nvGrpSpPr>
        <p:cNvPr id="1" name="Shape 306"/>
        <p:cNvGrpSpPr/>
        <p:nvPr/>
      </p:nvGrpSpPr>
      <p:grpSpPr>
        <a:xfrm>
          <a:off x="0" y="0"/>
          <a:ext cx="0" cy="0"/>
          <a:chOff x="0" y="0"/>
          <a:chExt cx="0" cy="0"/>
        </a:xfrm>
      </p:grpSpPr>
      <p:sp>
        <p:nvSpPr>
          <p:cNvPr id="307" name="Google Shape;307;p34"/>
          <p:cNvSpPr/>
          <p:nvPr/>
        </p:nvSpPr>
        <p:spPr>
          <a:xfrm>
            <a:off x="3779838" y="-118798"/>
            <a:ext cx="3921457" cy="10969320"/>
          </a:xfrm>
          <a:prstGeom prst="rect">
            <a:avLst/>
          </a:prstGeom>
          <a:solidFill>
            <a:schemeClr val="accent5"/>
          </a:solidFill>
          <a:ln>
            <a:noFill/>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158" b="0" i="0" u="none" strike="noStrike" cap="none">
              <a:solidFill>
                <a:srgbClr val="FFFFFF"/>
              </a:solidFill>
              <a:latin typeface="Arial"/>
              <a:ea typeface="Arial"/>
              <a:cs typeface="Arial"/>
              <a:sym typeface="Arial"/>
            </a:endParaRPr>
          </a:p>
        </p:txBody>
      </p:sp>
      <p:pic>
        <p:nvPicPr>
          <p:cNvPr id="308" name="Google Shape;308;p34"/>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rot="-5400000">
            <a:off x="3171226" y="6357535"/>
            <a:ext cx="1217223" cy="336189"/>
          </a:xfrm>
          <a:prstGeom prst="rect">
            <a:avLst/>
          </a:prstGeom>
          <a:noFill/>
          <a:ln>
            <a:noFill/>
          </a:ln>
        </p:spPr>
      </p:pic>
      <p:sp>
        <p:nvSpPr>
          <p:cNvPr id="309" name="Google Shape;309;p34"/>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10" name="Google Shape;310;p34"/>
          <p:cNvSpPr txBox="1">
            <a:spLocks noGrp="1"/>
          </p:cNvSpPr>
          <p:nvPr>
            <p:ph type="subTitle" idx="1"/>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11" name="Google Shape;311;p34"/>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312" name="Google Shape;312;p34"/>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313" name="Google Shape;313;p34"/>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314" name="Google Shape;314;p34"/>
          <p:cNvSpPr txBox="1">
            <a:spLocks noGrp="1"/>
          </p:cNvSpPr>
          <p:nvPr>
            <p:ph type="body" idx="3"/>
          </p:nvPr>
        </p:nvSpPr>
        <p:spPr>
          <a:xfrm>
            <a:off x="498729" y="3491129"/>
            <a:ext cx="3280963" cy="6068984"/>
          </a:xfrm>
          <a:prstGeom prst="rect">
            <a:avLst/>
          </a:prstGeom>
          <a:noFill/>
          <a:ln>
            <a:noFill/>
          </a:ln>
        </p:spPr>
        <p:txBody>
          <a:bodyPr spcFirstLastPara="1" wrap="square" lIns="91425" tIns="0" rIns="72000" bIns="0" anchor="ctr"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15" name="Google Shape;315;p34"/>
          <p:cNvSpPr txBox="1">
            <a:spLocks noGrp="1"/>
          </p:cNvSpPr>
          <p:nvPr>
            <p:ph type="body" idx="4"/>
          </p:nvPr>
        </p:nvSpPr>
        <p:spPr>
          <a:xfrm>
            <a:off x="3779839" y="3491129"/>
            <a:ext cx="3282163" cy="6068984"/>
          </a:xfrm>
          <a:prstGeom prst="rect">
            <a:avLst/>
          </a:prstGeom>
          <a:noFill/>
          <a:ln>
            <a:noFill/>
          </a:ln>
        </p:spPr>
        <p:txBody>
          <a:bodyPr spcFirstLastPara="1" wrap="square" lIns="91425" tIns="0" rIns="72000" bIns="0" anchor="ctr"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16" name="Google Shape;316;p34"/>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lide_17">
  <p:cSld name="4_Cover 6_1_1_1_1_1_1_2_1_1_2">
    <p:bg>
      <p:bgPr>
        <a:solidFill>
          <a:srgbClr val="FFFFFF"/>
        </a:solidFill>
        <a:effectLst/>
      </p:bgPr>
    </p:bg>
    <p:spTree>
      <p:nvGrpSpPr>
        <p:cNvPr id="1" name="Shape 339"/>
        <p:cNvGrpSpPr/>
        <p:nvPr/>
      </p:nvGrpSpPr>
      <p:grpSpPr>
        <a:xfrm>
          <a:off x="0" y="0"/>
          <a:ext cx="0" cy="0"/>
          <a:chOff x="0" y="0"/>
          <a:chExt cx="0" cy="0"/>
        </a:xfrm>
      </p:grpSpPr>
      <p:pic>
        <p:nvPicPr>
          <p:cNvPr id="340" name="Google Shape;340;p3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169523" y="-49498"/>
            <a:ext cx="3949362" cy="10790809"/>
          </a:xfrm>
          <a:prstGeom prst="rect">
            <a:avLst/>
          </a:prstGeom>
          <a:noFill/>
          <a:ln>
            <a:noFill/>
          </a:ln>
        </p:spPr>
      </p:pic>
      <p:sp>
        <p:nvSpPr>
          <p:cNvPr id="341" name="Google Shape;341;p37"/>
          <p:cNvSpPr txBox="1">
            <a:spLocks noGrp="1"/>
          </p:cNvSpPr>
          <p:nvPr>
            <p:ph type="title"/>
          </p:nvPr>
        </p:nvSpPr>
        <p:spPr>
          <a:xfrm>
            <a:off x="3779838" y="1126556"/>
            <a:ext cx="3280820" cy="8438706"/>
          </a:xfrm>
          <a:prstGeom prst="rect">
            <a:avLst/>
          </a:prstGeom>
          <a:noFill/>
          <a:ln>
            <a:noFill/>
          </a:ln>
        </p:spPr>
        <p:txBody>
          <a:bodyPr spcFirstLastPara="1" wrap="square" lIns="342000" tIns="0" rIns="0" bIns="0" anchor="t" anchorCtr="0">
            <a:noAutofit/>
          </a:bodyPr>
          <a:lstStyle>
            <a:lvl1pPr marR="0" lvl="0" algn="l" rtl="0">
              <a:lnSpc>
                <a:spcPct val="100000"/>
              </a:lnSpc>
              <a:spcBef>
                <a:spcPts val="0"/>
              </a:spcBef>
              <a:spcAft>
                <a:spcPts val="0"/>
              </a:spcAft>
              <a:buClr>
                <a:schemeClr val="dk1"/>
              </a:buClr>
              <a:buSzPts val="3300"/>
              <a:buFont typeface="Arial"/>
              <a:buNone/>
              <a:defRPr sz="2728"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42" name="Google Shape;342;p37"/>
          <p:cNvSpPr/>
          <p:nvPr/>
        </p:nvSpPr>
        <p:spPr>
          <a:xfrm rot="341919">
            <a:off x="-1168967" y="-9208165"/>
            <a:ext cx="5682462" cy="13330116"/>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43" name="Google Shape;343;p37"/>
          <p:cNvCxnSpPr/>
          <p:nvPr/>
        </p:nvCxnSpPr>
        <p:spPr>
          <a:xfrm flipH="1">
            <a:off x="-693496" y="2719257"/>
            <a:ext cx="2954673" cy="7127875"/>
          </a:xfrm>
          <a:prstGeom prst="straightConnector1">
            <a:avLst/>
          </a:prstGeom>
          <a:noFill/>
          <a:ln w="9525" cap="flat" cmpd="sng">
            <a:solidFill>
              <a:schemeClr val="accent1"/>
            </a:solidFill>
            <a:prstDash val="solid"/>
            <a:round/>
            <a:headEnd type="none" w="sm" len="sm"/>
            <a:tailEnd type="none" w="sm" len="sm"/>
          </a:ln>
        </p:spPr>
      </p:cxnSp>
      <p:sp>
        <p:nvSpPr>
          <p:cNvPr id="344" name="Google Shape;344;p37"/>
          <p:cNvSpPr/>
          <p:nvPr/>
        </p:nvSpPr>
        <p:spPr>
          <a:xfrm rot="772297">
            <a:off x="1555421" y="3827158"/>
            <a:ext cx="233806" cy="587870"/>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345" name="Google Shape;345;p37"/>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5240556" y="7880261"/>
            <a:ext cx="1587645" cy="4224652"/>
          </a:xfrm>
          <a:prstGeom prst="rect">
            <a:avLst/>
          </a:prstGeom>
          <a:noFill/>
          <a:ln>
            <a:noFill/>
          </a:ln>
        </p:spPr>
      </p:pic>
      <p:sp>
        <p:nvSpPr>
          <p:cNvPr id="346" name="Google Shape;346;p37"/>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347" name="Google Shape;347;p37"/>
          <p:cNvSpPr txBox="1"/>
          <p:nvPr/>
        </p:nvSpPr>
        <p:spPr>
          <a:xfrm>
            <a:off x="4988196"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348" name="Google Shape;348;p37"/>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954341" y="9998958"/>
            <a:ext cx="1052373" cy="306455"/>
          </a:xfrm>
          <a:prstGeom prst="rect">
            <a:avLst/>
          </a:prstGeom>
          <a:noFill/>
          <a:ln>
            <a:noFill/>
          </a:ln>
        </p:spPr>
      </p:pic>
      <p:sp>
        <p:nvSpPr>
          <p:cNvPr id="349" name="Google Shape;349;p37"/>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extLst>
    <p:ext uri="{DCECCB84-F9BA-43D5-87BE-67443E8EF086}">
      <p15:sldGuideLst xmlns:p15="http://schemas.microsoft.com/office/powerpoint/2012/main">
        <p15:guide id="1" pos="2578" userDrawn="1">
          <p15:clr>
            <a:srgbClr val="FA7B17"/>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Slide_17bis">
  <p:cSld name="4_Cover 6_1_1_1_1_1_1_2_1_1_2_2">
    <p:bg>
      <p:bgPr>
        <a:solidFill>
          <a:schemeClr val="dk1"/>
        </a:solidFill>
        <a:effectLst/>
      </p:bgPr>
    </p:bg>
    <p:spTree>
      <p:nvGrpSpPr>
        <p:cNvPr id="1" name="Shape 350"/>
        <p:cNvGrpSpPr/>
        <p:nvPr/>
      </p:nvGrpSpPr>
      <p:grpSpPr>
        <a:xfrm>
          <a:off x="0" y="0"/>
          <a:ext cx="0" cy="0"/>
          <a:chOff x="0" y="0"/>
          <a:chExt cx="0" cy="0"/>
        </a:xfrm>
      </p:grpSpPr>
      <p:pic>
        <p:nvPicPr>
          <p:cNvPr id="351" name="Google Shape;351;p38"/>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169523" y="-49498"/>
            <a:ext cx="3949362" cy="10790809"/>
          </a:xfrm>
          <a:prstGeom prst="rect">
            <a:avLst/>
          </a:prstGeom>
          <a:noFill/>
          <a:ln>
            <a:noFill/>
          </a:ln>
        </p:spPr>
      </p:pic>
      <p:sp>
        <p:nvSpPr>
          <p:cNvPr id="352" name="Google Shape;352;p38"/>
          <p:cNvSpPr txBox="1">
            <a:spLocks noGrp="1"/>
          </p:cNvSpPr>
          <p:nvPr>
            <p:ph type="title"/>
          </p:nvPr>
        </p:nvSpPr>
        <p:spPr>
          <a:xfrm>
            <a:off x="3779839" y="1121150"/>
            <a:ext cx="3416486" cy="8438706"/>
          </a:xfrm>
          <a:prstGeom prst="rect">
            <a:avLst/>
          </a:prstGeom>
          <a:noFill/>
          <a:ln>
            <a:noFill/>
          </a:ln>
        </p:spPr>
        <p:txBody>
          <a:bodyPr spcFirstLastPara="1" wrap="square" lIns="342000" tIns="0" rIns="0" bIns="0" anchor="t" anchorCtr="0">
            <a:noAutofit/>
          </a:bodyPr>
          <a:lstStyle>
            <a:lvl1pPr marR="0" lvl="0" algn="l" rtl="0">
              <a:lnSpc>
                <a:spcPct val="100000"/>
              </a:lnSpc>
              <a:spcBef>
                <a:spcPts val="0"/>
              </a:spcBef>
              <a:spcAft>
                <a:spcPts val="0"/>
              </a:spcAft>
              <a:buClr>
                <a:srgbClr val="FFFFFF"/>
              </a:buClr>
              <a:buSzPts val="3300"/>
              <a:buFont typeface="Arial"/>
              <a:buNone/>
              <a:defRPr sz="2728"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pic>
        <p:nvPicPr>
          <p:cNvPr id="353" name="Google Shape;353;p38"/>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5240556" y="7880261"/>
            <a:ext cx="1587645" cy="4224652"/>
          </a:xfrm>
          <a:prstGeom prst="rect">
            <a:avLst/>
          </a:prstGeom>
          <a:noFill/>
          <a:ln>
            <a:noFill/>
          </a:ln>
        </p:spPr>
      </p:pic>
      <p:sp>
        <p:nvSpPr>
          <p:cNvPr id="354" name="Google Shape;354;p38"/>
          <p:cNvSpPr/>
          <p:nvPr/>
        </p:nvSpPr>
        <p:spPr>
          <a:xfrm rot="341919">
            <a:off x="-1168967" y="-9208165"/>
            <a:ext cx="5682462" cy="13330116"/>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55" name="Google Shape;355;p38"/>
          <p:cNvCxnSpPr/>
          <p:nvPr/>
        </p:nvCxnSpPr>
        <p:spPr>
          <a:xfrm flipH="1">
            <a:off x="-693496" y="2719257"/>
            <a:ext cx="2954673" cy="7127875"/>
          </a:xfrm>
          <a:prstGeom prst="straightConnector1">
            <a:avLst/>
          </a:prstGeom>
          <a:noFill/>
          <a:ln w="9525" cap="flat" cmpd="sng">
            <a:solidFill>
              <a:schemeClr val="accent1"/>
            </a:solidFill>
            <a:prstDash val="solid"/>
            <a:round/>
            <a:headEnd type="none" w="sm" len="sm"/>
            <a:tailEnd type="none" w="sm" len="sm"/>
          </a:ln>
        </p:spPr>
      </p:cxnSp>
      <p:sp>
        <p:nvSpPr>
          <p:cNvPr id="356" name="Google Shape;356;p38"/>
          <p:cNvSpPr/>
          <p:nvPr/>
        </p:nvSpPr>
        <p:spPr>
          <a:xfrm rot="772297">
            <a:off x="1555421" y="3827158"/>
            <a:ext cx="233806" cy="587870"/>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357" name="Google Shape;357;p38"/>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chemeClr val="lt2"/>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chemeClr val="lt2"/>
              </a:solidFill>
              <a:latin typeface="Arial"/>
              <a:ea typeface="Arial"/>
              <a:cs typeface="Arial"/>
              <a:sym typeface="Arial"/>
            </a:endParaRPr>
          </a:p>
        </p:txBody>
      </p:sp>
      <p:sp>
        <p:nvSpPr>
          <p:cNvPr id="358" name="Google Shape;358;p38"/>
          <p:cNvSpPr txBox="1"/>
          <p:nvPr/>
        </p:nvSpPr>
        <p:spPr>
          <a:xfrm>
            <a:off x="4988196"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chemeClr val="lt2"/>
                </a:solidFill>
                <a:latin typeface="Arial"/>
                <a:ea typeface="Arial"/>
                <a:cs typeface="Arial"/>
                <a:sym typeface="Arial"/>
              </a:rPr>
              <a:t>confidential</a:t>
            </a:r>
            <a:endParaRPr sz="662" b="0" i="0" u="none" strike="noStrike" cap="none">
              <a:solidFill>
                <a:schemeClr val="lt2"/>
              </a:solidFill>
              <a:latin typeface="Arial"/>
              <a:ea typeface="Arial"/>
              <a:cs typeface="Arial"/>
              <a:sym typeface="Arial"/>
            </a:endParaRPr>
          </a:p>
        </p:txBody>
      </p:sp>
      <p:pic>
        <p:nvPicPr>
          <p:cNvPr id="359" name="Google Shape;359;p38"/>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954341" y="9998957"/>
            <a:ext cx="1052373" cy="306162"/>
          </a:xfrm>
          <a:prstGeom prst="rect">
            <a:avLst/>
          </a:prstGeom>
          <a:noFill/>
          <a:ln>
            <a:noFill/>
          </a:ln>
        </p:spPr>
      </p:pic>
      <p:sp>
        <p:nvSpPr>
          <p:cNvPr id="360" name="Google Shape;360;p38"/>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Slide_18">
  <p:cSld name="4_Cover 6_1_1_1_1_1_1_2_1_1_2_1">
    <p:bg>
      <p:bgPr>
        <a:solidFill>
          <a:srgbClr val="FFFFFF"/>
        </a:solidFill>
        <a:effectLst/>
      </p:bgPr>
    </p:bg>
    <p:spTree>
      <p:nvGrpSpPr>
        <p:cNvPr id="1" name="Shape 361"/>
        <p:cNvGrpSpPr/>
        <p:nvPr/>
      </p:nvGrpSpPr>
      <p:grpSpPr>
        <a:xfrm>
          <a:off x="0" y="0"/>
          <a:ext cx="0" cy="0"/>
          <a:chOff x="0" y="0"/>
          <a:chExt cx="0" cy="0"/>
        </a:xfrm>
      </p:grpSpPr>
      <p:pic>
        <p:nvPicPr>
          <p:cNvPr id="362" name="Google Shape;362;p39"/>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62997" y="-204309"/>
            <a:ext cx="3850711" cy="11100436"/>
          </a:xfrm>
          <a:prstGeom prst="rect">
            <a:avLst/>
          </a:prstGeom>
          <a:noFill/>
          <a:ln>
            <a:noFill/>
          </a:ln>
        </p:spPr>
      </p:pic>
      <p:sp>
        <p:nvSpPr>
          <p:cNvPr id="363" name="Google Shape;363;p39"/>
          <p:cNvSpPr txBox="1">
            <a:spLocks noGrp="1"/>
          </p:cNvSpPr>
          <p:nvPr>
            <p:ph type="title"/>
          </p:nvPr>
        </p:nvSpPr>
        <p:spPr>
          <a:xfrm>
            <a:off x="3779838" y="1088983"/>
            <a:ext cx="3281563" cy="1332657"/>
          </a:xfrm>
          <a:prstGeom prst="rect">
            <a:avLst/>
          </a:prstGeom>
          <a:noFill/>
          <a:ln>
            <a:noFill/>
          </a:ln>
        </p:spPr>
        <p:txBody>
          <a:bodyPr spcFirstLastPara="1" wrap="square" lIns="342000" tIns="0" rIns="0" bIns="0" anchor="t" anchorCtr="0">
            <a:noAutofit/>
          </a:bodyPr>
          <a:lstStyle>
            <a:lvl1pPr marL="178591" marR="0" lvl="0" indent="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64" name="Google Shape;364;p39"/>
          <p:cNvSpPr txBox="1">
            <a:spLocks noGrp="1"/>
          </p:cNvSpPr>
          <p:nvPr>
            <p:ph type="subTitle" idx="1"/>
          </p:nvPr>
        </p:nvSpPr>
        <p:spPr>
          <a:xfrm>
            <a:off x="3780541" y="2421640"/>
            <a:ext cx="3281563" cy="7138477"/>
          </a:xfrm>
          <a:prstGeom prst="rect">
            <a:avLst/>
          </a:prstGeom>
          <a:noFill/>
          <a:ln>
            <a:noFill/>
          </a:ln>
        </p:spPr>
        <p:txBody>
          <a:bodyPr spcFirstLastPara="1" wrap="square" lIns="342000" tIns="0" rIns="0" bIns="0" anchor="t" anchorCtr="0">
            <a:noAutofit/>
          </a:bodyPr>
          <a:lstStyle>
            <a:lvl1pPr marL="178591"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65" name="Google Shape;365;p39"/>
          <p:cNvSpPr/>
          <p:nvPr/>
        </p:nvSpPr>
        <p:spPr>
          <a:xfrm rot="341919">
            <a:off x="-1155678" y="-9876702"/>
            <a:ext cx="5682462" cy="14000026"/>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66" name="Google Shape;366;p39"/>
          <p:cNvCxnSpPr/>
          <p:nvPr/>
        </p:nvCxnSpPr>
        <p:spPr>
          <a:xfrm flipH="1">
            <a:off x="-651787" y="7029916"/>
            <a:ext cx="2954673" cy="7127875"/>
          </a:xfrm>
          <a:prstGeom prst="straightConnector1">
            <a:avLst/>
          </a:prstGeom>
          <a:noFill/>
          <a:ln w="9525" cap="flat" cmpd="sng">
            <a:solidFill>
              <a:schemeClr val="accent1"/>
            </a:solidFill>
            <a:prstDash val="solid"/>
            <a:round/>
            <a:headEnd type="none" w="sm" len="sm"/>
            <a:tailEnd type="none" w="sm" len="sm"/>
          </a:ln>
        </p:spPr>
      </p:cxnSp>
      <p:sp>
        <p:nvSpPr>
          <p:cNvPr id="367" name="Google Shape;367;p39"/>
          <p:cNvSpPr/>
          <p:nvPr/>
        </p:nvSpPr>
        <p:spPr>
          <a:xfrm rot="772297">
            <a:off x="2770373" y="3148356"/>
            <a:ext cx="233806" cy="587870"/>
          </a:xfrm>
          <a:prstGeom prst="ellipse">
            <a:avLst/>
          </a:prstGeom>
          <a:solidFill>
            <a:schemeClr val="dk2"/>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368" name="Google Shape;368;p39"/>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5240556" y="7880261"/>
            <a:ext cx="1587645" cy="4224652"/>
          </a:xfrm>
          <a:prstGeom prst="rect">
            <a:avLst/>
          </a:prstGeom>
          <a:noFill/>
          <a:ln>
            <a:noFill/>
          </a:ln>
        </p:spPr>
      </p:pic>
      <p:sp>
        <p:nvSpPr>
          <p:cNvPr id="369" name="Google Shape;369;p39"/>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370" name="Google Shape;370;p39"/>
          <p:cNvSpPr txBox="1"/>
          <p:nvPr/>
        </p:nvSpPr>
        <p:spPr>
          <a:xfrm>
            <a:off x="4988196"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371" name="Google Shape;371;p39"/>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954341" y="9998958"/>
            <a:ext cx="1052373" cy="306455"/>
          </a:xfrm>
          <a:prstGeom prst="rect">
            <a:avLst/>
          </a:prstGeom>
          <a:noFill/>
          <a:ln>
            <a:noFill/>
          </a:ln>
        </p:spPr>
      </p:pic>
      <p:sp>
        <p:nvSpPr>
          <p:cNvPr id="372" name="Google Shape;372;p39"/>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Slide_19">
  <p:cSld name="Slide_19">
    <p:bg>
      <p:bgPr>
        <a:solidFill>
          <a:srgbClr val="FFFFFF"/>
        </a:solidFill>
        <a:effectLst/>
      </p:bgPr>
    </p:bg>
    <p:spTree>
      <p:nvGrpSpPr>
        <p:cNvPr id="1" name="Shape 373"/>
        <p:cNvGrpSpPr/>
        <p:nvPr/>
      </p:nvGrpSpPr>
      <p:grpSpPr>
        <a:xfrm>
          <a:off x="0" y="0"/>
          <a:ext cx="0" cy="0"/>
          <a:chOff x="0" y="0"/>
          <a:chExt cx="0" cy="0"/>
        </a:xfrm>
      </p:grpSpPr>
      <p:pic>
        <p:nvPicPr>
          <p:cNvPr id="374" name="Google Shape;374;p40"/>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779838" y="-289381"/>
            <a:ext cx="3942933" cy="11270574"/>
          </a:xfrm>
          <a:prstGeom prst="rect">
            <a:avLst/>
          </a:prstGeom>
          <a:noFill/>
          <a:ln>
            <a:noFill/>
          </a:ln>
        </p:spPr>
      </p:pic>
      <p:sp>
        <p:nvSpPr>
          <p:cNvPr id="375" name="Google Shape;375;p40"/>
          <p:cNvSpPr/>
          <p:nvPr/>
        </p:nvSpPr>
        <p:spPr>
          <a:xfrm rot="341919">
            <a:off x="-61980" y="5699897"/>
            <a:ext cx="5682462" cy="13330116"/>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76" name="Google Shape;376;p40"/>
          <p:cNvCxnSpPr/>
          <p:nvPr/>
        </p:nvCxnSpPr>
        <p:spPr>
          <a:xfrm flipH="1">
            <a:off x="5156230" y="1583973"/>
            <a:ext cx="2954673" cy="7127875"/>
          </a:xfrm>
          <a:prstGeom prst="straightConnector1">
            <a:avLst/>
          </a:prstGeom>
          <a:noFill/>
          <a:ln w="9525" cap="flat" cmpd="sng">
            <a:solidFill>
              <a:schemeClr val="accent1"/>
            </a:solidFill>
            <a:prstDash val="solid"/>
            <a:round/>
            <a:headEnd type="none" w="sm" len="sm"/>
            <a:tailEnd type="none" w="sm" len="sm"/>
          </a:ln>
        </p:spPr>
      </p:cxnSp>
      <p:sp>
        <p:nvSpPr>
          <p:cNvPr id="377" name="Google Shape;377;p40"/>
          <p:cNvSpPr/>
          <p:nvPr/>
        </p:nvSpPr>
        <p:spPr>
          <a:xfrm rot="772297">
            <a:off x="5053456" y="8462044"/>
            <a:ext cx="233806" cy="587870"/>
          </a:xfrm>
          <a:prstGeom prst="ellipse">
            <a:avLst/>
          </a:prstGeom>
          <a:solidFill>
            <a:schemeClr val="lt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378" name="Google Shape;378;p40"/>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2986016" y="4179284"/>
            <a:ext cx="1587645" cy="4224652"/>
          </a:xfrm>
          <a:prstGeom prst="rect">
            <a:avLst/>
          </a:prstGeom>
          <a:noFill/>
          <a:ln>
            <a:noFill/>
          </a:ln>
        </p:spPr>
      </p:pic>
      <p:sp>
        <p:nvSpPr>
          <p:cNvPr id="379" name="Google Shape;379;p40"/>
          <p:cNvSpPr txBox="1">
            <a:spLocks noGrp="1"/>
          </p:cNvSpPr>
          <p:nvPr>
            <p:ph type="title"/>
          </p:nvPr>
        </p:nvSpPr>
        <p:spPr>
          <a:xfrm>
            <a:off x="496104" y="1088983"/>
            <a:ext cx="3283052" cy="1332657"/>
          </a:xfrm>
          <a:prstGeom prst="rect">
            <a:avLst/>
          </a:prstGeom>
          <a:noFill/>
          <a:ln>
            <a:noFill/>
          </a:ln>
        </p:spPr>
        <p:txBody>
          <a:bodyPr spcFirstLastPara="1" wrap="square" lIns="0" tIns="0" rIns="34200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80" name="Google Shape;380;p40"/>
          <p:cNvSpPr txBox="1">
            <a:spLocks noGrp="1"/>
          </p:cNvSpPr>
          <p:nvPr>
            <p:ph type="subTitle" idx="1"/>
          </p:nvPr>
        </p:nvSpPr>
        <p:spPr>
          <a:xfrm>
            <a:off x="496827" y="2421639"/>
            <a:ext cx="3283052" cy="7127875"/>
          </a:xfrm>
          <a:prstGeom prst="rect">
            <a:avLst/>
          </a:prstGeom>
          <a:noFill/>
          <a:ln>
            <a:noFill/>
          </a:ln>
        </p:spPr>
        <p:txBody>
          <a:bodyPr spcFirstLastPara="1" wrap="square" lIns="0" tIns="0" rIns="34200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81" name="Google Shape;381;p40"/>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382" name="Google Shape;382;p40"/>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383" name="Google Shape;383;p40"/>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384" name="Google Shape;384;p40"/>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ummary">
  <p:cSld name="1_Content">
    <p:bg>
      <p:bgPr>
        <a:solidFill>
          <a:srgbClr val="FFFFFF"/>
        </a:solidFill>
        <a:effectLst/>
      </p:bgPr>
    </p:bg>
    <p:spTree>
      <p:nvGrpSpPr>
        <p:cNvPr id="1" name="Shape 47"/>
        <p:cNvGrpSpPr/>
        <p:nvPr/>
      </p:nvGrpSpPr>
      <p:grpSpPr>
        <a:xfrm>
          <a:off x="0" y="0"/>
          <a:ext cx="0" cy="0"/>
          <a:chOff x="0" y="0"/>
          <a:chExt cx="0" cy="0"/>
        </a:xfrm>
      </p:grpSpPr>
      <p:pic>
        <p:nvPicPr>
          <p:cNvPr id="48" name="Google Shape;48;p10"/>
          <p:cNvPicPr preferRelativeResize="0"/>
          <p:nvPr/>
        </p:nvPicPr>
        <p:blipFill rotWithShape="1">
          <a:blip r:embed="rId2" cstate="email">
            <a:alphaModFix/>
            <a:extLst>
              <a:ext uri="{28A0092B-C50C-407E-A947-70E740481C1C}">
                <a14:useLocalDpi xmlns:a14="http://schemas.microsoft.com/office/drawing/2010/main"/>
              </a:ext>
            </a:extLst>
          </a:blip>
          <a:srcRect t="-3949"/>
          <a:stretch/>
        </p:blipFill>
        <p:spPr>
          <a:xfrm>
            <a:off x="-34969" y="-439307"/>
            <a:ext cx="2721202" cy="11570448"/>
          </a:xfrm>
          <a:prstGeom prst="rect">
            <a:avLst/>
          </a:prstGeom>
          <a:noFill/>
          <a:ln>
            <a:noFill/>
          </a:ln>
        </p:spPr>
      </p:pic>
      <p:sp>
        <p:nvSpPr>
          <p:cNvPr id="49" name="Google Shape;49;p10"/>
          <p:cNvSpPr txBox="1">
            <a:spLocks noGrp="1"/>
          </p:cNvSpPr>
          <p:nvPr>
            <p:ph type="body" idx="1"/>
          </p:nvPr>
        </p:nvSpPr>
        <p:spPr>
          <a:xfrm>
            <a:off x="3779838" y="1121983"/>
            <a:ext cx="3281068" cy="8438082"/>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14E9B6"/>
              </a:buClr>
              <a:buSzPts val="2300"/>
              <a:buFont typeface="Arial"/>
              <a:buAutoNum type="arabicPeriod"/>
              <a:defRPr sz="1489" b="0" i="0" u="none" strike="noStrike" cap="none">
                <a:solidFill>
                  <a:srgbClr val="1A1A1A"/>
                </a:solidFill>
                <a:latin typeface="Arial"/>
                <a:ea typeface="Arial"/>
                <a:cs typeface="Arial"/>
                <a:sym typeface="Arial"/>
              </a:defRPr>
            </a:lvl1pPr>
            <a:lvl2pPr marL="756035" marR="0" lvl="1" indent="-273013" algn="l">
              <a:lnSpc>
                <a:spcPct val="100000"/>
              </a:lnSpc>
              <a:spcBef>
                <a:spcPts val="662"/>
              </a:spcBef>
              <a:spcAft>
                <a:spcPts val="0"/>
              </a:spcAft>
              <a:buClr>
                <a:srgbClr val="14E9B6"/>
              </a:buClr>
              <a:buSzPts val="1600"/>
              <a:buFont typeface="Arial"/>
              <a:buAutoNum type="alphaLcParenR"/>
              <a:defRPr sz="1158" b="0" i="0" u="none" strike="noStrike" cap="none">
                <a:solidFill>
                  <a:srgbClr val="1A1A1A"/>
                </a:solidFill>
                <a:latin typeface="Arial"/>
                <a:ea typeface="Arial"/>
                <a:cs typeface="Arial"/>
                <a:sym typeface="Arial"/>
              </a:defRPr>
            </a:lvl2pPr>
            <a:lvl3pPr marL="1134053" marR="0" lvl="2" indent="-241511" algn="l">
              <a:lnSpc>
                <a:spcPct val="100000"/>
              </a:lnSpc>
              <a:spcBef>
                <a:spcPts val="662"/>
              </a:spcBef>
              <a:spcAft>
                <a:spcPts val="0"/>
              </a:spcAft>
              <a:buClr>
                <a:schemeClr val="dk1"/>
              </a:buClr>
              <a:buSzPts val="1000"/>
              <a:buFont typeface="Arial"/>
              <a:buAutoNum type="romanLcPeriod"/>
              <a:defRPr sz="743" b="0" i="0" u="none" strike="noStrike" cap="none">
                <a:solidFill>
                  <a:schemeClr val="dk1"/>
                </a:solidFill>
                <a:latin typeface="Arial"/>
                <a:ea typeface="Arial"/>
                <a:cs typeface="Arial"/>
                <a:sym typeface="Arial"/>
              </a:defRPr>
            </a:lvl3pPr>
            <a:lvl4pPr marL="1512070" marR="0" lvl="3" indent="-236261" algn="l">
              <a:lnSpc>
                <a:spcPct val="100000"/>
              </a:lnSpc>
              <a:spcBef>
                <a:spcPts val="662"/>
              </a:spcBef>
              <a:spcAft>
                <a:spcPts val="0"/>
              </a:spcAft>
              <a:buClr>
                <a:schemeClr val="dk1"/>
              </a:buClr>
              <a:buSzPts val="900"/>
              <a:buFont typeface="Arial"/>
              <a:buChar char="•"/>
              <a:defRPr sz="743" b="0" i="0" u="none" strike="noStrike" cap="none">
                <a:solidFill>
                  <a:schemeClr val="dk1"/>
                </a:solidFill>
                <a:latin typeface="Arial"/>
                <a:ea typeface="Arial"/>
                <a:cs typeface="Arial"/>
                <a:sym typeface="Arial"/>
              </a:defRPr>
            </a:lvl4pPr>
            <a:lvl5pPr marL="1890088" marR="0" lvl="4" indent="-236261" algn="l">
              <a:lnSpc>
                <a:spcPct val="100000"/>
              </a:lnSpc>
              <a:spcBef>
                <a:spcPts val="331"/>
              </a:spcBef>
              <a:spcAft>
                <a:spcPts val="0"/>
              </a:spcAft>
              <a:buClr>
                <a:schemeClr val="lt1"/>
              </a:buClr>
              <a:buSzPts val="900"/>
              <a:buFont typeface="Arial"/>
              <a:buChar char="•"/>
              <a:defRPr sz="743" b="0" i="0" u="none" strike="noStrike" cap="none">
                <a:solidFill>
                  <a:schemeClr val="lt1"/>
                </a:solidFill>
                <a:latin typeface="Arial"/>
                <a:ea typeface="Arial"/>
                <a:cs typeface="Arial"/>
                <a:sym typeface="Arial"/>
              </a:defRPr>
            </a:lvl5pPr>
            <a:lvl6pPr marL="2268106" marR="0" lvl="5" indent="-262513" algn="l">
              <a:lnSpc>
                <a:spcPct val="90000"/>
              </a:lnSpc>
              <a:spcBef>
                <a:spcPts val="331"/>
              </a:spcBef>
              <a:spcAft>
                <a:spcPts val="0"/>
              </a:spcAft>
              <a:buClr>
                <a:schemeClr val="lt1"/>
              </a:buClr>
              <a:buSzPts val="1400"/>
              <a:buFont typeface="Arial"/>
              <a:buChar char="•"/>
              <a:defRPr sz="1158" b="0" i="0" u="none" strike="noStrike" cap="none">
                <a:solidFill>
                  <a:schemeClr val="lt1"/>
                </a:solidFill>
                <a:latin typeface="Arial"/>
                <a:ea typeface="Arial"/>
                <a:cs typeface="Arial"/>
                <a:sym typeface="Arial"/>
              </a:defRPr>
            </a:lvl6pPr>
            <a:lvl7pPr marL="2646124" marR="0" lvl="6" indent="-262513" algn="l">
              <a:lnSpc>
                <a:spcPct val="90000"/>
              </a:lnSpc>
              <a:spcBef>
                <a:spcPts val="331"/>
              </a:spcBef>
              <a:spcAft>
                <a:spcPts val="0"/>
              </a:spcAft>
              <a:buClr>
                <a:schemeClr val="lt1"/>
              </a:buClr>
              <a:buSzPts val="1400"/>
              <a:buFont typeface="Arial"/>
              <a:buChar char="•"/>
              <a:defRPr sz="1158" b="0" i="0" u="none" strike="noStrike" cap="none">
                <a:solidFill>
                  <a:schemeClr val="lt1"/>
                </a:solidFill>
                <a:latin typeface="Arial"/>
                <a:ea typeface="Arial"/>
                <a:cs typeface="Arial"/>
                <a:sym typeface="Arial"/>
              </a:defRPr>
            </a:lvl7pPr>
            <a:lvl8pPr marL="3024142" marR="0" lvl="7" indent="-262513" algn="l">
              <a:lnSpc>
                <a:spcPct val="90000"/>
              </a:lnSpc>
              <a:spcBef>
                <a:spcPts val="331"/>
              </a:spcBef>
              <a:spcAft>
                <a:spcPts val="0"/>
              </a:spcAft>
              <a:buClr>
                <a:schemeClr val="lt1"/>
              </a:buClr>
              <a:buSzPts val="1400"/>
              <a:buFont typeface="Arial"/>
              <a:buChar char="•"/>
              <a:defRPr sz="1158" b="0" i="0" u="none" strike="noStrike" cap="none">
                <a:solidFill>
                  <a:schemeClr val="lt1"/>
                </a:solidFill>
                <a:latin typeface="Arial"/>
                <a:ea typeface="Arial"/>
                <a:cs typeface="Arial"/>
                <a:sym typeface="Arial"/>
              </a:defRPr>
            </a:lvl8pPr>
            <a:lvl9pPr marL="3402159" marR="0" lvl="8" indent="-262513" algn="l">
              <a:lnSpc>
                <a:spcPct val="90000"/>
              </a:lnSpc>
              <a:spcBef>
                <a:spcPts val="331"/>
              </a:spcBef>
              <a:spcAft>
                <a:spcPts val="0"/>
              </a:spcAft>
              <a:buClr>
                <a:schemeClr val="lt1"/>
              </a:buClr>
              <a:buSzPts val="1400"/>
              <a:buFont typeface="Arial"/>
              <a:buChar char="•"/>
              <a:defRPr sz="1158" b="0" i="0" u="none" strike="noStrike" cap="none">
                <a:solidFill>
                  <a:schemeClr val="lt1"/>
                </a:solidFill>
                <a:latin typeface="Arial"/>
                <a:ea typeface="Arial"/>
                <a:cs typeface="Arial"/>
                <a:sym typeface="Arial"/>
              </a:defRPr>
            </a:lvl9pPr>
          </a:lstStyle>
          <a:p>
            <a:endParaRPr/>
          </a:p>
        </p:txBody>
      </p:sp>
      <p:sp>
        <p:nvSpPr>
          <p:cNvPr id="50" name="Google Shape;50;p10"/>
          <p:cNvSpPr/>
          <p:nvPr/>
        </p:nvSpPr>
        <p:spPr>
          <a:xfrm rot="-430328">
            <a:off x="1272584" y="-3761836"/>
            <a:ext cx="5349753" cy="13451151"/>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51" name="Google Shape;51;p10"/>
          <p:cNvCxnSpPr/>
          <p:nvPr/>
        </p:nvCxnSpPr>
        <p:spPr>
          <a:xfrm flipH="1">
            <a:off x="897651" y="8059810"/>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52" name="Google Shape;52;p10"/>
          <p:cNvSpPr/>
          <p:nvPr/>
        </p:nvSpPr>
        <p:spPr>
          <a:xfrm>
            <a:off x="2002481" y="7665014"/>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53" name="Google Shape;53;p10"/>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2686583" y="-1265777"/>
            <a:ext cx="1587645" cy="4224652"/>
          </a:xfrm>
          <a:prstGeom prst="rect">
            <a:avLst/>
          </a:prstGeom>
          <a:noFill/>
          <a:ln>
            <a:noFill/>
          </a:ln>
        </p:spPr>
      </p:pic>
      <p:sp>
        <p:nvSpPr>
          <p:cNvPr id="54" name="Google Shape;54;p10"/>
          <p:cNvSpPr txBox="1">
            <a:spLocks noGrp="1"/>
          </p:cNvSpPr>
          <p:nvPr>
            <p:ph type="body" idx="2"/>
          </p:nvPr>
        </p:nvSpPr>
        <p:spPr>
          <a:xfrm>
            <a:off x="498771" y="1121983"/>
            <a:ext cx="2187461" cy="843795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chemeClr val="accent1"/>
              </a:buClr>
              <a:buSzPts val="1400"/>
              <a:buFont typeface="Arial"/>
              <a:buNone/>
              <a:defRPr sz="1158" b="1" i="0" u="none" strike="noStrike" cap="none">
                <a:solidFill>
                  <a:schemeClr val="accent1"/>
                </a:solidFill>
                <a:latin typeface="Arial"/>
                <a:ea typeface="Arial"/>
                <a:cs typeface="Arial"/>
                <a:sym typeface="Arial"/>
              </a:defRPr>
            </a:lvl1pPr>
            <a:lvl2pPr marL="756035" marR="0" lvl="1" indent="-189010" algn="l">
              <a:lnSpc>
                <a:spcPct val="100000"/>
              </a:lnSpc>
              <a:spcBef>
                <a:spcPts val="0"/>
              </a:spcBef>
              <a:spcAft>
                <a:spcPts val="0"/>
              </a:spcAft>
              <a:buClr>
                <a:schemeClr val="accent1"/>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chemeClr val="accent1"/>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chemeClr val="accent1"/>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chemeClr val="accent1"/>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chemeClr val="accent1"/>
              </a:buClr>
              <a:buSzPts val="1400"/>
              <a:buFont typeface="Arial"/>
              <a:buNone/>
              <a:defRPr sz="1158" b="0" i="0" u="none" strike="noStrike" cap="none">
                <a:solidFill>
                  <a:schemeClr val="accent1"/>
                </a:solidFill>
                <a:latin typeface="Arial"/>
                <a:ea typeface="Arial"/>
                <a:cs typeface="Arial"/>
                <a:sym typeface="Arial"/>
              </a:defRPr>
            </a:lvl6pPr>
            <a:lvl7pPr marL="2646124" marR="0" lvl="6" indent="-189010" algn="l">
              <a:lnSpc>
                <a:spcPct val="100000"/>
              </a:lnSpc>
              <a:spcBef>
                <a:spcPts val="0"/>
              </a:spcBef>
              <a:spcAft>
                <a:spcPts val="0"/>
              </a:spcAft>
              <a:buClr>
                <a:schemeClr val="accent1"/>
              </a:buClr>
              <a:buSzPts val="1400"/>
              <a:buFont typeface="Arial"/>
              <a:buNone/>
              <a:defRPr sz="1158" b="0" i="0" u="none" strike="noStrike" cap="none">
                <a:solidFill>
                  <a:schemeClr val="accent1"/>
                </a:solidFill>
                <a:latin typeface="Arial"/>
                <a:ea typeface="Arial"/>
                <a:cs typeface="Arial"/>
                <a:sym typeface="Arial"/>
              </a:defRPr>
            </a:lvl7pPr>
            <a:lvl8pPr marL="3024142" marR="0" lvl="7" indent="-189010" algn="l">
              <a:lnSpc>
                <a:spcPct val="100000"/>
              </a:lnSpc>
              <a:spcBef>
                <a:spcPts val="0"/>
              </a:spcBef>
              <a:spcAft>
                <a:spcPts val="0"/>
              </a:spcAft>
              <a:buClr>
                <a:schemeClr val="accent1"/>
              </a:buClr>
              <a:buSzPts val="1400"/>
              <a:buFont typeface="Arial"/>
              <a:buNone/>
              <a:defRPr sz="1158" b="0" i="0" u="none" strike="noStrike" cap="none">
                <a:solidFill>
                  <a:schemeClr val="accent1"/>
                </a:solidFill>
                <a:latin typeface="Arial"/>
                <a:ea typeface="Arial"/>
                <a:cs typeface="Arial"/>
                <a:sym typeface="Arial"/>
              </a:defRPr>
            </a:lvl8pPr>
            <a:lvl9pPr marL="3402159" marR="0" lvl="8" indent="-189010" algn="l">
              <a:lnSpc>
                <a:spcPct val="100000"/>
              </a:lnSpc>
              <a:spcBef>
                <a:spcPts val="0"/>
              </a:spcBef>
              <a:spcAft>
                <a:spcPts val="0"/>
              </a:spcAft>
              <a:buClr>
                <a:schemeClr val="accent1"/>
              </a:buClr>
              <a:buSzPts val="1400"/>
              <a:buFont typeface="Arial"/>
              <a:buNone/>
              <a:defRPr sz="1158" b="0" i="0" u="none" strike="noStrike" cap="none">
                <a:solidFill>
                  <a:schemeClr val="accent1"/>
                </a:solidFill>
                <a:latin typeface="Arial"/>
                <a:ea typeface="Arial"/>
                <a:cs typeface="Arial"/>
                <a:sym typeface="Arial"/>
              </a:defRPr>
            </a:lvl9pPr>
          </a:lstStyle>
          <a:p>
            <a:endParaRPr/>
          </a:p>
        </p:txBody>
      </p:sp>
      <p:sp>
        <p:nvSpPr>
          <p:cNvPr id="55" name="Google Shape;55;p10"/>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End_FR">
  <p:cSld name="1_Fin">
    <p:bg>
      <p:bgPr>
        <a:solidFill>
          <a:srgbClr val="FFFFFF"/>
        </a:solidFill>
        <a:effectLst/>
      </p:bgPr>
    </p:bg>
    <p:spTree>
      <p:nvGrpSpPr>
        <p:cNvPr id="1" name="Shape 385"/>
        <p:cNvGrpSpPr/>
        <p:nvPr/>
      </p:nvGrpSpPr>
      <p:grpSpPr>
        <a:xfrm>
          <a:off x="0" y="0"/>
          <a:ext cx="0" cy="0"/>
          <a:chOff x="0" y="0"/>
          <a:chExt cx="0" cy="0"/>
        </a:xfrm>
      </p:grpSpPr>
      <p:pic>
        <p:nvPicPr>
          <p:cNvPr id="386" name="Google Shape;386;p12"/>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4873548" y="-536739"/>
            <a:ext cx="2707892" cy="11765300"/>
          </a:xfrm>
          <a:prstGeom prst="rect">
            <a:avLst/>
          </a:prstGeom>
          <a:noFill/>
          <a:ln>
            <a:noFill/>
          </a:ln>
        </p:spPr>
      </p:pic>
      <p:sp>
        <p:nvSpPr>
          <p:cNvPr id="387" name="Google Shape;387;p12"/>
          <p:cNvSpPr/>
          <p:nvPr/>
        </p:nvSpPr>
        <p:spPr>
          <a:xfrm rot="-430255">
            <a:off x="3710477" y="-6025551"/>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88" name="Google Shape;388;p12"/>
          <p:cNvCxnSpPr/>
          <p:nvPr/>
        </p:nvCxnSpPr>
        <p:spPr>
          <a:xfrm flipH="1">
            <a:off x="5547214" y="5854201"/>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389" name="Google Shape;389;p12"/>
          <p:cNvSpPr/>
          <p:nvPr/>
        </p:nvSpPr>
        <p:spPr>
          <a:xfrm>
            <a:off x="5710515" y="7736366"/>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390" name="Google Shape;390;p12"/>
          <p:cNvSpPr/>
          <p:nvPr/>
        </p:nvSpPr>
        <p:spPr>
          <a:xfrm>
            <a:off x="3922637" y="144680"/>
            <a:ext cx="950912" cy="10402457"/>
          </a:xfrm>
          <a:prstGeom prst="rect">
            <a:avLst/>
          </a:prstGeom>
          <a:noFill/>
          <a:ln>
            <a:noFill/>
          </a:ln>
        </p:spPr>
        <p:txBody>
          <a:bodyPr spcFirstLastPara="1" wrap="square" lIns="56693" tIns="28337" rIns="56693" bIns="28337" anchor="t" anchorCtr="0">
            <a:noAutofit/>
          </a:bodyPr>
          <a:lstStyle/>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Abou Dabi</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Amsterdam</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Baltimore</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Bruxelles</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Casablanca</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Charlotte</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1A1A1A"/>
              </a:buClr>
              <a:buSzPts val="700"/>
              <a:buFont typeface="Arial"/>
              <a:buNone/>
            </a:pPr>
            <a:r>
              <a:rPr lang="en-US" sz="579" b="1" i="0" u="none" strike="noStrike" cap="none">
                <a:solidFill>
                  <a:srgbClr val="1A1A1A"/>
                </a:solidFill>
                <a:latin typeface="Arial"/>
                <a:ea typeface="Arial"/>
                <a:cs typeface="Arial"/>
                <a:sym typeface="Arial"/>
              </a:rPr>
              <a:t>Chicago</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Denver</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Doha</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Dubaï</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Dublin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Édimbourg</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Francfort</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Hambourg</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Hong Kong</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Houston</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Londres</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Luxembourg</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Lyon</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Milan</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Montréal</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New York</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Panama*</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Paris</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Riyad</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Rome</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San Francisco</a:t>
            </a:r>
            <a:endParaRPr sz="1158"/>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Seattle</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Singapour</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Tokyo</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Toronto </a:t>
            </a:r>
            <a:endParaRPr sz="910" b="0" i="0" u="none" strike="noStrike" cap="none">
              <a:solidFill>
                <a:srgbClr val="000000"/>
              </a:solidFill>
              <a:latin typeface="Arial"/>
              <a:ea typeface="Arial"/>
              <a:cs typeface="Arial"/>
              <a:sym typeface="Arial"/>
            </a:endParaRPr>
          </a:p>
        </p:txBody>
      </p:sp>
      <p:sp>
        <p:nvSpPr>
          <p:cNvPr id="391" name="Google Shape;391;p12"/>
          <p:cNvSpPr/>
          <p:nvPr/>
        </p:nvSpPr>
        <p:spPr>
          <a:xfrm>
            <a:off x="498770" y="2976782"/>
            <a:ext cx="3281068" cy="3569107"/>
          </a:xfrm>
          <a:prstGeom prst="rect">
            <a:avLst/>
          </a:prstGeom>
          <a:noFill/>
          <a:ln>
            <a:noFill/>
          </a:ln>
        </p:spPr>
        <p:txBody>
          <a:bodyPr spcFirstLastPara="1" wrap="square" lIns="0" tIns="0" rIns="0" bIns="0" anchor="t" anchorCtr="0">
            <a:noAutofit/>
          </a:bodyPr>
          <a:lstStyle/>
          <a:p>
            <a:pPr marL="0" marR="0" lvl="0" indent="0" algn="just" rtl="0">
              <a:lnSpc>
                <a:spcPct val="115000"/>
              </a:lnSpc>
              <a:spcBef>
                <a:spcPts val="0"/>
              </a:spcBef>
              <a:spcAft>
                <a:spcPts val="0"/>
              </a:spcAft>
              <a:buClr>
                <a:srgbClr val="000000"/>
              </a:buClr>
              <a:buSzPts val="1000"/>
              <a:buFont typeface="Arial"/>
              <a:buNone/>
            </a:pPr>
            <a:r>
              <a:rPr lang="en-US" sz="828" b="0" i="0" u="none" strike="noStrike" cap="none">
                <a:solidFill>
                  <a:schemeClr val="dk1"/>
                </a:solidFill>
                <a:latin typeface="Arial"/>
                <a:ea typeface="Arial"/>
                <a:cs typeface="Arial"/>
                <a:sym typeface="Arial"/>
              </a:rPr>
              <a:t>Pionnier du </a:t>
            </a:r>
            <a:r>
              <a:rPr lang="en-US" sz="828" b="0" i="1" u="none" strike="noStrike" cap="none">
                <a:solidFill>
                  <a:schemeClr val="dk1"/>
                </a:solidFill>
                <a:latin typeface="Arial"/>
                <a:ea typeface="Arial"/>
                <a:cs typeface="Arial"/>
                <a:sym typeface="Arial"/>
              </a:rPr>
              <a:t>Consulting 4.0</a:t>
            </a:r>
            <a:r>
              <a:rPr lang="en-US" sz="828" b="0" i="0" u="none" strike="noStrike" cap="none">
                <a:solidFill>
                  <a:schemeClr val="dk1"/>
                </a:solidFill>
                <a:latin typeface="Arial"/>
                <a:ea typeface="Arial"/>
                <a:cs typeface="Arial"/>
                <a:sym typeface="Arial"/>
              </a:rPr>
              <a:t>, Sia Partners réinvente le métier du conseil et apporte un regard innovant et des résultats concrets à ses clients. Nous avons développé des solutions basées sur l’Intelligence Artificielle et le design pour augmenter l’impact de nos missions de conseil. Notre présence globale et notre expertise dans plus de 30 secteurs et services nous permettent d’accompagner nos clients dans le monde entier. </a:t>
            </a:r>
            <a:endParaRPr sz="828" b="0" i="0" u="none" strike="noStrike" cap="none">
              <a:solidFill>
                <a:schemeClr val="dk1"/>
              </a:solidFill>
              <a:latin typeface="Arial"/>
              <a:ea typeface="Arial"/>
              <a:cs typeface="Arial"/>
              <a:sym typeface="Arial"/>
            </a:endParaRPr>
          </a:p>
          <a:p>
            <a:pPr marL="0" marR="0" lvl="0" indent="0" algn="just" rtl="0">
              <a:lnSpc>
                <a:spcPct val="115000"/>
              </a:lnSpc>
              <a:spcBef>
                <a:spcPts val="0"/>
              </a:spcBef>
              <a:spcAft>
                <a:spcPts val="0"/>
              </a:spcAft>
              <a:buClr>
                <a:srgbClr val="000000"/>
              </a:buClr>
              <a:buSzPts val="1000"/>
              <a:buFont typeface="Arial"/>
              <a:buNone/>
            </a:pPr>
            <a:r>
              <a:rPr lang="en-US" sz="828" b="0" i="0" u="none" strike="noStrike" cap="none">
                <a:solidFill>
                  <a:schemeClr val="dk1"/>
                </a:solidFill>
                <a:latin typeface="Arial"/>
                <a:ea typeface="Arial"/>
                <a:cs typeface="Arial"/>
                <a:sym typeface="Arial"/>
              </a:rPr>
              <a:t>À travers notre démarche </a:t>
            </a:r>
            <a:r>
              <a:rPr lang="en-US" sz="828" b="0" i="1" u="none" strike="noStrike" cap="none">
                <a:solidFill>
                  <a:schemeClr val="dk1"/>
                </a:solidFill>
                <a:latin typeface="Arial"/>
                <a:ea typeface="Arial"/>
                <a:cs typeface="Arial"/>
                <a:sym typeface="Arial"/>
              </a:rPr>
              <a:t>"Consulting for Good</a:t>
            </a:r>
            <a:r>
              <a:rPr lang="en-US" sz="828" b="0" i="0" u="none" strike="noStrike" cap="none">
                <a:solidFill>
                  <a:schemeClr val="dk1"/>
                </a:solidFill>
                <a:latin typeface="Arial"/>
                <a:ea typeface="Arial"/>
                <a:cs typeface="Arial"/>
                <a:sym typeface="Arial"/>
              </a:rPr>
              <a:t>", nous mettons notre expertise au service des objectifs RSE de nos clients et faisons du développement durable un levier de performance pour nos clients.</a:t>
            </a:r>
            <a:endParaRPr sz="828" b="0" i="0" u="none" strike="noStrike" cap="none">
              <a:solidFill>
                <a:schemeClr val="dk1"/>
              </a:solidFill>
              <a:latin typeface="Arial"/>
              <a:ea typeface="Arial"/>
              <a:cs typeface="Arial"/>
              <a:sym typeface="Arial"/>
            </a:endParaRPr>
          </a:p>
        </p:txBody>
      </p:sp>
      <p:sp>
        <p:nvSpPr>
          <p:cNvPr id="392" name="Google Shape;392;p12"/>
          <p:cNvSpPr/>
          <p:nvPr/>
        </p:nvSpPr>
        <p:spPr>
          <a:xfrm>
            <a:off x="498936" y="7905053"/>
            <a:ext cx="3010724" cy="122789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Clr>
                <a:srgbClr val="000000"/>
              </a:buClr>
              <a:buSzPts val="900"/>
              <a:buFont typeface="Arial"/>
              <a:buNone/>
            </a:pPr>
            <a:r>
              <a:rPr lang="en-US" sz="743" b="0" i="0" u="none" strike="noStrike" cap="none">
                <a:solidFill>
                  <a:srgbClr val="939699"/>
                </a:solidFill>
                <a:latin typeface="Arial"/>
                <a:ea typeface="Arial"/>
                <a:cs typeface="Arial"/>
                <a:sym typeface="Arial"/>
              </a:rPr>
              <a:t>Suivez-nous sur </a:t>
            </a:r>
            <a:r>
              <a:rPr lang="en-US" sz="743" b="1" i="0" u="none" strike="noStrike" cap="none">
                <a:solidFill>
                  <a:srgbClr val="1A1A1A"/>
                </a:solidFill>
                <a:latin typeface="Arial"/>
                <a:ea typeface="Arial"/>
                <a:cs typeface="Arial"/>
                <a:sym typeface="Arial"/>
              </a:rPr>
              <a:t>LinkedIn</a:t>
            </a:r>
            <a:r>
              <a:rPr lang="en-US" sz="743" b="0" i="0" u="none" strike="noStrike" cap="none">
                <a:solidFill>
                  <a:srgbClr val="757070"/>
                </a:solidFill>
                <a:latin typeface="Arial"/>
                <a:ea typeface="Arial"/>
                <a:cs typeface="Arial"/>
                <a:sym typeface="Arial"/>
              </a:rPr>
              <a:t> </a:t>
            </a:r>
            <a:r>
              <a:rPr lang="en-US" sz="743" b="0" i="0" u="none" strike="noStrike" cap="none">
                <a:solidFill>
                  <a:srgbClr val="939699"/>
                </a:solidFill>
                <a:latin typeface="Arial"/>
                <a:ea typeface="Arial"/>
                <a:cs typeface="Arial"/>
                <a:sym typeface="Arial"/>
              </a:rPr>
              <a:t>et</a:t>
            </a:r>
            <a:r>
              <a:rPr lang="en-US" sz="743" b="0" i="0" u="none" strike="noStrike" cap="none">
                <a:solidFill>
                  <a:srgbClr val="757070"/>
                </a:solidFill>
                <a:latin typeface="Arial"/>
                <a:ea typeface="Arial"/>
                <a:cs typeface="Arial"/>
                <a:sym typeface="Arial"/>
              </a:rPr>
              <a:t> </a:t>
            </a:r>
            <a:r>
              <a:rPr lang="en-US" sz="743" b="1" i="0" u="none" strike="noStrike" cap="none">
                <a:solidFill>
                  <a:srgbClr val="1A1A1A"/>
                </a:solidFill>
                <a:latin typeface="Arial"/>
                <a:ea typeface="Arial"/>
                <a:cs typeface="Arial"/>
                <a:sym typeface="Arial"/>
              </a:rPr>
              <a:t>Twitter @SiaPartners</a:t>
            </a:r>
            <a:br>
              <a:rPr lang="en-US" sz="743" b="1" i="0" u="none" strike="noStrike" cap="none">
                <a:solidFill>
                  <a:srgbClr val="660033"/>
                </a:solidFill>
                <a:latin typeface="Arial"/>
                <a:ea typeface="Arial"/>
                <a:cs typeface="Arial"/>
                <a:sym typeface="Arial"/>
              </a:rPr>
            </a:br>
            <a:r>
              <a:rPr lang="en-US" sz="743" b="0" i="0" u="none" strike="noStrike" cap="none">
                <a:solidFill>
                  <a:srgbClr val="939699"/>
                </a:solidFill>
                <a:latin typeface="Arial"/>
                <a:ea typeface="Arial"/>
                <a:cs typeface="Arial"/>
                <a:sym typeface="Arial"/>
              </a:rPr>
              <a:t>Pour plus d’informations :</a:t>
            </a:r>
            <a:endParaRPr sz="910" b="0" i="0" u="none" strike="noStrike" cap="none">
              <a:solidFill>
                <a:srgbClr val="000000"/>
              </a:solidFill>
              <a:latin typeface="Arial"/>
              <a:ea typeface="Arial"/>
              <a:cs typeface="Arial"/>
              <a:sym typeface="Arial"/>
            </a:endParaRPr>
          </a:p>
        </p:txBody>
      </p:sp>
      <p:sp>
        <p:nvSpPr>
          <p:cNvPr id="393" name="Google Shape;393;p12">
            <a:hlinkClick r:id="rId3"/>
          </p:cNvPr>
          <p:cNvSpPr/>
          <p:nvPr/>
        </p:nvSpPr>
        <p:spPr>
          <a:xfrm>
            <a:off x="498937" y="8814901"/>
            <a:ext cx="1307814" cy="755193"/>
          </a:xfrm>
          <a:prstGeom prst="roundRect">
            <a:avLst>
              <a:gd name="adj" fmla="val 50000"/>
            </a:avLst>
          </a:prstGeom>
          <a:solidFill>
            <a:srgbClr val="14E9B6"/>
          </a:solidFill>
          <a:ln w="12700" cap="flat" cmpd="sng">
            <a:solidFill>
              <a:srgbClr val="14E9B6"/>
            </a:solidFill>
            <a:prstDash val="solid"/>
            <a:miter lim="800000"/>
            <a:headEnd type="none" w="sm" len="sm"/>
            <a:tailEnd type="none" w="sm" len="sm"/>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chemeClr val="lt1"/>
              </a:buClr>
              <a:buSzPts val="900"/>
              <a:buFont typeface="Arial"/>
              <a:buNone/>
            </a:pPr>
            <a:r>
              <a:rPr lang="en-US" sz="743" b="1" i="0" u="none" strike="noStrike" cap="none">
                <a:solidFill>
                  <a:srgbClr val="1A1A1A"/>
                </a:solidFill>
                <a:uFill>
                  <a:noFill/>
                </a:uFill>
                <a:latin typeface="Arial"/>
                <a:ea typeface="Arial"/>
                <a:cs typeface="Arial"/>
                <a:sym typeface="Arial"/>
                <a:hlinkClick r:id="rId4">
                  <a:extLst>
                    <a:ext uri="{A12FA001-AC4F-418D-AE19-62706E023703}">
                      <ahyp:hlinkClr xmlns:ahyp="http://schemas.microsoft.com/office/drawing/2018/hyperlinkcolor" val="tx"/>
                    </a:ext>
                  </a:extLst>
                </a:hlinkClick>
              </a:rPr>
              <a:t>sia-partners.com</a:t>
            </a:r>
            <a:endParaRPr sz="743" b="1" i="0" u="none" strike="noStrike" cap="none">
              <a:solidFill>
                <a:srgbClr val="1A1A1A"/>
              </a:solidFill>
              <a:latin typeface="Arial"/>
              <a:ea typeface="Arial"/>
              <a:cs typeface="Arial"/>
              <a:sym typeface="Arial"/>
            </a:endParaRPr>
          </a:p>
        </p:txBody>
      </p:sp>
      <p:sp>
        <p:nvSpPr>
          <p:cNvPr id="394" name="Google Shape;394;p12"/>
          <p:cNvSpPr/>
          <p:nvPr/>
        </p:nvSpPr>
        <p:spPr>
          <a:xfrm>
            <a:off x="498728" y="10259027"/>
            <a:ext cx="1869085" cy="288108"/>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500"/>
              <a:buFont typeface="Arial"/>
              <a:buNone/>
            </a:pPr>
            <a:r>
              <a:rPr lang="en-US" sz="413" b="1" i="1" u="none" strike="noStrike" cap="none">
                <a:solidFill>
                  <a:srgbClr val="939699"/>
                </a:solidFill>
                <a:latin typeface="Arial"/>
                <a:ea typeface="Arial"/>
                <a:cs typeface="Arial"/>
                <a:sym typeface="Arial"/>
              </a:rPr>
              <a:t>*Sia Partners Panama, une société membre du groupe Sia Partners</a:t>
            </a:r>
            <a:endParaRPr sz="413" b="1" i="1" u="none" strike="noStrike" cap="none">
              <a:solidFill>
                <a:srgbClr val="939699"/>
              </a:solidFill>
              <a:latin typeface="Arial"/>
              <a:ea typeface="Arial"/>
              <a:cs typeface="Arial"/>
              <a:sym typeface="Arial"/>
            </a:endParaRPr>
          </a:p>
        </p:txBody>
      </p:sp>
      <p:pic>
        <p:nvPicPr>
          <p:cNvPr id="395" name="Google Shape;395;p12"/>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2192195" y="7904998"/>
            <a:ext cx="1587645" cy="4224652"/>
          </a:xfrm>
          <a:prstGeom prst="rect">
            <a:avLst/>
          </a:prstGeom>
          <a:noFill/>
          <a:ln>
            <a:noFill/>
          </a:ln>
        </p:spPr>
      </p:pic>
      <p:pic>
        <p:nvPicPr>
          <p:cNvPr id="13" name="Google Shape;80;p9">
            <a:extLst>
              <a:ext uri="{FF2B5EF4-FFF2-40B4-BE49-F238E27FC236}">
                <a16:creationId xmlns:a16="http://schemas.microsoft.com/office/drawing/2014/main" id="{75FBB3C1-C5F6-48BD-A35B-4A108471EB7F}"/>
              </a:ext>
            </a:extLst>
          </p:cNvPr>
          <p:cNvPicPr preferRelativeResize="0"/>
          <p:nvPr userDrawn="1"/>
        </p:nvPicPr>
        <p:blipFill>
          <a:blip r:embed="rId6"/>
          <a:srcRect t="25116" b="25116"/>
          <a:stretch/>
        </p:blipFill>
        <p:spPr>
          <a:xfrm>
            <a:off x="246825" y="1070836"/>
            <a:ext cx="2019675" cy="588169"/>
          </a:xfrm>
          <a:prstGeom prst="rect">
            <a:avLst/>
          </a:prstGeom>
          <a:noFill/>
          <a:ln>
            <a:noFill/>
          </a:ln>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End_EN">
  <p:cSld name="1_Fin_1">
    <p:bg>
      <p:bgPr>
        <a:solidFill>
          <a:srgbClr val="FFFFFF"/>
        </a:solidFill>
        <a:effectLst/>
      </p:bgPr>
    </p:bg>
    <p:spTree>
      <p:nvGrpSpPr>
        <p:cNvPr id="1" name="Shape 397"/>
        <p:cNvGrpSpPr/>
        <p:nvPr/>
      </p:nvGrpSpPr>
      <p:grpSpPr>
        <a:xfrm>
          <a:off x="0" y="0"/>
          <a:ext cx="0" cy="0"/>
          <a:chOff x="0" y="0"/>
          <a:chExt cx="0" cy="0"/>
        </a:xfrm>
      </p:grpSpPr>
      <p:pic>
        <p:nvPicPr>
          <p:cNvPr id="398" name="Google Shape;398;p22"/>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4873548" y="-536739"/>
            <a:ext cx="2707892" cy="11765300"/>
          </a:xfrm>
          <a:prstGeom prst="rect">
            <a:avLst/>
          </a:prstGeom>
          <a:noFill/>
          <a:ln>
            <a:noFill/>
          </a:ln>
        </p:spPr>
      </p:pic>
      <p:sp>
        <p:nvSpPr>
          <p:cNvPr id="399" name="Google Shape;399;p22"/>
          <p:cNvSpPr/>
          <p:nvPr/>
        </p:nvSpPr>
        <p:spPr>
          <a:xfrm>
            <a:off x="498729" y="3352402"/>
            <a:ext cx="3281068" cy="2805419"/>
          </a:xfrm>
          <a:prstGeom prst="rect">
            <a:avLst/>
          </a:prstGeom>
          <a:noFill/>
          <a:ln>
            <a:noFill/>
          </a:ln>
        </p:spPr>
        <p:txBody>
          <a:bodyPr spcFirstLastPara="1" wrap="square" lIns="0" tIns="0" rIns="0" bIns="0" anchor="t" anchorCtr="0">
            <a:noAutofit/>
          </a:bodyPr>
          <a:lstStyle/>
          <a:p>
            <a:pPr marL="0" marR="0" lvl="0" indent="0" algn="just" rtl="0">
              <a:lnSpc>
                <a:spcPct val="115000"/>
              </a:lnSpc>
              <a:spcBef>
                <a:spcPts val="0"/>
              </a:spcBef>
              <a:spcAft>
                <a:spcPts val="0"/>
              </a:spcAft>
              <a:buClr>
                <a:srgbClr val="000000"/>
              </a:buClr>
              <a:buSzPts val="1000"/>
              <a:buFont typeface="Arial"/>
              <a:buNone/>
            </a:pPr>
            <a:r>
              <a:rPr lang="en-US" sz="828" b="0" i="0" u="none" strike="noStrike" cap="none">
                <a:solidFill>
                  <a:schemeClr val="dk1"/>
                </a:solidFill>
                <a:latin typeface="Arial"/>
                <a:ea typeface="Arial"/>
                <a:cs typeface="Arial"/>
                <a:sym typeface="Arial"/>
              </a:rPr>
              <a:t>Sia Partners is a next generation consulting firm focused on delivering superior value and tangible results to its clients as they navigate the digital revolution. Our global footprint and our expertise in more than 30 sectors and services allow us to enhance our clients' businesses worldwide. We guide their projects and initiatives in strategy, business transformation, IT &amp; digital strategy, and Data Science. As the pioneer of </a:t>
            </a:r>
            <a:r>
              <a:rPr lang="en-US" sz="828" b="0" i="1" u="none" strike="noStrike" cap="none">
                <a:solidFill>
                  <a:schemeClr val="dk1"/>
                </a:solidFill>
                <a:latin typeface="Arial"/>
                <a:ea typeface="Arial"/>
                <a:cs typeface="Arial"/>
                <a:sym typeface="Arial"/>
              </a:rPr>
              <a:t>Consulting 4.0</a:t>
            </a:r>
            <a:r>
              <a:rPr lang="en-US" sz="828" b="0" i="0" u="none" strike="noStrike" cap="none">
                <a:solidFill>
                  <a:schemeClr val="dk1"/>
                </a:solidFill>
                <a:latin typeface="Arial"/>
                <a:ea typeface="Arial"/>
                <a:cs typeface="Arial"/>
                <a:sym typeface="Arial"/>
              </a:rPr>
              <a:t>, we develop consulting bots and integrate AI in our solutions.</a:t>
            </a:r>
            <a:endParaRPr sz="828"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000"/>
              <a:buFont typeface="Arial"/>
              <a:buNone/>
            </a:pPr>
            <a:endParaRPr sz="828" b="0" i="0" u="none" strike="noStrike" cap="none">
              <a:solidFill>
                <a:srgbClr val="1A1A1A"/>
              </a:solidFill>
              <a:latin typeface="Arial"/>
              <a:ea typeface="Arial"/>
              <a:cs typeface="Arial"/>
              <a:sym typeface="Arial"/>
            </a:endParaRPr>
          </a:p>
        </p:txBody>
      </p:sp>
      <p:sp>
        <p:nvSpPr>
          <p:cNvPr id="400" name="Google Shape;400;p22"/>
          <p:cNvSpPr/>
          <p:nvPr/>
        </p:nvSpPr>
        <p:spPr>
          <a:xfrm>
            <a:off x="498729" y="7905063"/>
            <a:ext cx="3016677" cy="122789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Clr>
                <a:srgbClr val="000000"/>
              </a:buClr>
              <a:buSzPts val="900"/>
              <a:buFont typeface="Arial"/>
              <a:buNone/>
            </a:pPr>
            <a:r>
              <a:rPr lang="en-US" sz="743" b="0" i="0" u="none" strike="noStrike" cap="none">
                <a:solidFill>
                  <a:srgbClr val="939699"/>
                </a:solidFill>
                <a:latin typeface="Arial"/>
                <a:ea typeface="Arial"/>
                <a:cs typeface="Arial"/>
                <a:sym typeface="Arial"/>
              </a:rPr>
              <a:t>Follow us on </a:t>
            </a:r>
            <a:r>
              <a:rPr lang="en-US" sz="743" b="1" i="0" u="none" strike="noStrike" cap="none">
                <a:solidFill>
                  <a:srgbClr val="1A1A1A"/>
                </a:solidFill>
                <a:latin typeface="Arial"/>
                <a:ea typeface="Arial"/>
                <a:cs typeface="Arial"/>
                <a:sym typeface="Arial"/>
              </a:rPr>
              <a:t>LinkedIn</a:t>
            </a:r>
            <a:r>
              <a:rPr lang="en-US" sz="743" b="0" i="0" u="none" strike="noStrike" cap="none">
                <a:solidFill>
                  <a:srgbClr val="757070"/>
                </a:solidFill>
                <a:latin typeface="Arial"/>
                <a:ea typeface="Arial"/>
                <a:cs typeface="Arial"/>
                <a:sym typeface="Arial"/>
              </a:rPr>
              <a:t> </a:t>
            </a:r>
            <a:r>
              <a:rPr lang="en-US" sz="743" b="0" i="0" u="none" strike="noStrike" cap="none">
                <a:solidFill>
                  <a:srgbClr val="939699"/>
                </a:solidFill>
                <a:latin typeface="Arial"/>
                <a:ea typeface="Arial"/>
                <a:cs typeface="Arial"/>
                <a:sym typeface="Arial"/>
              </a:rPr>
              <a:t>and</a:t>
            </a:r>
            <a:r>
              <a:rPr lang="en-US" sz="743" b="0" i="0" u="none" strike="noStrike" cap="none">
                <a:solidFill>
                  <a:srgbClr val="757070"/>
                </a:solidFill>
                <a:latin typeface="Arial"/>
                <a:ea typeface="Arial"/>
                <a:cs typeface="Arial"/>
                <a:sym typeface="Arial"/>
              </a:rPr>
              <a:t> </a:t>
            </a:r>
            <a:r>
              <a:rPr lang="en-US" sz="743" b="1" i="0" u="none" strike="noStrike" cap="none">
                <a:solidFill>
                  <a:srgbClr val="1A1A1A"/>
                </a:solidFill>
                <a:latin typeface="Arial"/>
                <a:ea typeface="Arial"/>
                <a:cs typeface="Arial"/>
                <a:sym typeface="Arial"/>
              </a:rPr>
              <a:t>Twitter @SiaPartners</a:t>
            </a:r>
            <a:br>
              <a:rPr lang="en-US" sz="743" b="1" i="0" u="none" strike="noStrike" cap="none">
                <a:solidFill>
                  <a:srgbClr val="660033"/>
                </a:solidFill>
                <a:latin typeface="Arial"/>
                <a:ea typeface="Arial"/>
                <a:cs typeface="Arial"/>
                <a:sym typeface="Arial"/>
              </a:rPr>
            </a:br>
            <a:r>
              <a:rPr lang="en-US" sz="743" b="0" i="0" u="none" strike="noStrike" cap="none">
                <a:solidFill>
                  <a:srgbClr val="939699"/>
                </a:solidFill>
                <a:latin typeface="Arial"/>
                <a:ea typeface="Arial"/>
                <a:cs typeface="Arial"/>
                <a:sym typeface="Arial"/>
              </a:rPr>
              <a:t>For more information, visit:</a:t>
            </a:r>
            <a:endParaRPr sz="91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900"/>
              <a:buFont typeface="Arial"/>
              <a:buNone/>
            </a:pPr>
            <a:endParaRPr sz="743" b="0" i="0" u="none" strike="noStrike" cap="none">
              <a:solidFill>
                <a:srgbClr val="939699"/>
              </a:solidFill>
              <a:latin typeface="Arial"/>
              <a:ea typeface="Arial"/>
              <a:cs typeface="Arial"/>
              <a:sym typeface="Arial"/>
            </a:endParaRPr>
          </a:p>
        </p:txBody>
      </p:sp>
      <p:sp>
        <p:nvSpPr>
          <p:cNvPr id="401" name="Google Shape;401;p22">
            <a:hlinkClick r:id="rId3"/>
          </p:cNvPr>
          <p:cNvSpPr/>
          <p:nvPr/>
        </p:nvSpPr>
        <p:spPr>
          <a:xfrm>
            <a:off x="498937" y="8814901"/>
            <a:ext cx="1307814" cy="755193"/>
          </a:xfrm>
          <a:prstGeom prst="roundRect">
            <a:avLst>
              <a:gd name="adj" fmla="val 50000"/>
            </a:avLst>
          </a:prstGeom>
          <a:solidFill>
            <a:srgbClr val="14E9B6"/>
          </a:solidFill>
          <a:ln w="12700" cap="flat" cmpd="sng">
            <a:solidFill>
              <a:srgbClr val="14E9B6"/>
            </a:solidFill>
            <a:prstDash val="solid"/>
            <a:miter lim="800000"/>
            <a:headEnd type="none" w="sm" len="sm"/>
            <a:tailEnd type="none" w="sm" len="sm"/>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chemeClr val="lt1"/>
              </a:buClr>
              <a:buSzPts val="900"/>
              <a:buFont typeface="Arial"/>
              <a:buNone/>
            </a:pPr>
            <a:r>
              <a:rPr lang="en-US" sz="743" b="1" i="0" u="none" strike="noStrike" cap="none">
                <a:solidFill>
                  <a:srgbClr val="1A1A1A"/>
                </a:solidFill>
                <a:uFill>
                  <a:noFill/>
                </a:uFill>
                <a:latin typeface="Arial"/>
                <a:ea typeface="Arial"/>
                <a:cs typeface="Arial"/>
                <a:sym typeface="Arial"/>
                <a:hlinkClick r:id="rId4">
                  <a:extLst>
                    <a:ext uri="{A12FA001-AC4F-418D-AE19-62706E023703}">
                      <ahyp:hlinkClr xmlns:ahyp="http://schemas.microsoft.com/office/drawing/2018/hyperlinkcolor" val="tx"/>
                    </a:ext>
                  </a:extLst>
                </a:hlinkClick>
              </a:rPr>
              <a:t>sia-partners.com</a:t>
            </a:r>
            <a:endParaRPr sz="743" b="1" i="0" u="none" strike="noStrike" cap="none">
              <a:solidFill>
                <a:srgbClr val="1A1A1A"/>
              </a:solidFill>
              <a:latin typeface="Arial"/>
              <a:ea typeface="Arial"/>
              <a:cs typeface="Arial"/>
              <a:sym typeface="Arial"/>
            </a:endParaRPr>
          </a:p>
        </p:txBody>
      </p:sp>
      <p:sp>
        <p:nvSpPr>
          <p:cNvPr id="402" name="Google Shape;402;p22"/>
          <p:cNvSpPr/>
          <p:nvPr/>
        </p:nvSpPr>
        <p:spPr>
          <a:xfrm>
            <a:off x="498728" y="10259027"/>
            <a:ext cx="1869085" cy="288108"/>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500"/>
              <a:buFont typeface="Arial"/>
              <a:buNone/>
            </a:pPr>
            <a:r>
              <a:rPr lang="en-US" sz="413" b="1" i="1" u="none" strike="noStrike" cap="none">
                <a:solidFill>
                  <a:srgbClr val="939699"/>
                </a:solidFill>
                <a:latin typeface="Arial"/>
                <a:ea typeface="Arial"/>
                <a:cs typeface="Arial"/>
                <a:sym typeface="Arial"/>
              </a:rPr>
              <a:t>*Sia Partners Panama, a Sia Partners member firm </a:t>
            </a:r>
            <a:endParaRPr sz="91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500"/>
              <a:buFont typeface="Arial"/>
              <a:buNone/>
            </a:pPr>
            <a:endParaRPr sz="413" b="1" i="1" u="none" strike="noStrike" cap="none">
              <a:solidFill>
                <a:srgbClr val="939699"/>
              </a:solidFill>
              <a:latin typeface="Arial"/>
              <a:ea typeface="Arial"/>
              <a:cs typeface="Arial"/>
              <a:sym typeface="Arial"/>
            </a:endParaRPr>
          </a:p>
        </p:txBody>
      </p:sp>
      <p:sp>
        <p:nvSpPr>
          <p:cNvPr id="403" name="Google Shape;403;p22"/>
          <p:cNvSpPr/>
          <p:nvPr/>
        </p:nvSpPr>
        <p:spPr>
          <a:xfrm>
            <a:off x="3922637" y="144680"/>
            <a:ext cx="950912" cy="10402457"/>
          </a:xfrm>
          <a:prstGeom prst="rect">
            <a:avLst/>
          </a:prstGeom>
          <a:noFill/>
          <a:ln>
            <a:noFill/>
          </a:ln>
        </p:spPr>
        <p:txBody>
          <a:bodyPr spcFirstLastPara="1" wrap="square" lIns="56693" tIns="28337" rIns="56693" bIns="28337" anchor="t" anchorCtr="0">
            <a:noAutofit/>
          </a:bodyPr>
          <a:lstStyle/>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Abu Dhabi</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Amsterdam</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Baltimore</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Brussels</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Casablanca</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Charlotte</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Chicago</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Denver</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Doha</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Dubai</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Dublin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Edinburgh</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Frankfurt</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Greater Bay Area</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Hamburg</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Hong Kong</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Houston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London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Luxembourg</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Lyon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Milan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Montreal</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New York</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Panama City*</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Paris</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Riyadh</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Rome</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Seattle</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Singapore</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Tokyo</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Toronto </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endParaRPr sz="579" b="1" i="0" u="none" strike="noStrike" cap="none">
              <a:solidFill>
                <a:srgbClr val="1A1A1A"/>
              </a:solidFill>
              <a:latin typeface="Arial"/>
              <a:ea typeface="Arial"/>
              <a:cs typeface="Arial"/>
              <a:sym typeface="Arial"/>
            </a:endParaRPr>
          </a:p>
        </p:txBody>
      </p:sp>
      <p:pic>
        <p:nvPicPr>
          <p:cNvPr id="404" name="Google Shape;404;p22"/>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2192195" y="7904998"/>
            <a:ext cx="1587645" cy="4224652"/>
          </a:xfrm>
          <a:prstGeom prst="rect">
            <a:avLst/>
          </a:prstGeom>
          <a:noFill/>
          <a:ln>
            <a:noFill/>
          </a:ln>
        </p:spPr>
      </p:pic>
      <p:sp>
        <p:nvSpPr>
          <p:cNvPr id="405" name="Google Shape;405;p22"/>
          <p:cNvSpPr/>
          <p:nvPr/>
        </p:nvSpPr>
        <p:spPr>
          <a:xfrm rot="-430255">
            <a:off x="3710477" y="-6025551"/>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406" name="Google Shape;406;p22"/>
          <p:cNvCxnSpPr/>
          <p:nvPr/>
        </p:nvCxnSpPr>
        <p:spPr>
          <a:xfrm flipH="1">
            <a:off x="5547214" y="5854201"/>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407" name="Google Shape;407;p22"/>
          <p:cNvSpPr/>
          <p:nvPr/>
        </p:nvSpPr>
        <p:spPr>
          <a:xfrm>
            <a:off x="5710515" y="7736366"/>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13" name="Google Shape;80;p9">
            <a:extLst>
              <a:ext uri="{FF2B5EF4-FFF2-40B4-BE49-F238E27FC236}">
                <a16:creationId xmlns:a16="http://schemas.microsoft.com/office/drawing/2014/main" id="{989E4C69-37A8-4C5E-8125-2F8CB3F8D887}"/>
              </a:ext>
            </a:extLst>
          </p:cNvPr>
          <p:cNvPicPr preferRelativeResize="0"/>
          <p:nvPr userDrawn="1"/>
        </p:nvPicPr>
        <p:blipFill>
          <a:blip r:embed="rId6"/>
          <a:srcRect t="25116" b="25116"/>
          <a:stretch/>
        </p:blipFill>
        <p:spPr>
          <a:xfrm>
            <a:off x="246825" y="1070836"/>
            <a:ext cx="2019675" cy="588169"/>
          </a:xfrm>
          <a:prstGeom prst="rect">
            <a:avLst/>
          </a:prstGeom>
          <a:noFill/>
          <a:ln>
            <a:noFill/>
          </a:ln>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V">
  <p:cSld name="4_Cover 6_1_1_1_1_1_1_1">
    <p:bg>
      <p:bgPr>
        <a:solidFill>
          <a:srgbClr val="FFFFFF"/>
        </a:solidFill>
        <a:effectLst/>
      </p:bgPr>
    </p:bg>
    <p:spTree>
      <p:nvGrpSpPr>
        <p:cNvPr id="1" name="Shape 409"/>
        <p:cNvGrpSpPr/>
        <p:nvPr/>
      </p:nvGrpSpPr>
      <p:grpSpPr>
        <a:xfrm>
          <a:off x="0" y="0"/>
          <a:ext cx="0" cy="0"/>
          <a:chOff x="0" y="0"/>
          <a:chExt cx="0" cy="0"/>
        </a:xfrm>
      </p:grpSpPr>
      <p:sp>
        <p:nvSpPr>
          <p:cNvPr id="410" name="Google Shape;410;p41"/>
          <p:cNvSpPr/>
          <p:nvPr/>
        </p:nvSpPr>
        <p:spPr>
          <a:xfrm>
            <a:off x="1" y="-156"/>
            <a:ext cx="2686313" cy="10691813"/>
          </a:xfrm>
          <a:prstGeom prst="rect">
            <a:avLst/>
          </a:prstGeom>
          <a:solidFill>
            <a:srgbClr val="1A1A1A"/>
          </a:solidFill>
          <a:ln>
            <a:noFill/>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158" b="0" i="0" u="none" strike="noStrike" cap="none">
              <a:solidFill>
                <a:srgbClr val="FFFFFF"/>
              </a:solidFill>
              <a:latin typeface="Arial"/>
              <a:ea typeface="Arial"/>
              <a:cs typeface="Arial"/>
              <a:sym typeface="Arial"/>
            </a:endParaRPr>
          </a:p>
        </p:txBody>
      </p:sp>
      <p:sp>
        <p:nvSpPr>
          <p:cNvPr id="411" name="Google Shape;411;p41"/>
          <p:cNvSpPr txBox="1">
            <a:spLocks noGrp="1"/>
          </p:cNvSpPr>
          <p:nvPr>
            <p:ph type="title"/>
          </p:nvPr>
        </p:nvSpPr>
        <p:spPr>
          <a:xfrm>
            <a:off x="496104" y="1088982"/>
            <a:ext cx="1805592" cy="1920723"/>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412" name="Google Shape;412;p41"/>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1640440" y="120338"/>
            <a:ext cx="1587645" cy="4224652"/>
          </a:xfrm>
          <a:prstGeom prst="rect">
            <a:avLst/>
          </a:prstGeom>
          <a:noFill/>
          <a:ln>
            <a:noFill/>
          </a:ln>
        </p:spPr>
      </p:pic>
      <p:sp>
        <p:nvSpPr>
          <p:cNvPr id="413" name="Google Shape;413;p41"/>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chemeClr val="dk1"/>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chemeClr val="dk1"/>
              </a:solidFill>
              <a:latin typeface="Arial"/>
              <a:ea typeface="Arial"/>
              <a:cs typeface="Arial"/>
              <a:sym typeface="Arial"/>
            </a:endParaRPr>
          </a:p>
        </p:txBody>
      </p:sp>
      <p:sp>
        <p:nvSpPr>
          <p:cNvPr id="414" name="Google Shape;414;p41"/>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415" name="Google Shape;415;p41"/>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416" name="Google Shape;416;p41"/>
          <p:cNvSpPr txBox="1">
            <a:spLocks noGrp="1"/>
          </p:cNvSpPr>
          <p:nvPr>
            <p:ph type="body" idx="1"/>
          </p:nvPr>
        </p:nvSpPr>
        <p:spPr>
          <a:xfrm>
            <a:off x="1253799" y="3748400"/>
            <a:ext cx="1364763" cy="569357"/>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17" name="Google Shape;417;p41"/>
          <p:cNvSpPr txBox="1">
            <a:spLocks noGrp="1"/>
          </p:cNvSpPr>
          <p:nvPr>
            <p:ph type="body" idx="2"/>
          </p:nvPr>
        </p:nvSpPr>
        <p:spPr>
          <a:xfrm>
            <a:off x="1253799" y="4581504"/>
            <a:ext cx="1364763" cy="569357"/>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400"/>
              <a:buFont typeface="Arial"/>
              <a:buNone/>
              <a:defRPr sz="828" b="0" i="1" u="none" strike="noStrike" cap="none">
                <a:solidFill>
                  <a:schemeClr val="accent6"/>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18" name="Google Shape;418;p41"/>
          <p:cNvSpPr txBox="1">
            <a:spLocks noGrp="1"/>
          </p:cNvSpPr>
          <p:nvPr>
            <p:ph type="body" idx="3"/>
          </p:nvPr>
        </p:nvSpPr>
        <p:spPr>
          <a:xfrm>
            <a:off x="2697889" y="2311506"/>
            <a:ext cx="4368886" cy="7248232"/>
          </a:xfrm>
          <a:prstGeom prst="rect">
            <a:avLst/>
          </a:prstGeom>
          <a:noFill/>
          <a:ln>
            <a:noFill/>
          </a:ln>
        </p:spPr>
        <p:txBody>
          <a:bodyPr spcFirstLastPara="1" wrap="square" lIns="91425" tIns="45700" rIns="91425" bIns="45700" anchor="t" anchorCtr="0">
            <a:noAutofit/>
          </a:bodyPr>
          <a:lstStyle>
            <a:lvl1pPr marL="378018" marR="0" lvl="0"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19" name="Google Shape;419;p41"/>
          <p:cNvSpPr txBox="1">
            <a:spLocks noGrp="1"/>
          </p:cNvSpPr>
          <p:nvPr>
            <p:ph type="body" idx="4"/>
          </p:nvPr>
        </p:nvSpPr>
        <p:spPr>
          <a:xfrm>
            <a:off x="2707940" y="1121461"/>
            <a:ext cx="4362934" cy="1135596"/>
          </a:xfrm>
          <a:prstGeom prst="rect">
            <a:avLst/>
          </a:prstGeom>
          <a:noFill/>
          <a:ln>
            <a:noFill/>
          </a:ln>
        </p:spPr>
        <p:txBody>
          <a:bodyPr spcFirstLastPara="1" wrap="square" lIns="360000" tIns="0" rIns="0" bIns="0" anchor="t" anchorCtr="0">
            <a:noAutofit/>
          </a:bodyPr>
          <a:lstStyle>
            <a:lvl1pPr marL="378018" marR="0" lvl="0" indent="-189010" algn="l">
              <a:lnSpc>
                <a:spcPct val="100000"/>
              </a:lnSpc>
              <a:spcBef>
                <a:spcPts val="0"/>
              </a:spcBef>
              <a:spcAft>
                <a:spcPts val="0"/>
              </a:spcAft>
              <a:buClr>
                <a:schemeClr val="dk2"/>
              </a:buClr>
              <a:buSzPts val="1100"/>
              <a:buFont typeface="Arial"/>
              <a:buNone/>
              <a:defRPr sz="910" b="1" i="0" u="none" strike="noStrike" cap="none">
                <a:solidFill>
                  <a:schemeClr val="dk2"/>
                </a:solidFill>
                <a:latin typeface="Arial"/>
                <a:ea typeface="Arial"/>
                <a:cs typeface="Arial"/>
                <a:sym typeface="Arial"/>
              </a:defRPr>
            </a:lvl1pPr>
            <a:lvl2pPr marL="756035" marR="0" lvl="1"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2pPr>
            <a:lvl3pPr marL="1134053" marR="0" lvl="2"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3pPr>
            <a:lvl4pPr marL="1512070" marR="0" lvl="3"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4pPr>
            <a:lvl5pPr marL="1890088" marR="0" lvl="4"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5pPr>
            <a:lvl6pPr marL="2268106" marR="0" lvl="5"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6pPr>
            <a:lvl7pPr marL="2646124" marR="0" lvl="6"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7pPr>
            <a:lvl8pPr marL="3024142" marR="0" lvl="7"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8pPr>
            <a:lvl9pPr marL="3402159" marR="0" lvl="8"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9pPr>
          </a:lstStyle>
          <a:p>
            <a:endParaRPr/>
          </a:p>
        </p:txBody>
      </p:sp>
      <p:sp>
        <p:nvSpPr>
          <p:cNvPr id="420" name="Google Shape;420;p41"/>
          <p:cNvSpPr txBox="1">
            <a:spLocks noGrp="1"/>
          </p:cNvSpPr>
          <p:nvPr>
            <p:ph type="body" idx="5"/>
          </p:nvPr>
        </p:nvSpPr>
        <p:spPr>
          <a:xfrm>
            <a:off x="496105" y="5734653"/>
            <a:ext cx="2193993" cy="3833961"/>
          </a:xfrm>
          <a:prstGeom prst="rect">
            <a:avLst/>
          </a:prstGeom>
          <a:noFill/>
          <a:ln>
            <a:noFill/>
          </a:ln>
        </p:spPr>
        <p:txBody>
          <a:bodyPr spcFirstLastPara="1" wrap="square" lIns="0" tIns="0" rIns="108000" bIns="0" anchor="t" anchorCtr="0">
            <a:noAutofit/>
          </a:bodyPr>
          <a:lstStyle>
            <a:lvl1pPr marL="0" marR="0" lvl="0" indent="0" algn="l">
              <a:lnSpc>
                <a:spcPct val="100000"/>
              </a:lnSpc>
              <a:spcBef>
                <a:spcPts val="0"/>
              </a:spcBef>
              <a:spcAft>
                <a:spcPts val="0"/>
              </a:spcAft>
              <a:buClr>
                <a:schemeClr val="accent6"/>
              </a:buClr>
              <a:buSzPts val="900"/>
              <a:buFont typeface="Arial"/>
              <a:buNone/>
              <a:defRPr sz="743" b="0" i="0" u="none" strike="noStrike" cap="none">
                <a:solidFill>
                  <a:schemeClr val="accent6"/>
                </a:solidFill>
                <a:latin typeface="Arial"/>
                <a:ea typeface="Arial"/>
                <a:cs typeface="Arial"/>
                <a:sym typeface="Arial"/>
              </a:defRPr>
            </a:lvl1pPr>
            <a:lvl2pPr marL="756035" marR="0" lvl="1"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2pPr>
            <a:lvl3pPr marL="1134053" marR="0" lvl="2"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3pPr>
            <a:lvl4pPr marL="1512070" marR="0" lvl="3" indent="-236261" algn="l">
              <a:lnSpc>
                <a:spcPct val="100000"/>
              </a:lnSpc>
              <a:spcBef>
                <a:spcPts val="0"/>
              </a:spcBef>
              <a:spcAft>
                <a:spcPts val="0"/>
              </a:spcAft>
              <a:buClr>
                <a:schemeClr val="accent6"/>
              </a:buClr>
              <a:buSzPts val="900"/>
              <a:buFont typeface="Arial"/>
              <a:buChar char="●"/>
              <a:defRPr sz="743" b="1" i="0" u="none" strike="noStrike" cap="none">
                <a:solidFill>
                  <a:schemeClr val="accent6"/>
                </a:solidFill>
                <a:latin typeface="Arial"/>
                <a:ea typeface="Arial"/>
                <a:cs typeface="Arial"/>
                <a:sym typeface="Arial"/>
              </a:defRPr>
            </a:lvl4pPr>
            <a:lvl5pPr marL="1890088" marR="0" lvl="4"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5pPr>
            <a:lvl6pPr marL="2268106" marR="0" lvl="5"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6pPr>
            <a:lvl7pPr marL="2646124" marR="0" lvl="6"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7pPr>
            <a:lvl8pPr marL="3024142" marR="0" lvl="7"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8pPr>
            <a:lvl9pPr marL="3402159" marR="0" lvl="8"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9pPr>
          </a:lstStyle>
          <a:p>
            <a:endParaRPr/>
          </a:p>
        </p:txBody>
      </p:sp>
      <p:sp>
        <p:nvSpPr>
          <p:cNvPr id="421" name="Google Shape;421;p41"/>
          <p:cNvSpPr>
            <a:spLocks noGrp="1"/>
          </p:cNvSpPr>
          <p:nvPr>
            <p:ph type="pic" idx="6"/>
          </p:nvPr>
        </p:nvSpPr>
        <p:spPr>
          <a:xfrm>
            <a:off x="505418" y="3589652"/>
            <a:ext cx="683050" cy="1719919"/>
          </a:xfrm>
          <a:prstGeom prst="ellipse">
            <a:avLst/>
          </a:prstGeom>
          <a:solidFill>
            <a:srgbClr val="F3F3F3"/>
          </a:solidFill>
          <a:ln w="9525" cap="rnd" cmpd="sng">
            <a:solidFill>
              <a:schemeClr val="accent1"/>
            </a:solidFill>
            <a:prstDash val="solid"/>
            <a:round/>
            <a:headEnd type="none" w="sm" len="sm"/>
            <a:tailEnd type="none" w="sm" len="sm"/>
          </a:ln>
        </p:spPr>
        <p:txBody>
          <a:bodyPr spcFirstLastPara="1" wrap="square" lIns="91425" tIns="45700" rIns="91425" bIns="45700" anchor="t" anchorCtr="0">
            <a:noAutofit/>
          </a:bodyPr>
          <a:lstStyle>
            <a:lvl1pPr marR="0" lvl="0"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CV 2">
  <p:cSld name="4_Cover 6_1_1_1_1_1_1_1_2">
    <p:bg>
      <p:bgPr>
        <a:solidFill>
          <a:srgbClr val="FFFFFF"/>
        </a:solidFill>
        <a:effectLst/>
      </p:bgPr>
    </p:bg>
    <p:spTree>
      <p:nvGrpSpPr>
        <p:cNvPr id="1" name="Shape 422"/>
        <p:cNvGrpSpPr/>
        <p:nvPr/>
      </p:nvGrpSpPr>
      <p:grpSpPr>
        <a:xfrm>
          <a:off x="0" y="0"/>
          <a:ext cx="0" cy="0"/>
          <a:chOff x="0" y="0"/>
          <a:chExt cx="0" cy="0"/>
        </a:xfrm>
      </p:grpSpPr>
      <p:sp>
        <p:nvSpPr>
          <p:cNvPr id="423" name="Google Shape;423;p42"/>
          <p:cNvSpPr/>
          <p:nvPr/>
        </p:nvSpPr>
        <p:spPr>
          <a:xfrm>
            <a:off x="1" y="-156"/>
            <a:ext cx="2686313" cy="10691813"/>
          </a:xfrm>
          <a:prstGeom prst="rect">
            <a:avLst/>
          </a:prstGeom>
          <a:solidFill>
            <a:srgbClr val="1A1A1A"/>
          </a:solidFill>
          <a:ln>
            <a:noFill/>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158" b="0" i="0" u="none" strike="noStrike" cap="none">
              <a:solidFill>
                <a:srgbClr val="FFFFFF"/>
              </a:solidFill>
              <a:latin typeface="Arial"/>
              <a:ea typeface="Arial"/>
              <a:cs typeface="Arial"/>
              <a:sym typeface="Arial"/>
            </a:endParaRPr>
          </a:p>
        </p:txBody>
      </p:sp>
      <p:sp>
        <p:nvSpPr>
          <p:cNvPr id="424" name="Google Shape;424;p42"/>
          <p:cNvSpPr txBox="1">
            <a:spLocks noGrp="1"/>
          </p:cNvSpPr>
          <p:nvPr>
            <p:ph type="title"/>
          </p:nvPr>
        </p:nvSpPr>
        <p:spPr>
          <a:xfrm>
            <a:off x="496105" y="1088980"/>
            <a:ext cx="2190271" cy="8471134"/>
          </a:xfrm>
          <a:prstGeom prst="rect">
            <a:avLst/>
          </a:prstGeom>
          <a:noFill/>
          <a:ln>
            <a:noFill/>
          </a:ln>
        </p:spPr>
        <p:txBody>
          <a:bodyPr spcFirstLastPara="1" wrap="square" lIns="0" tIns="0" rIns="18000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25" name="Google Shape;425;p42"/>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chemeClr val="dk1"/>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chemeClr val="dk1"/>
              </a:solidFill>
              <a:latin typeface="Arial"/>
              <a:ea typeface="Arial"/>
              <a:cs typeface="Arial"/>
              <a:sym typeface="Arial"/>
            </a:endParaRPr>
          </a:p>
        </p:txBody>
      </p:sp>
      <p:sp>
        <p:nvSpPr>
          <p:cNvPr id="426" name="Google Shape;426;p42"/>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427" name="Google Shape;427;p42"/>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428" name="Google Shape;428;p42"/>
          <p:cNvSpPr txBox="1">
            <a:spLocks noGrp="1"/>
          </p:cNvSpPr>
          <p:nvPr>
            <p:ph type="body" idx="1"/>
          </p:nvPr>
        </p:nvSpPr>
        <p:spPr>
          <a:xfrm>
            <a:off x="2697889" y="1121985"/>
            <a:ext cx="4368886" cy="8438082"/>
          </a:xfrm>
          <a:prstGeom prst="rect">
            <a:avLst/>
          </a:prstGeom>
          <a:noFill/>
          <a:ln>
            <a:noFill/>
          </a:ln>
        </p:spPr>
        <p:txBody>
          <a:bodyPr spcFirstLastPara="1" wrap="square" lIns="91425" tIns="45700" rIns="91425" bIns="45700" anchor="t" anchorCtr="0">
            <a:noAutofit/>
          </a:bodyPr>
          <a:lstStyle>
            <a:lvl1pPr marL="297652" marR="0" lvl="0" indent="-297652"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CV 1bis">
  <p:cSld name="4_Cover 6_1_1_1_1_1_1_1_1">
    <p:bg>
      <p:bgPr>
        <a:solidFill>
          <a:srgbClr val="FFFFFF"/>
        </a:solidFill>
        <a:effectLst/>
      </p:bgPr>
    </p:bg>
    <p:spTree>
      <p:nvGrpSpPr>
        <p:cNvPr id="1" name="Shape 429"/>
        <p:cNvGrpSpPr/>
        <p:nvPr/>
      </p:nvGrpSpPr>
      <p:grpSpPr>
        <a:xfrm>
          <a:off x="0" y="0"/>
          <a:ext cx="0" cy="0"/>
          <a:chOff x="0" y="0"/>
          <a:chExt cx="0" cy="0"/>
        </a:xfrm>
      </p:grpSpPr>
      <p:sp>
        <p:nvSpPr>
          <p:cNvPr id="430" name="Google Shape;430;p43"/>
          <p:cNvSpPr/>
          <p:nvPr/>
        </p:nvSpPr>
        <p:spPr>
          <a:xfrm>
            <a:off x="1" y="386695"/>
            <a:ext cx="2686313" cy="10691813"/>
          </a:xfrm>
          <a:prstGeom prst="rect">
            <a:avLst/>
          </a:prstGeom>
          <a:solidFill>
            <a:srgbClr val="1A1A1A"/>
          </a:solidFill>
          <a:ln>
            <a:noFill/>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158" b="0" i="0" u="none" strike="noStrike" cap="none">
              <a:solidFill>
                <a:srgbClr val="FFFFFF"/>
              </a:solidFill>
              <a:latin typeface="Arial"/>
              <a:ea typeface="Arial"/>
              <a:cs typeface="Arial"/>
              <a:sym typeface="Arial"/>
            </a:endParaRPr>
          </a:p>
        </p:txBody>
      </p:sp>
      <p:sp>
        <p:nvSpPr>
          <p:cNvPr id="431" name="Google Shape;431;p43"/>
          <p:cNvSpPr txBox="1">
            <a:spLocks noGrp="1"/>
          </p:cNvSpPr>
          <p:nvPr>
            <p:ph type="title"/>
          </p:nvPr>
        </p:nvSpPr>
        <p:spPr>
          <a:xfrm>
            <a:off x="496104" y="1088982"/>
            <a:ext cx="1805592" cy="1920723"/>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432" name="Google Shape;432;p43"/>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1640440" y="120338"/>
            <a:ext cx="1587645" cy="4224652"/>
          </a:xfrm>
          <a:prstGeom prst="rect">
            <a:avLst/>
          </a:prstGeom>
          <a:noFill/>
          <a:ln>
            <a:noFill/>
          </a:ln>
        </p:spPr>
      </p:pic>
      <p:sp>
        <p:nvSpPr>
          <p:cNvPr id="433" name="Google Shape;433;p43"/>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chemeClr val="dk1"/>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chemeClr val="dk1"/>
              </a:solidFill>
              <a:latin typeface="Arial"/>
              <a:ea typeface="Arial"/>
              <a:cs typeface="Arial"/>
              <a:sym typeface="Arial"/>
            </a:endParaRPr>
          </a:p>
        </p:txBody>
      </p:sp>
      <p:sp>
        <p:nvSpPr>
          <p:cNvPr id="434" name="Google Shape;434;p43"/>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435" name="Google Shape;435;p43"/>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436" name="Google Shape;436;p43"/>
          <p:cNvSpPr txBox="1">
            <a:spLocks noGrp="1"/>
          </p:cNvSpPr>
          <p:nvPr>
            <p:ph type="body" idx="1"/>
          </p:nvPr>
        </p:nvSpPr>
        <p:spPr>
          <a:xfrm>
            <a:off x="2697889" y="2311506"/>
            <a:ext cx="4368886" cy="7248232"/>
          </a:xfrm>
          <a:prstGeom prst="rect">
            <a:avLst/>
          </a:prstGeom>
          <a:noFill/>
          <a:ln>
            <a:noFill/>
          </a:ln>
        </p:spPr>
        <p:txBody>
          <a:bodyPr spcFirstLastPara="1" wrap="square" lIns="91425" tIns="45700" rIns="91425" bIns="45700" anchor="t" anchorCtr="0">
            <a:noAutofit/>
          </a:bodyPr>
          <a:lstStyle>
            <a:lvl1pPr marL="378018" marR="0" lvl="0"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37" name="Google Shape;437;p43"/>
          <p:cNvSpPr txBox="1">
            <a:spLocks noGrp="1"/>
          </p:cNvSpPr>
          <p:nvPr>
            <p:ph type="body" idx="2"/>
          </p:nvPr>
        </p:nvSpPr>
        <p:spPr>
          <a:xfrm>
            <a:off x="498729" y="3859117"/>
            <a:ext cx="2114873" cy="569357"/>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400"/>
              <a:buFont typeface="Arial" panose="020B0604020202020204" pitchFamily="34" charset="0"/>
              <a:buNone/>
              <a:defRPr sz="910" b="1" i="0" u="none" strike="noStrike" cap="none">
                <a:solidFill>
                  <a:schemeClr val="accent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38" name="Google Shape;438;p43"/>
          <p:cNvSpPr txBox="1">
            <a:spLocks noGrp="1"/>
          </p:cNvSpPr>
          <p:nvPr>
            <p:ph type="body" idx="3"/>
          </p:nvPr>
        </p:nvSpPr>
        <p:spPr>
          <a:xfrm>
            <a:off x="498729" y="4533824"/>
            <a:ext cx="2114873" cy="569357"/>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400"/>
              <a:buFont typeface="Arial" panose="020B0604020202020204" pitchFamily="34" charset="0"/>
              <a:buNone/>
              <a:defRPr sz="828" b="0" i="1" u="none" strike="noStrike" cap="none">
                <a:solidFill>
                  <a:schemeClr val="accent6"/>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39" name="Google Shape;439;p43"/>
          <p:cNvSpPr txBox="1">
            <a:spLocks noGrp="1"/>
          </p:cNvSpPr>
          <p:nvPr>
            <p:ph type="body" idx="4"/>
          </p:nvPr>
        </p:nvSpPr>
        <p:spPr>
          <a:xfrm>
            <a:off x="2707940" y="1121461"/>
            <a:ext cx="4362934" cy="1135596"/>
          </a:xfrm>
          <a:prstGeom prst="rect">
            <a:avLst/>
          </a:prstGeom>
          <a:noFill/>
          <a:ln>
            <a:noFill/>
          </a:ln>
        </p:spPr>
        <p:txBody>
          <a:bodyPr spcFirstLastPara="1" wrap="square" lIns="360000" tIns="0" rIns="0" bIns="0" anchor="t" anchorCtr="0">
            <a:noAutofit/>
          </a:bodyPr>
          <a:lstStyle>
            <a:lvl1pPr marL="378018" marR="0" lvl="0" indent="-189010" algn="l">
              <a:lnSpc>
                <a:spcPct val="100000"/>
              </a:lnSpc>
              <a:spcBef>
                <a:spcPts val="0"/>
              </a:spcBef>
              <a:spcAft>
                <a:spcPts val="0"/>
              </a:spcAft>
              <a:buClr>
                <a:schemeClr val="dk2"/>
              </a:buClr>
              <a:buSzPts val="1100"/>
              <a:buFont typeface="Arial"/>
              <a:buNone/>
              <a:defRPr sz="910" b="1" i="0" u="none" strike="noStrike" cap="none">
                <a:solidFill>
                  <a:schemeClr val="dk2"/>
                </a:solidFill>
                <a:latin typeface="Arial"/>
                <a:ea typeface="Arial"/>
                <a:cs typeface="Arial"/>
                <a:sym typeface="Arial"/>
              </a:defRPr>
            </a:lvl1pPr>
            <a:lvl2pPr marL="756035" marR="0" lvl="1"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2pPr>
            <a:lvl3pPr marL="1134053" marR="0" lvl="2"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3pPr>
            <a:lvl4pPr marL="1512070" marR="0" lvl="3"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4pPr>
            <a:lvl5pPr marL="1890088" marR="0" lvl="4"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5pPr>
            <a:lvl6pPr marL="2268106" marR="0" lvl="5"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6pPr>
            <a:lvl7pPr marL="2646124" marR="0" lvl="6"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7pPr>
            <a:lvl8pPr marL="3024142" marR="0" lvl="7"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8pPr>
            <a:lvl9pPr marL="3402159" marR="0" lvl="8"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9pPr>
          </a:lstStyle>
          <a:p>
            <a:endParaRPr/>
          </a:p>
        </p:txBody>
      </p:sp>
      <p:sp>
        <p:nvSpPr>
          <p:cNvPr id="440" name="Google Shape;440;p43"/>
          <p:cNvSpPr txBox="1">
            <a:spLocks noGrp="1"/>
          </p:cNvSpPr>
          <p:nvPr>
            <p:ph type="body" idx="5"/>
          </p:nvPr>
        </p:nvSpPr>
        <p:spPr>
          <a:xfrm>
            <a:off x="496105" y="5343964"/>
            <a:ext cx="2193993" cy="4224652"/>
          </a:xfrm>
          <a:prstGeom prst="rect">
            <a:avLst/>
          </a:prstGeom>
          <a:noFill/>
          <a:ln>
            <a:noFill/>
          </a:ln>
        </p:spPr>
        <p:txBody>
          <a:bodyPr spcFirstLastPara="1" wrap="square" lIns="0" tIns="0" rIns="108000" bIns="0" anchor="t" anchorCtr="0">
            <a:noAutofit/>
          </a:bodyPr>
          <a:lstStyle>
            <a:lvl1pPr marL="0" marR="0" lvl="0" indent="0" algn="l">
              <a:lnSpc>
                <a:spcPct val="100000"/>
              </a:lnSpc>
              <a:spcBef>
                <a:spcPts val="0"/>
              </a:spcBef>
              <a:spcAft>
                <a:spcPts val="0"/>
              </a:spcAft>
              <a:buClr>
                <a:schemeClr val="accent6"/>
              </a:buClr>
              <a:buSzPts val="900"/>
              <a:buFont typeface="Arial"/>
              <a:buNone/>
              <a:defRPr sz="743" b="0" i="0" u="none" strike="noStrike" cap="none">
                <a:solidFill>
                  <a:schemeClr val="accent6"/>
                </a:solidFill>
                <a:latin typeface="Arial"/>
                <a:ea typeface="Arial"/>
                <a:cs typeface="Arial"/>
                <a:sym typeface="Arial"/>
              </a:defRPr>
            </a:lvl1pPr>
            <a:lvl2pPr marL="756035" marR="0" lvl="1"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2pPr>
            <a:lvl3pPr marL="1134053" marR="0" lvl="2"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3pPr>
            <a:lvl4pPr marL="1512070" marR="0" lvl="3" indent="-236261" algn="l">
              <a:lnSpc>
                <a:spcPct val="100000"/>
              </a:lnSpc>
              <a:spcBef>
                <a:spcPts val="0"/>
              </a:spcBef>
              <a:spcAft>
                <a:spcPts val="0"/>
              </a:spcAft>
              <a:buClr>
                <a:schemeClr val="accent6"/>
              </a:buClr>
              <a:buSzPts val="900"/>
              <a:buFont typeface="Arial"/>
              <a:buChar char="●"/>
              <a:defRPr sz="743" b="1" i="0" u="none" strike="noStrike" cap="none">
                <a:solidFill>
                  <a:schemeClr val="accent6"/>
                </a:solidFill>
                <a:latin typeface="Arial"/>
                <a:ea typeface="Arial"/>
                <a:cs typeface="Arial"/>
                <a:sym typeface="Arial"/>
              </a:defRPr>
            </a:lvl4pPr>
            <a:lvl5pPr marL="1890088" marR="0" lvl="4"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5pPr>
            <a:lvl6pPr marL="2268106" marR="0" lvl="5"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6pPr>
            <a:lvl7pPr marL="2646124" marR="0" lvl="6"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7pPr>
            <a:lvl8pPr marL="3024142" marR="0" lvl="7"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8pPr>
            <a:lvl9pPr marL="3402159" marR="0" lvl="8"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Section_1">
  <p:cSld name="Section_1">
    <p:bg>
      <p:bgPr>
        <a:solidFill>
          <a:srgbClr val="FFFFFF"/>
        </a:solidFill>
        <a:effectLst/>
      </p:bgPr>
    </p:bg>
    <p:spTree>
      <p:nvGrpSpPr>
        <p:cNvPr id="1" name="Shape 441"/>
        <p:cNvGrpSpPr/>
        <p:nvPr/>
      </p:nvGrpSpPr>
      <p:grpSpPr>
        <a:xfrm>
          <a:off x="0" y="0"/>
          <a:ext cx="0" cy="0"/>
          <a:chOff x="0" y="0"/>
          <a:chExt cx="0" cy="0"/>
        </a:xfrm>
      </p:grpSpPr>
      <p:pic>
        <p:nvPicPr>
          <p:cNvPr id="442" name="Google Shape;442;p11"/>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498936" y="1121463"/>
            <a:ext cx="6561805" cy="8437076"/>
          </a:xfrm>
          <a:prstGeom prst="rect">
            <a:avLst/>
          </a:prstGeom>
          <a:noFill/>
          <a:ln>
            <a:noFill/>
          </a:ln>
        </p:spPr>
      </p:pic>
      <p:sp>
        <p:nvSpPr>
          <p:cNvPr id="443" name="Google Shape;443;p11"/>
          <p:cNvSpPr txBox="1">
            <a:spLocks noGrp="1"/>
          </p:cNvSpPr>
          <p:nvPr>
            <p:ph type="title"/>
          </p:nvPr>
        </p:nvSpPr>
        <p:spPr>
          <a:xfrm>
            <a:off x="1089805" y="2593734"/>
            <a:ext cx="5380068" cy="3338814"/>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chemeClr val="lt2"/>
              </a:buClr>
              <a:buSzPts val="3300"/>
              <a:buFont typeface="Arial"/>
              <a:buNone/>
              <a:defRPr sz="2728" b="1" i="0" u="none" strike="noStrike" cap="none">
                <a:solidFill>
                  <a:schemeClr val="lt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444" name="Google Shape;444;p11"/>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4961243" y="6914339"/>
            <a:ext cx="1587645" cy="4224652"/>
          </a:xfrm>
          <a:prstGeom prst="rect">
            <a:avLst/>
          </a:prstGeom>
          <a:noFill/>
          <a:ln>
            <a:noFill/>
          </a:ln>
        </p:spPr>
      </p:pic>
      <p:sp>
        <p:nvSpPr>
          <p:cNvPr id="445" name="Google Shape;445;p11"/>
          <p:cNvSpPr/>
          <p:nvPr/>
        </p:nvSpPr>
        <p:spPr>
          <a:xfrm rot="-430330">
            <a:off x="-17197" y="-3751021"/>
            <a:ext cx="4859049" cy="12217349"/>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446" name="Google Shape;446;p11"/>
          <p:cNvCxnSpPr/>
          <p:nvPr/>
        </p:nvCxnSpPr>
        <p:spPr>
          <a:xfrm flipH="1">
            <a:off x="-439331" y="7034408"/>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447" name="Google Shape;447;p11"/>
          <p:cNvSpPr/>
          <p:nvPr/>
        </p:nvSpPr>
        <p:spPr>
          <a:xfrm>
            <a:off x="661056" y="6639613"/>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448" name="Google Shape;448;p11"/>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449" name="Google Shape;449;p11"/>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450" name="Google Shape;450;p11"/>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451" name="Google Shape;451;p11"/>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452" name="Google Shape;452;p11"/>
          <p:cNvSpPr txBox="1">
            <a:spLocks noGrp="1"/>
          </p:cNvSpPr>
          <p:nvPr>
            <p:ph type="subTitle" idx="2"/>
          </p:nvPr>
        </p:nvSpPr>
        <p:spPr>
          <a:xfrm>
            <a:off x="1089803" y="5932363"/>
            <a:ext cx="5380049" cy="1199827"/>
          </a:xfrm>
          <a:prstGeom prst="rect">
            <a:avLst/>
          </a:prstGeom>
          <a:noFill/>
          <a:ln>
            <a:noFill/>
          </a:ln>
        </p:spPr>
        <p:txBody>
          <a:bodyPr spcFirstLastPara="1" wrap="square" lIns="0" tIns="0" rIns="0" bIns="0" anchor="ctr" anchorCtr="0">
            <a:noAutofit/>
          </a:bodyPr>
          <a:lstStyle>
            <a:lvl1pPr marR="0" lvl="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Section_2">
  <p:cSld name="Section_2">
    <p:bg>
      <p:bgPr>
        <a:solidFill>
          <a:srgbClr val="FFFFFF"/>
        </a:solidFill>
        <a:effectLst/>
      </p:bgPr>
    </p:bg>
    <p:spTree>
      <p:nvGrpSpPr>
        <p:cNvPr id="1" name="Shape 453"/>
        <p:cNvGrpSpPr/>
        <p:nvPr/>
      </p:nvGrpSpPr>
      <p:grpSpPr>
        <a:xfrm>
          <a:off x="0" y="0"/>
          <a:ext cx="0" cy="0"/>
          <a:chOff x="0" y="0"/>
          <a:chExt cx="0" cy="0"/>
        </a:xfrm>
      </p:grpSpPr>
      <p:pic>
        <p:nvPicPr>
          <p:cNvPr id="454" name="Google Shape;454;p19"/>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498936" y="1121463"/>
            <a:ext cx="6561805" cy="8438501"/>
          </a:xfrm>
          <a:prstGeom prst="rect">
            <a:avLst/>
          </a:prstGeom>
          <a:noFill/>
          <a:ln>
            <a:noFill/>
          </a:ln>
        </p:spPr>
      </p:pic>
      <p:pic>
        <p:nvPicPr>
          <p:cNvPr id="455" name="Google Shape;455;p19"/>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6166067" y="111675"/>
            <a:ext cx="1587645" cy="4224652"/>
          </a:xfrm>
          <a:prstGeom prst="rect">
            <a:avLst/>
          </a:prstGeom>
          <a:noFill/>
          <a:ln>
            <a:noFill/>
          </a:ln>
        </p:spPr>
      </p:pic>
      <p:sp>
        <p:nvSpPr>
          <p:cNvPr id="456" name="Google Shape;456;p19"/>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457" name="Google Shape;457;p19"/>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458" name="Google Shape;458;p19"/>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459" name="Google Shape;459;p19"/>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460" name="Google Shape;460;p19"/>
          <p:cNvSpPr/>
          <p:nvPr/>
        </p:nvSpPr>
        <p:spPr>
          <a:xfrm rot="-430330">
            <a:off x="-17197" y="-3751021"/>
            <a:ext cx="4859049" cy="12217349"/>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461" name="Google Shape;461;p19"/>
          <p:cNvCxnSpPr/>
          <p:nvPr/>
        </p:nvCxnSpPr>
        <p:spPr>
          <a:xfrm flipH="1">
            <a:off x="-439331" y="7034408"/>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462" name="Google Shape;462;p19"/>
          <p:cNvSpPr/>
          <p:nvPr/>
        </p:nvSpPr>
        <p:spPr>
          <a:xfrm>
            <a:off x="661056" y="6639613"/>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463" name="Google Shape;463;p19"/>
          <p:cNvSpPr txBox="1">
            <a:spLocks noGrp="1"/>
          </p:cNvSpPr>
          <p:nvPr>
            <p:ph type="title"/>
          </p:nvPr>
        </p:nvSpPr>
        <p:spPr>
          <a:xfrm>
            <a:off x="1089805" y="2593734"/>
            <a:ext cx="5380068" cy="3338814"/>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chemeClr val="lt2"/>
              </a:buClr>
              <a:buSzPts val="3300"/>
              <a:buFont typeface="Arial"/>
              <a:buNone/>
              <a:defRPr sz="2728" b="1" i="0" u="none" strike="noStrike" cap="none">
                <a:solidFill>
                  <a:schemeClr val="lt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64" name="Google Shape;464;p19"/>
          <p:cNvSpPr txBox="1">
            <a:spLocks noGrp="1"/>
          </p:cNvSpPr>
          <p:nvPr>
            <p:ph type="subTitle" idx="2"/>
          </p:nvPr>
        </p:nvSpPr>
        <p:spPr>
          <a:xfrm>
            <a:off x="1089803" y="5932363"/>
            <a:ext cx="5380049" cy="1199827"/>
          </a:xfrm>
          <a:prstGeom prst="rect">
            <a:avLst/>
          </a:prstGeom>
          <a:noFill/>
          <a:ln>
            <a:noFill/>
          </a:ln>
        </p:spPr>
        <p:txBody>
          <a:bodyPr spcFirstLastPara="1" wrap="square" lIns="0" tIns="0" rIns="0" bIns="0" anchor="ctr" anchorCtr="0">
            <a:noAutofit/>
          </a:bodyPr>
          <a:lstStyle>
            <a:lvl1pPr marR="0" lvl="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Section_3">
  <p:cSld name="3_Section">
    <p:bg>
      <p:bgPr>
        <a:solidFill>
          <a:srgbClr val="FFFFFF"/>
        </a:solidFill>
        <a:effectLst/>
      </p:bgPr>
    </p:bg>
    <p:spTree>
      <p:nvGrpSpPr>
        <p:cNvPr id="1" name="Shape 465"/>
        <p:cNvGrpSpPr/>
        <p:nvPr/>
      </p:nvGrpSpPr>
      <p:grpSpPr>
        <a:xfrm>
          <a:off x="0" y="0"/>
          <a:ext cx="0" cy="0"/>
          <a:chOff x="0" y="0"/>
          <a:chExt cx="0" cy="0"/>
        </a:xfrm>
      </p:grpSpPr>
      <p:pic>
        <p:nvPicPr>
          <p:cNvPr id="466" name="Google Shape;466;p20"/>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516463" y="1132844"/>
            <a:ext cx="6561805" cy="8427119"/>
          </a:xfrm>
          <a:prstGeom prst="rect">
            <a:avLst/>
          </a:prstGeom>
          <a:noFill/>
          <a:ln>
            <a:noFill/>
          </a:ln>
        </p:spPr>
      </p:pic>
      <p:pic>
        <p:nvPicPr>
          <p:cNvPr id="467" name="Google Shape;467;p20"/>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4961263" y="6914339"/>
            <a:ext cx="1587645" cy="4224652"/>
          </a:xfrm>
          <a:prstGeom prst="rect">
            <a:avLst/>
          </a:prstGeom>
          <a:noFill/>
          <a:ln>
            <a:noFill/>
          </a:ln>
        </p:spPr>
      </p:pic>
      <p:sp>
        <p:nvSpPr>
          <p:cNvPr id="468" name="Google Shape;468;p20"/>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469" name="Google Shape;469;p20"/>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470" name="Google Shape;470;p20"/>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471" name="Google Shape;471;p20"/>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472" name="Google Shape;472;p20"/>
          <p:cNvSpPr/>
          <p:nvPr/>
        </p:nvSpPr>
        <p:spPr>
          <a:xfrm rot="-430330">
            <a:off x="-17197" y="-3751021"/>
            <a:ext cx="4859049" cy="12217349"/>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473" name="Google Shape;473;p20"/>
          <p:cNvCxnSpPr/>
          <p:nvPr/>
        </p:nvCxnSpPr>
        <p:spPr>
          <a:xfrm flipH="1">
            <a:off x="-439331" y="7034408"/>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474" name="Google Shape;474;p20"/>
          <p:cNvSpPr/>
          <p:nvPr/>
        </p:nvSpPr>
        <p:spPr>
          <a:xfrm>
            <a:off x="661056" y="6639613"/>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475" name="Google Shape;475;p20"/>
          <p:cNvSpPr txBox="1">
            <a:spLocks noGrp="1"/>
          </p:cNvSpPr>
          <p:nvPr>
            <p:ph type="title"/>
          </p:nvPr>
        </p:nvSpPr>
        <p:spPr>
          <a:xfrm>
            <a:off x="1089805" y="2593734"/>
            <a:ext cx="5380068" cy="3338814"/>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chemeClr val="lt2"/>
              </a:buClr>
              <a:buSzPts val="3300"/>
              <a:buFont typeface="Arial"/>
              <a:buNone/>
              <a:defRPr sz="2728" b="1" i="0" u="none" strike="noStrike" cap="none">
                <a:solidFill>
                  <a:schemeClr val="lt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76" name="Google Shape;476;p20"/>
          <p:cNvSpPr txBox="1">
            <a:spLocks noGrp="1"/>
          </p:cNvSpPr>
          <p:nvPr>
            <p:ph type="subTitle" idx="2"/>
          </p:nvPr>
        </p:nvSpPr>
        <p:spPr>
          <a:xfrm>
            <a:off x="1089803" y="5932363"/>
            <a:ext cx="5380049" cy="1199827"/>
          </a:xfrm>
          <a:prstGeom prst="rect">
            <a:avLst/>
          </a:prstGeom>
          <a:noFill/>
          <a:ln>
            <a:noFill/>
          </a:ln>
        </p:spPr>
        <p:txBody>
          <a:bodyPr spcFirstLastPara="1" wrap="square" lIns="0" tIns="0" rIns="0" bIns="0" anchor="ctr" anchorCtr="0">
            <a:noAutofit/>
          </a:bodyPr>
          <a:lstStyle>
            <a:lvl1pPr marR="0" lvl="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Empty_1">
  <p:cSld name="Empty_1">
    <p:bg>
      <p:bgPr>
        <a:solidFill>
          <a:schemeClr val="lt2"/>
        </a:solidFill>
        <a:effectLst/>
      </p:bgPr>
    </p:bg>
    <p:spTree>
      <p:nvGrpSpPr>
        <p:cNvPr id="1" name="Shape 56"/>
        <p:cNvGrpSpPr/>
        <p:nvPr/>
      </p:nvGrpSpPr>
      <p:grpSpPr>
        <a:xfrm>
          <a:off x="0" y="0"/>
          <a:ext cx="0" cy="0"/>
          <a:chOff x="0" y="0"/>
          <a:chExt cx="0" cy="0"/>
        </a:xfrm>
      </p:grpSpPr>
      <p:sp>
        <p:nvSpPr>
          <p:cNvPr id="57" name="Google Shape;57;p45"/>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60" name="Google Shape;60;p45"/>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Empty_1bis">
  <p:cSld name="Empty_1bis">
    <p:bg>
      <p:bgPr>
        <a:solidFill>
          <a:schemeClr val="dk1"/>
        </a:solidFill>
        <a:effectLst/>
      </p:bgPr>
    </p:bg>
    <p:spTree>
      <p:nvGrpSpPr>
        <p:cNvPr id="1" name="Shape 61"/>
        <p:cNvGrpSpPr/>
        <p:nvPr/>
      </p:nvGrpSpPr>
      <p:grpSpPr>
        <a:xfrm>
          <a:off x="0" y="0"/>
          <a:ext cx="0" cy="0"/>
          <a:chOff x="0" y="0"/>
          <a:chExt cx="0" cy="0"/>
        </a:xfrm>
      </p:grpSpPr>
      <p:sp>
        <p:nvSpPr>
          <p:cNvPr id="62" name="Google Shape;62;p46"/>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63" name="Google Shape;63;p46"/>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64" name="Google Shape;64;p46"/>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65" name="Google Shape;65;p46"/>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Empty_2">
  <p:cSld name="Empty_2">
    <p:bg>
      <p:bgPr>
        <a:solidFill>
          <a:schemeClr val="lt2"/>
        </a:solidFill>
        <a:effectLst/>
      </p:bgPr>
    </p:bg>
    <p:spTree>
      <p:nvGrpSpPr>
        <p:cNvPr id="1" name="Shape 66"/>
        <p:cNvGrpSpPr/>
        <p:nvPr/>
      </p:nvGrpSpPr>
      <p:grpSpPr>
        <a:xfrm>
          <a:off x="0" y="0"/>
          <a:ext cx="0" cy="0"/>
          <a:chOff x="0" y="0"/>
          <a:chExt cx="0" cy="0"/>
        </a:xfrm>
      </p:grpSpPr>
      <p:sp>
        <p:nvSpPr>
          <p:cNvPr id="67" name="Google Shape;67;p47"/>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68" name="Google Shape;68;p47"/>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69" name="Google Shape;69;p47"/>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70" name="Google Shape;70;p4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71" name="Google Shape;71;p47"/>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Empty_2bis">
  <p:cSld name="Empty_2bis">
    <p:bg>
      <p:bgPr>
        <a:solidFill>
          <a:schemeClr val="dk1"/>
        </a:solidFill>
        <a:effectLst/>
      </p:bgPr>
    </p:bg>
    <p:spTree>
      <p:nvGrpSpPr>
        <p:cNvPr id="1" name="Shape 72"/>
        <p:cNvGrpSpPr/>
        <p:nvPr/>
      </p:nvGrpSpPr>
      <p:grpSpPr>
        <a:xfrm>
          <a:off x="0" y="0"/>
          <a:ext cx="0" cy="0"/>
          <a:chOff x="0" y="0"/>
          <a:chExt cx="0" cy="0"/>
        </a:xfrm>
      </p:grpSpPr>
      <p:sp>
        <p:nvSpPr>
          <p:cNvPr id="73" name="Google Shape;73;p48"/>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74" name="Google Shape;74;p48"/>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75" name="Google Shape;75;p48"/>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76" name="Google Shape;76;p48"/>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77" name="Google Shape;77;p48"/>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lide_20bis">
  <p:cSld name="Empty 3bis">
    <p:bg>
      <p:bgPr>
        <a:solidFill>
          <a:schemeClr val="dk1"/>
        </a:solidFill>
        <a:effectLst/>
      </p:bgPr>
    </p:bg>
    <p:spTree>
      <p:nvGrpSpPr>
        <p:cNvPr id="1" name="Shape 85"/>
        <p:cNvGrpSpPr/>
        <p:nvPr/>
      </p:nvGrpSpPr>
      <p:grpSpPr>
        <a:xfrm>
          <a:off x="0" y="0"/>
          <a:ext cx="0" cy="0"/>
          <a:chOff x="0" y="0"/>
          <a:chExt cx="0" cy="0"/>
        </a:xfrm>
      </p:grpSpPr>
      <p:sp>
        <p:nvSpPr>
          <p:cNvPr id="86" name="Google Shape;86;p17"/>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87" name="Google Shape;87;p17"/>
          <p:cNvSpPr txBox="1">
            <a:spLocks noGrp="1"/>
          </p:cNvSpPr>
          <p:nvPr>
            <p:ph type="subTitle" idx="1"/>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FFFFFF"/>
              </a:buClr>
              <a:buSzPts val="1100"/>
              <a:buFont typeface="Arial"/>
              <a:buNone/>
              <a:defRPr sz="910" b="0" i="0" u="none" strike="noStrike" cap="none">
                <a:solidFill>
                  <a:srgbClr val="FFFFFF"/>
                </a:solidFill>
                <a:latin typeface="Arial"/>
                <a:ea typeface="Arial"/>
                <a:cs typeface="Arial"/>
                <a:sym typeface="Arial"/>
              </a:defRPr>
            </a:lvl1pPr>
            <a:lvl2pPr marR="0" lvl="1"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88" name="Google Shape;88;p17"/>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89" name="Google Shape;89;p17"/>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90" name="Google Shape;90;p1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91" name="Google Shape;91;p17"/>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lide_1bis">
  <p:cSld name="Slide_1">
    <p:bg>
      <p:bgPr>
        <a:solidFill>
          <a:schemeClr val="lt2"/>
        </a:solidFill>
        <a:effectLst/>
      </p:bgPr>
    </p:bg>
    <p:spTree>
      <p:nvGrpSpPr>
        <p:cNvPr id="1" name="Shape 92"/>
        <p:cNvGrpSpPr/>
        <p:nvPr/>
      </p:nvGrpSpPr>
      <p:grpSpPr>
        <a:xfrm>
          <a:off x="0" y="0"/>
          <a:ext cx="0" cy="0"/>
          <a:chOff x="0" y="0"/>
          <a:chExt cx="0" cy="0"/>
        </a:xfrm>
      </p:grpSpPr>
      <p:sp>
        <p:nvSpPr>
          <p:cNvPr id="93" name="Google Shape;93;p23"/>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94" name="Google Shape;94;p23"/>
          <p:cNvSpPr txBox="1">
            <a:spLocks noGrp="1"/>
          </p:cNvSpPr>
          <p:nvPr>
            <p:ph type="subTitle" idx="1"/>
          </p:nvPr>
        </p:nvSpPr>
        <p:spPr>
          <a:xfrm>
            <a:off x="497531" y="2421640"/>
            <a:ext cx="6564615" cy="1054527"/>
          </a:xfrm>
          <a:prstGeom prst="rect">
            <a:avLst/>
          </a:prstGeom>
          <a:noFill/>
          <a:ln>
            <a:noFill/>
          </a:ln>
        </p:spPr>
        <p:txBody>
          <a:bodyPr spcFirstLastPara="1" wrap="square" lIns="0" tIns="0" rIns="0" bIns="0" anchor="t" anchorCtr="0">
            <a:noAutofit/>
          </a:bodyPr>
          <a:lstStyle>
            <a:lvl1pPr marL="0" marR="0" lvl="0" algn="l">
              <a:lnSpc>
                <a:spcPct val="100000"/>
              </a:lnSpc>
              <a:spcBef>
                <a:spcPts val="0"/>
              </a:spcBef>
              <a:spcAft>
                <a:spcPts val="0"/>
              </a:spcAft>
              <a:buClr>
                <a:srgbClr val="FFFFFF"/>
              </a:buClr>
              <a:buSzPts val="1100"/>
              <a:buFont typeface="Arial"/>
              <a:buNone/>
              <a:defRPr sz="91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95" name="Google Shape;95;p23"/>
          <p:cNvSpPr txBox="1">
            <a:spLocks noGrp="1"/>
          </p:cNvSpPr>
          <p:nvPr>
            <p:ph type="body" idx="2"/>
          </p:nvPr>
        </p:nvSpPr>
        <p:spPr>
          <a:xfrm>
            <a:off x="498729" y="3491130"/>
            <a:ext cx="6561991" cy="6068984"/>
          </a:xfrm>
          <a:prstGeom prst="rect">
            <a:avLst/>
          </a:prstGeom>
          <a:noFill/>
          <a:ln>
            <a:noFill/>
          </a:ln>
        </p:spPr>
        <p:txBody>
          <a:bodyPr spcFirstLastPara="1" wrap="square" lIns="0" tIns="0" rIns="54000" bIns="0" anchor="t" anchorCtr="0">
            <a:noAutofit/>
          </a:bodyPr>
          <a:lstStyle>
            <a:lvl1pPr marL="0" marR="0" lvl="0" indent="-189010" algn="l">
              <a:lnSpc>
                <a:spcPct val="100000"/>
              </a:lnSpc>
              <a:spcBef>
                <a:spcPts val="0"/>
              </a:spcBef>
              <a:spcAft>
                <a:spcPts val="0"/>
              </a:spcAft>
              <a:buClr>
                <a:schemeClr val="lt2"/>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2pPr>
            <a:lvl3pPr marL="1134053" marR="0" lvl="2"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3pPr>
            <a:lvl4pPr marL="1512070" marR="0" lvl="3"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4pPr>
            <a:lvl5pPr marL="1890088" marR="0" lvl="4"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5pPr>
            <a:lvl6pPr marL="2268106" marR="0" lvl="5"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L="2646124" marR="0" lvl="6"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L="3024142" marR="0" lvl="7"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L="3402159" marR="0" lvl="8"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
        <p:nvSpPr>
          <p:cNvPr id="96" name="Google Shape;96;p23"/>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97" name="Google Shape;97;p23"/>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98" name="Google Shape;98;p23"/>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99" name="Google Shape;99;p23"/>
          <p:cNvSpPr txBox="1">
            <a:spLocks noGrp="1"/>
          </p:cNvSpPr>
          <p:nvPr>
            <p:ph type="body" idx="3"/>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None/>
              <a:defRPr sz="662" i="0" u="none" strike="noStrike" cap="none">
                <a:solidFill>
                  <a:schemeClr val="dk2"/>
                </a:solidFill>
              </a:defRPr>
            </a:lvl1pPr>
            <a:lvl2pPr marL="756035" marR="0" lvl="1" indent="-231011" algn="r">
              <a:lnSpc>
                <a:spcPct val="100000"/>
              </a:lnSpc>
              <a:spcBef>
                <a:spcPts val="0"/>
              </a:spcBef>
              <a:spcAft>
                <a:spcPts val="0"/>
              </a:spcAft>
              <a:buClr>
                <a:schemeClr val="dk2"/>
              </a:buClr>
              <a:buSzPts val="800"/>
              <a:buChar char="○"/>
              <a:defRPr sz="662" i="0" u="none" strike="noStrike" cap="none">
                <a:solidFill>
                  <a:schemeClr val="dk2"/>
                </a:solidFill>
              </a:defRPr>
            </a:lvl2pPr>
            <a:lvl3pPr marL="1134053" marR="0" lvl="2" indent="-231011" algn="r">
              <a:lnSpc>
                <a:spcPct val="100000"/>
              </a:lnSpc>
              <a:spcBef>
                <a:spcPts val="0"/>
              </a:spcBef>
              <a:spcAft>
                <a:spcPts val="0"/>
              </a:spcAft>
              <a:buClr>
                <a:schemeClr val="dk2"/>
              </a:buClr>
              <a:buSzPts val="800"/>
              <a:buChar char="■"/>
              <a:defRPr sz="662" i="0" u="none" strike="noStrike" cap="none">
                <a:solidFill>
                  <a:schemeClr val="dk2"/>
                </a:solidFill>
              </a:defRPr>
            </a:lvl3pPr>
            <a:lvl4pPr marL="1512070" marR="0" lvl="3" indent="-231011" algn="r">
              <a:lnSpc>
                <a:spcPct val="100000"/>
              </a:lnSpc>
              <a:spcBef>
                <a:spcPts val="0"/>
              </a:spcBef>
              <a:spcAft>
                <a:spcPts val="0"/>
              </a:spcAft>
              <a:buClr>
                <a:schemeClr val="dk2"/>
              </a:buClr>
              <a:buSzPts val="800"/>
              <a:buChar char="●"/>
              <a:defRPr sz="662" i="0" u="none" strike="noStrike" cap="none">
                <a:solidFill>
                  <a:schemeClr val="dk2"/>
                </a:solidFill>
              </a:defRPr>
            </a:lvl4pPr>
            <a:lvl5pPr marL="1890088" marR="0" lvl="4" indent="-231011" algn="r">
              <a:lnSpc>
                <a:spcPct val="100000"/>
              </a:lnSpc>
              <a:spcBef>
                <a:spcPts val="0"/>
              </a:spcBef>
              <a:spcAft>
                <a:spcPts val="0"/>
              </a:spcAft>
              <a:buClr>
                <a:schemeClr val="dk2"/>
              </a:buClr>
              <a:buSzPts val="800"/>
              <a:buChar char="○"/>
              <a:defRPr sz="662" i="0" u="none" strike="noStrike" cap="none">
                <a:solidFill>
                  <a:schemeClr val="dk2"/>
                </a:solidFill>
              </a:defRPr>
            </a:lvl5pPr>
            <a:lvl6pPr marL="2268106" marR="0" lvl="5" indent="-231011" algn="r">
              <a:lnSpc>
                <a:spcPct val="100000"/>
              </a:lnSpc>
              <a:spcBef>
                <a:spcPts val="0"/>
              </a:spcBef>
              <a:spcAft>
                <a:spcPts val="0"/>
              </a:spcAft>
              <a:buClr>
                <a:schemeClr val="dk2"/>
              </a:buClr>
              <a:buSzPts val="800"/>
              <a:buChar char="■"/>
              <a:defRPr sz="662" i="0" u="none" strike="noStrike" cap="none">
                <a:solidFill>
                  <a:schemeClr val="dk2"/>
                </a:solidFill>
              </a:defRPr>
            </a:lvl6pPr>
            <a:lvl7pPr marL="2646124" marR="0" lvl="6" indent="-231011" algn="r">
              <a:lnSpc>
                <a:spcPct val="100000"/>
              </a:lnSpc>
              <a:spcBef>
                <a:spcPts val="0"/>
              </a:spcBef>
              <a:spcAft>
                <a:spcPts val="0"/>
              </a:spcAft>
              <a:buClr>
                <a:schemeClr val="dk2"/>
              </a:buClr>
              <a:buSzPts val="800"/>
              <a:buChar char="●"/>
              <a:defRPr sz="662" i="0" u="none" strike="noStrike" cap="none">
                <a:solidFill>
                  <a:schemeClr val="dk2"/>
                </a:solidFill>
              </a:defRPr>
            </a:lvl7pPr>
            <a:lvl8pPr marL="3024142" marR="0" lvl="7" indent="-231011" algn="r">
              <a:lnSpc>
                <a:spcPct val="100000"/>
              </a:lnSpc>
              <a:spcBef>
                <a:spcPts val="0"/>
              </a:spcBef>
              <a:spcAft>
                <a:spcPts val="0"/>
              </a:spcAft>
              <a:buClr>
                <a:schemeClr val="dk2"/>
              </a:buClr>
              <a:buSzPts val="800"/>
              <a:buChar char="○"/>
              <a:defRPr sz="662" i="0" u="none" strike="noStrike" cap="none">
                <a:solidFill>
                  <a:schemeClr val="dk2"/>
                </a:solidFill>
              </a:defRPr>
            </a:lvl8pPr>
            <a:lvl9pPr marL="3402159" marR="0" lvl="8" indent="-231011" algn="r">
              <a:lnSpc>
                <a:spcPct val="100000"/>
              </a:lnSpc>
              <a:spcBef>
                <a:spcPts val="0"/>
              </a:spcBef>
              <a:spcAft>
                <a:spcPts val="0"/>
              </a:spcAft>
              <a:buClr>
                <a:schemeClr val="dk2"/>
              </a:buClr>
              <a:buSzPts val="800"/>
              <a:buChar char="■"/>
              <a:defRPr sz="662" i="0" u="none" strike="noStrike" cap="none">
                <a:solidFill>
                  <a:schemeClr val="dk2"/>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
          <p:cNvSpPr txBox="1">
            <a:spLocks noGrp="1"/>
          </p:cNvSpPr>
          <p:nvPr>
            <p:ph type="body" idx="1"/>
          </p:nvPr>
        </p:nvSpPr>
        <p:spPr>
          <a:xfrm>
            <a:off x="519729" y="2847851"/>
            <a:ext cx="6520220" cy="6781381"/>
          </a:xfrm>
          <a:prstGeom prst="rect">
            <a:avLst/>
          </a:prstGeom>
          <a:noFill/>
          <a:ln>
            <a:noFill/>
          </a:ln>
        </p:spPr>
        <p:txBody>
          <a:bodyPr spcFirstLastPara="1" wrap="square" lIns="91425" tIns="45700" rIns="0" bIns="45700" anchor="t" anchorCtr="0">
            <a:normAutofit/>
          </a:bodyPr>
          <a:lstStyle>
            <a:lvl1pPr marL="457200" marR="0" lvl="0" indent="-285750" algn="l" rtl="0">
              <a:lnSpc>
                <a:spcPct val="100000"/>
              </a:lnSpc>
              <a:spcBef>
                <a:spcPts val="0"/>
              </a:spcBef>
              <a:spcAft>
                <a:spcPts val="0"/>
              </a:spcAft>
              <a:buClr>
                <a:schemeClr val="accent1"/>
              </a:buClr>
              <a:buSzPts val="900"/>
              <a:buFont typeface="Arial"/>
              <a:buChar char="•"/>
              <a:defRPr sz="900" b="0" i="0" u="none" strike="noStrike" cap="none">
                <a:solidFill>
                  <a:schemeClr val="dk1"/>
                </a:solidFill>
                <a:latin typeface="Arial"/>
                <a:ea typeface="Arial"/>
                <a:cs typeface="Arial"/>
                <a:sym typeface="Arial"/>
              </a:defRPr>
            </a:lvl1pPr>
            <a:lvl2pPr marL="914400" marR="0" lvl="1" indent="-285750" algn="l" rtl="0">
              <a:lnSpc>
                <a:spcPct val="100000"/>
              </a:lnSpc>
              <a:spcBef>
                <a:spcPts val="0"/>
              </a:spcBef>
              <a:spcAft>
                <a:spcPts val="0"/>
              </a:spcAft>
              <a:buClr>
                <a:schemeClr val="accent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100000"/>
              </a:lnSpc>
              <a:spcBef>
                <a:spcPts val="0"/>
              </a:spcBef>
              <a:spcAft>
                <a:spcPts val="0"/>
              </a:spcAft>
              <a:buClr>
                <a:schemeClr val="accent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100000"/>
              </a:lnSpc>
              <a:spcBef>
                <a:spcPts val="0"/>
              </a:spcBef>
              <a:spcAft>
                <a:spcPts val="0"/>
              </a:spcAft>
              <a:buClr>
                <a:schemeClr val="accent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100000"/>
              </a:lnSpc>
              <a:spcBef>
                <a:spcPts val="0"/>
              </a:spcBef>
              <a:spcAft>
                <a:spcPts val="0"/>
              </a:spcAft>
              <a:buClr>
                <a:schemeClr val="accent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 id="2147483660" r:id="rId11"/>
    <p:sldLayoutId id="2147483662" r:id="rId12"/>
    <p:sldLayoutId id="2147483663" r:id="rId13"/>
    <p:sldLayoutId id="2147483665" r:id="rId14"/>
    <p:sldLayoutId id="2147483666" r:id="rId15"/>
    <p:sldLayoutId id="2147483667" r:id="rId16"/>
    <p:sldLayoutId id="2147483668" r:id="rId17"/>
    <p:sldLayoutId id="2147483669" r:id="rId18"/>
    <p:sldLayoutId id="2147483670" r:id="rId19"/>
    <p:sldLayoutId id="2147483671" r:id="rId20"/>
    <p:sldLayoutId id="2147483672" r:id="rId21"/>
    <p:sldLayoutId id="2147483673" r:id="rId22"/>
    <p:sldLayoutId id="2147483674" r:id="rId23"/>
    <p:sldLayoutId id="2147483675" r:id="rId24"/>
    <p:sldLayoutId id="2147483676" r:id="rId25"/>
    <p:sldLayoutId id="2147483679" r:id="rId26"/>
    <p:sldLayoutId id="2147483680" r:id="rId27"/>
    <p:sldLayoutId id="2147483681" r:id="rId28"/>
    <p:sldLayoutId id="2147483682" r:id="rId29"/>
    <p:sldLayoutId id="2147483683" r:id="rId30"/>
    <p:sldLayoutId id="2147483684" r:id="rId31"/>
    <p:sldLayoutId id="2147483685" r:id="rId32"/>
    <p:sldLayoutId id="2147483686" r:id="rId33"/>
    <p:sldLayoutId id="2147483687" r:id="rId34"/>
    <p:sldLayoutId id="2147483688" r:id="rId35"/>
    <p:sldLayoutId id="2147483689" r:id="rId36"/>
    <p:sldLayoutId id="2147483690" r:id="rId37"/>
  </p:sldLayoutIdLst>
  <p:transition spd="slow">
    <p:push/>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2381" userDrawn="1">
          <p15:clr>
            <a:srgbClr val="EA4335"/>
          </p15:clr>
        </p15:guide>
        <p15:guide id="2" pos="314" userDrawn="1">
          <p15:clr>
            <a:srgbClr val="EA4335"/>
          </p15:clr>
        </p15:guide>
        <p15:guide id="3" pos="4448" userDrawn="1">
          <p15:clr>
            <a:srgbClr val="EA4335"/>
          </p15:clr>
        </p15:guide>
        <p15:guide id="4" pos="1692" userDrawn="1">
          <p15:clr>
            <a:srgbClr val="EA4335"/>
          </p15:clr>
        </p15:guide>
        <p15:guide id="5" pos="3070" userDrawn="1">
          <p15:clr>
            <a:srgbClr val="EA4335"/>
          </p15:clr>
        </p15:guide>
        <p15:guide id="6" orient="horz" pos="3368" userDrawn="1">
          <p15:clr>
            <a:srgbClr val="EA4335"/>
          </p15:clr>
        </p15:guide>
        <p15:guide id="7" orient="horz" pos="706" userDrawn="1">
          <p15:clr>
            <a:srgbClr val="EA4335"/>
          </p15:clr>
        </p15:guide>
        <p15:guide id="8" orient="horz" pos="6022" userDrawn="1">
          <p15:clr>
            <a:srgbClr val="EA4335"/>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texte 8">
            <a:extLst>
              <a:ext uri="{FF2B5EF4-FFF2-40B4-BE49-F238E27FC236}">
                <a16:creationId xmlns:a16="http://schemas.microsoft.com/office/drawing/2014/main" id="{9D8E1CA9-95C6-4CA5-8937-25860172548E}"/>
              </a:ext>
            </a:extLst>
          </p:cNvPr>
          <p:cNvSpPr>
            <a:spLocks noGrp="1"/>
          </p:cNvSpPr>
          <p:nvPr>
            <p:ph type="body" idx="1"/>
          </p:nvPr>
        </p:nvSpPr>
        <p:spPr/>
        <p:txBody>
          <a:bodyPr/>
          <a:lstStyle/>
          <a:p>
            <a:endParaRPr lang="fr-FR"/>
          </a:p>
        </p:txBody>
      </p:sp>
      <p:sp>
        <p:nvSpPr>
          <p:cNvPr id="19" name="Sous-titre 4">
            <a:extLst>
              <a:ext uri="{FF2B5EF4-FFF2-40B4-BE49-F238E27FC236}">
                <a16:creationId xmlns:a16="http://schemas.microsoft.com/office/drawing/2014/main" id="{48468739-C8EE-4B44-B67A-87A6A1C2F17F}"/>
              </a:ext>
            </a:extLst>
          </p:cNvPr>
          <p:cNvSpPr txBox="1">
            <a:spLocks/>
          </p:cNvSpPr>
          <p:nvPr/>
        </p:nvSpPr>
        <p:spPr>
          <a:xfrm>
            <a:off x="497531" y="454978"/>
            <a:ext cx="6564615" cy="191448"/>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378018" marR="0" lvl="0" indent="-189010" algn="r" rtl="0">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r>
              <a:rPr lang="fr-FR"/>
              <a:t>22/02/2022</a:t>
            </a:r>
          </a:p>
        </p:txBody>
      </p:sp>
      <p:sp>
        <p:nvSpPr>
          <p:cNvPr id="20" name="Rectangle : avec coin arrondi 19">
            <a:extLst>
              <a:ext uri="{FF2B5EF4-FFF2-40B4-BE49-F238E27FC236}">
                <a16:creationId xmlns:a16="http://schemas.microsoft.com/office/drawing/2014/main" id="{C1396129-0E48-4F39-8D01-AC8C8ED2300F}"/>
              </a:ext>
            </a:extLst>
          </p:cNvPr>
          <p:cNvSpPr/>
          <p:nvPr/>
        </p:nvSpPr>
        <p:spPr>
          <a:xfrm rot="5400000">
            <a:off x="2834730" y="-2834730"/>
            <a:ext cx="1890211" cy="7559676"/>
          </a:xfrm>
          <a:prstGeom prst="round1Rect">
            <a:avLst>
              <a:gd name="adj" fmla="val 50000"/>
            </a:avLst>
          </a:prstGeom>
          <a:gradFill flip="none" rotWithShape="1">
            <a:gsLst>
              <a:gs pos="72000">
                <a:srgbClr val="DA0000"/>
              </a:gs>
              <a:gs pos="93000">
                <a:srgbClr val="FF6600"/>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ZoneTexte 20">
            <a:extLst>
              <a:ext uri="{FF2B5EF4-FFF2-40B4-BE49-F238E27FC236}">
                <a16:creationId xmlns:a16="http://schemas.microsoft.com/office/drawing/2014/main" id="{983A72D2-C9CF-4D14-B6C6-17A68CEEF139}"/>
              </a:ext>
            </a:extLst>
          </p:cNvPr>
          <p:cNvSpPr txBox="1"/>
          <p:nvPr/>
        </p:nvSpPr>
        <p:spPr>
          <a:xfrm>
            <a:off x="1498600" y="276472"/>
            <a:ext cx="5769678" cy="1015663"/>
          </a:xfrm>
          <a:prstGeom prst="rect">
            <a:avLst/>
          </a:prstGeom>
          <a:noFill/>
        </p:spPr>
        <p:txBody>
          <a:bodyPr wrap="square" rtlCol="0">
            <a:spAutoFit/>
          </a:bodyPr>
          <a:lstStyle/>
          <a:p>
            <a:pPr algn="r"/>
            <a:r>
              <a:rPr lang="fr-FR" sz="1200">
                <a:solidFill>
                  <a:schemeClr val="tx2"/>
                </a:solidFill>
              </a:rPr>
              <a:t>Kit d’outils</a:t>
            </a:r>
          </a:p>
          <a:p>
            <a:pPr algn="r"/>
            <a:r>
              <a:rPr lang="fr-FR" sz="1600" b="1">
                <a:solidFill>
                  <a:schemeClr val="tx2"/>
                </a:solidFill>
              </a:rPr>
              <a:t>Choisir les bons équipements de poste de travail en fonction des usages des professionnels </a:t>
            </a:r>
          </a:p>
          <a:p>
            <a:pPr algn="r"/>
            <a:endParaRPr lang="fr-FR" sz="1600">
              <a:solidFill>
                <a:schemeClr val="tx2"/>
              </a:solidFill>
            </a:endParaRPr>
          </a:p>
        </p:txBody>
      </p:sp>
      <p:sp>
        <p:nvSpPr>
          <p:cNvPr id="22" name="ZoneTexte 21">
            <a:extLst>
              <a:ext uri="{FF2B5EF4-FFF2-40B4-BE49-F238E27FC236}">
                <a16:creationId xmlns:a16="http://schemas.microsoft.com/office/drawing/2014/main" id="{87828FB1-8301-4854-AC74-C36A3060018C}"/>
              </a:ext>
            </a:extLst>
          </p:cNvPr>
          <p:cNvSpPr txBox="1"/>
          <p:nvPr/>
        </p:nvSpPr>
        <p:spPr>
          <a:xfrm>
            <a:off x="270660" y="1159502"/>
            <a:ext cx="6997617" cy="400110"/>
          </a:xfrm>
          <a:prstGeom prst="rect">
            <a:avLst/>
          </a:prstGeom>
          <a:noFill/>
        </p:spPr>
        <p:txBody>
          <a:bodyPr wrap="square" rtlCol="0">
            <a:spAutoFit/>
          </a:bodyPr>
          <a:lstStyle/>
          <a:p>
            <a:r>
              <a:rPr lang="fr-FR" sz="2000" b="1">
                <a:solidFill>
                  <a:schemeClr val="tx2"/>
                </a:solidFill>
              </a:rPr>
              <a:t>Fiche 4 – Exemple (1/3)</a:t>
            </a:r>
          </a:p>
        </p:txBody>
      </p:sp>
      <p:pic>
        <p:nvPicPr>
          <p:cNvPr id="23" name="Image 22">
            <a:extLst>
              <a:ext uri="{FF2B5EF4-FFF2-40B4-BE49-F238E27FC236}">
                <a16:creationId xmlns:a16="http://schemas.microsoft.com/office/drawing/2014/main" id="{5D85614C-2BC6-4B19-97B9-12168D949814}"/>
              </a:ext>
            </a:extLst>
          </p:cNvPr>
          <p:cNvPicPr>
            <a:picLocks noChangeAspect="1"/>
          </p:cNvPicPr>
          <p:nvPr/>
        </p:nvPicPr>
        <p:blipFill>
          <a:blip r:embed="rId2"/>
          <a:stretch>
            <a:fillRect/>
          </a:stretch>
        </p:blipFill>
        <p:spPr>
          <a:xfrm>
            <a:off x="107305" y="128980"/>
            <a:ext cx="1961189" cy="798102"/>
          </a:xfrm>
          <a:prstGeom prst="rect">
            <a:avLst/>
          </a:prstGeom>
        </p:spPr>
      </p:pic>
      <p:sp>
        <p:nvSpPr>
          <p:cNvPr id="2" name="ZoneTexte 1">
            <a:extLst>
              <a:ext uri="{FF2B5EF4-FFF2-40B4-BE49-F238E27FC236}">
                <a16:creationId xmlns:a16="http://schemas.microsoft.com/office/drawing/2014/main" id="{762DE255-3817-484F-A1B3-E0610C867F28}"/>
              </a:ext>
            </a:extLst>
          </p:cNvPr>
          <p:cNvSpPr txBox="1"/>
          <p:nvPr/>
        </p:nvSpPr>
        <p:spPr>
          <a:xfrm>
            <a:off x="278737" y="2046499"/>
            <a:ext cx="7018357" cy="1046440"/>
          </a:xfrm>
          <a:prstGeom prst="rect">
            <a:avLst/>
          </a:prstGeom>
          <a:solidFill>
            <a:srgbClr val="FFE389"/>
          </a:solidFill>
        </p:spPr>
        <p:txBody>
          <a:bodyPr wrap="square" rtlCol="0">
            <a:spAutoFit/>
          </a:bodyPr>
          <a:lstStyle/>
          <a:p>
            <a:r>
              <a:rPr lang="fr-FR" b="1">
                <a:solidFill>
                  <a:srgbClr val="FF6600"/>
                </a:solidFill>
              </a:rPr>
              <a:t>Enoncé du cas pratique : </a:t>
            </a:r>
          </a:p>
          <a:p>
            <a:r>
              <a:rPr lang="fr-FR" sz="1200">
                <a:solidFill>
                  <a:schemeClr val="tx1"/>
                </a:solidFill>
              </a:rPr>
              <a:t>L’établissement est un DITEP. Il est composé de cinquante professionnels.</a:t>
            </a:r>
          </a:p>
          <a:p>
            <a:endParaRPr lang="fr-FR" sz="1200">
              <a:solidFill>
                <a:schemeClr val="tx1"/>
              </a:solidFill>
            </a:endParaRPr>
          </a:p>
          <a:p>
            <a:r>
              <a:rPr lang="fr-FR" sz="1200"/>
              <a:t>Le responsable doit calculer le nombre de PC à commander pour couvrir les besoins de sa structure. Il se reporte à la méthodologie proposée dans le guide pour réaliser ce calcul. </a:t>
            </a:r>
            <a:r>
              <a:rPr lang="fr-FR" sz="1200">
                <a:solidFill>
                  <a:schemeClr val="tx1"/>
                </a:solidFill>
              </a:rPr>
              <a:t> </a:t>
            </a:r>
          </a:p>
        </p:txBody>
      </p:sp>
      <p:graphicFrame>
        <p:nvGraphicFramePr>
          <p:cNvPr id="14" name="Tableau 13">
            <a:extLst>
              <a:ext uri="{FF2B5EF4-FFF2-40B4-BE49-F238E27FC236}">
                <a16:creationId xmlns:a16="http://schemas.microsoft.com/office/drawing/2014/main" id="{ECE8DB11-E2D7-473D-A4CC-E14A9B02E272}"/>
              </a:ext>
            </a:extLst>
          </p:cNvPr>
          <p:cNvGraphicFramePr>
            <a:graphicFrameLocks noGrp="1"/>
          </p:cNvGraphicFramePr>
          <p:nvPr>
            <p:extLst>
              <p:ext uri="{D42A27DB-BD31-4B8C-83A1-F6EECF244321}">
                <p14:modId xmlns:p14="http://schemas.microsoft.com/office/powerpoint/2010/main" val="3362222498"/>
              </p:ext>
            </p:extLst>
          </p:nvPr>
        </p:nvGraphicFramePr>
        <p:xfrm>
          <a:off x="719307" y="3942737"/>
          <a:ext cx="5792681" cy="577215"/>
        </p:xfrm>
        <a:graphic>
          <a:graphicData uri="http://schemas.openxmlformats.org/drawingml/2006/table">
            <a:tbl>
              <a:tblPr>
                <a:tableStyleId>{E8B1032C-EA38-4F05-BA0D-38AFFFC7BED3}</a:tableStyleId>
              </a:tblPr>
              <a:tblGrid>
                <a:gridCol w="4040083">
                  <a:extLst>
                    <a:ext uri="{9D8B030D-6E8A-4147-A177-3AD203B41FA5}">
                      <a16:colId xmlns:a16="http://schemas.microsoft.com/office/drawing/2014/main" val="2178663902"/>
                    </a:ext>
                  </a:extLst>
                </a:gridCol>
                <a:gridCol w="1752598">
                  <a:extLst>
                    <a:ext uri="{9D8B030D-6E8A-4147-A177-3AD203B41FA5}">
                      <a16:colId xmlns:a16="http://schemas.microsoft.com/office/drawing/2014/main" val="1614109941"/>
                    </a:ext>
                  </a:extLst>
                </a:gridCol>
              </a:tblGrid>
              <a:tr h="190500">
                <a:tc>
                  <a:txBody>
                    <a:bodyPr/>
                    <a:lstStyle/>
                    <a:p>
                      <a:pPr algn="l" fontAlgn="b"/>
                      <a:r>
                        <a:rPr lang="fr-FR" sz="1200" b="1" u="none" strike="noStrike">
                          <a:solidFill>
                            <a:schemeClr val="tx2"/>
                          </a:solidFill>
                          <a:effectLst/>
                        </a:rPr>
                        <a:t>Catégorie de professionnels</a:t>
                      </a:r>
                      <a:endParaRPr lang="fr-FR" sz="1200" b="1" i="0" u="none" strike="noStrike">
                        <a:solidFill>
                          <a:schemeClr val="tx2"/>
                        </a:solidFill>
                        <a:effectLst/>
                        <a:latin typeface="Calibri" panose="020F0502020204030204" pitchFamily="34" charset="0"/>
                      </a:endParaRPr>
                    </a:p>
                  </a:txBody>
                  <a:tcPr marL="9525" marR="9525" marT="9525" marB="0" anchor="b">
                    <a:solidFill>
                      <a:srgbClr val="FF6600"/>
                    </a:solidFill>
                  </a:tcPr>
                </a:tc>
                <a:tc>
                  <a:txBody>
                    <a:bodyPr/>
                    <a:lstStyle/>
                    <a:p>
                      <a:pPr algn="ctr" fontAlgn="b"/>
                      <a:r>
                        <a:rPr lang="fr-FR" sz="1200" b="1" u="none" strike="noStrike">
                          <a:solidFill>
                            <a:schemeClr val="tx2"/>
                          </a:solidFill>
                          <a:effectLst/>
                        </a:rPr>
                        <a:t>Nombre</a:t>
                      </a:r>
                      <a:endParaRPr lang="fr-FR" sz="1200" b="1" i="0" u="none" strike="noStrike">
                        <a:solidFill>
                          <a:schemeClr val="tx2"/>
                        </a:solidFill>
                        <a:effectLst/>
                        <a:latin typeface="Calibri" panose="020F0502020204030204" pitchFamily="34" charset="0"/>
                      </a:endParaRPr>
                    </a:p>
                  </a:txBody>
                  <a:tcPr marL="9525" marR="9525" marT="9525" marB="0" anchor="b">
                    <a:solidFill>
                      <a:srgbClr val="FF6600"/>
                    </a:solidFill>
                  </a:tcPr>
                </a:tc>
                <a:extLst>
                  <a:ext uri="{0D108BD9-81ED-4DB2-BD59-A6C34878D82A}">
                    <a16:rowId xmlns:a16="http://schemas.microsoft.com/office/drawing/2014/main" val="3256461346"/>
                  </a:ext>
                </a:extLst>
              </a:tr>
              <a:tr h="190500">
                <a:tc>
                  <a:txBody>
                    <a:bodyPr/>
                    <a:lstStyle/>
                    <a:p>
                      <a:pPr algn="l" fontAlgn="b"/>
                      <a:r>
                        <a:rPr lang="fr-FR" sz="1200" u="none" strike="noStrike">
                          <a:effectLst/>
                        </a:rPr>
                        <a:t>Professionnels administratifs (PA)</a:t>
                      </a:r>
                      <a:endParaRPr lang="fr-FR" sz="1200" b="0" i="0" u="none" strike="noStrike">
                        <a:solidFill>
                          <a:srgbClr val="000000"/>
                        </a:solidFill>
                        <a:effectLst/>
                        <a:latin typeface="Calibri" panose="020F0502020204030204" pitchFamily="34" charset="0"/>
                      </a:endParaRPr>
                    </a:p>
                  </a:txBody>
                  <a:tcPr marL="9525" marR="9525" marT="9525" marB="0" anchor="b">
                    <a:solidFill>
                      <a:schemeClr val="accent6">
                        <a:lumMod val="95000"/>
                      </a:schemeClr>
                    </a:solidFill>
                  </a:tcPr>
                </a:tc>
                <a:tc>
                  <a:txBody>
                    <a:bodyPr/>
                    <a:lstStyle/>
                    <a:p>
                      <a:pPr algn="ctr" fontAlgn="b"/>
                      <a:r>
                        <a:rPr lang="fr-FR" sz="1200" b="0" u="none" strike="noStrike">
                          <a:solidFill>
                            <a:srgbClr val="000000"/>
                          </a:solidFill>
                          <a:effectLst/>
                        </a:rPr>
                        <a:t>10</a:t>
                      </a:r>
                      <a:endParaRPr lang="fr-FR" sz="1200" b="0" i="0" u="none" strike="noStrike">
                        <a:solidFill>
                          <a:srgbClr val="000000"/>
                        </a:solidFill>
                        <a:effectLst/>
                        <a:latin typeface="Calibri" panose="020F0502020204030204" pitchFamily="34" charset="0"/>
                      </a:endParaRPr>
                    </a:p>
                  </a:txBody>
                  <a:tcPr marL="9525" marR="9525" marT="9525" marB="0" anchor="b">
                    <a:solidFill>
                      <a:schemeClr val="accent6">
                        <a:lumMod val="95000"/>
                      </a:schemeClr>
                    </a:solidFill>
                  </a:tcPr>
                </a:tc>
                <a:extLst>
                  <a:ext uri="{0D108BD9-81ED-4DB2-BD59-A6C34878D82A}">
                    <a16:rowId xmlns:a16="http://schemas.microsoft.com/office/drawing/2014/main" val="3492910578"/>
                  </a:ext>
                </a:extLst>
              </a:tr>
              <a:tr h="190500">
                <a:tc>
                  <a:txBody>
                    <a:bodyPr/>
                    <a:lstStyle/>
                    <a:p>
                      <a:pPr algn="l" fontAlgn="b"/>
                      <a:r>
                        <a:rPr lang="fr-FR" sz="1200" u="none" strike="noStrike">
                          <a:effectLst/>
                        </a:rPr>
                        <a:t>Professionnels du soin et de l’accompagnement (PSA)</a:t>
                      </a:r>
                      <a:endParaRPr lang="fr-FR"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fr-FR" sz="1200" b="0" u="none" strike="noStrike">
                          <a:solidFill>
                            <a:srgbClr val="000000"/>
                          </a:solidFill>
                          <a:effectLst/>
                        </a:rPr>
                        <a:t>40</a:t>
                      </a:r>
                      <a:endParaRPr lang="fr-FR"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73937808"/>
                  </a:ext>
                </a:extLst>
              </a:tr>
            </a:tbl>
          </a:graphicData>
        </a:graphic>
      </p:graphicFrame>
      <p:graphicFrame>
        <p:nvGraphicFramePr>
          <p:cNvPr id="6" name="Tableau 5">
            <a:extLst>
              <a:ext uri="{FF2B5EF4-FFF2-40B4-BE49-F238E27FC236}">
                <a16:creationId xmlns:a16="http://schemas.microsoft.com/office/drawing/2014/main" id="{F80ABD4B-1CA6-4ECB-A0A4-24C693B5D333}"/>
              </a:ext>
            </a:extLst>
          </p:cNvPr>
          <p:cNvGraphicFramePr>
            <a:graphicFrameLocks noGrp="1"/>
          </p:cNvGraphicFramePr>
          <p:nvPr>
            <p:extLst>
              <p:ext uri="{D42A27DB-BD31-4B8C-83A1-F6EECF244321}">
                <p14:modId xmlns:p14="http://schemas.microsoft.com/office/powerpoint/2010/main" val="1990525099"/>
              </p:ext>
            </p:extLst>
          </p:nvPr>
        </p:nvGraphicFramePr>
        <p:xfrm>
          <a:off x="383447" y="5681516"/>
          <a:ext cx="6884832" cy="1089373"/>
        </p:xfrm>
        <a:graphic>
          <a:graphicData uri="http://schemas.openxmlformats.org/drawingml/2006/table">
            <a:tbl>
              <a:tblPr>
                <a:tableStyleId>{08FB837D-C827-4EFA-A057-4D05807E0F7C}</a:tableStyleId>
              </a:tblPr>
              <a:tblGrid>
                <a:gridCol w="1851753">
                  <a:extLst>
                    <a:ext uri="{9D8B030D-6E8A-4147-A177-3AD203B41FA5}">
                      <a16:colId xmlns:a16="http://schemas.microsoft.com/office/drawing/2014/main" val="125106247"/>
                    </a:ext>
                  </a:extLst>
                </a:gridCol>
                <a:gridCol w="2249714">
                  <a:extLst>
                    <a:ext uri="{9D8B030D-6E8A-4147-A177-3AD203B41FA5}">
                      <a16:colId xmlns:a16="http://schemas.microsoft.com/office/drawing/2014/main" val="4244696632"/>
                    </a:ext>
                  </a:extLst>
                </a:gridCol>
                <a:gridCol w="2783365">
                  <a:extLst>
                    <a:ext uri="{9D8B030D-6E8A-4147-A177-3AD203B41FA5}">
                      <a16:colId xmlns:a16="http://schemas.microsoft.com/office/drawing/2014/main" val="1369878075"/>
                    </a:ext>
                  </a:extLst>
                </a:gridCol>
              </a:tblGrid>
              <a:tr h="171871">
                <a:tc>
                  <a:txBody>
                    <a:bodyPr/>
                    <a:lstStyle/>
                    <a:p>
                      <a:pPr algn="l" fontAlgn="b"/>
                      <a:r>
                        <a:rPr lang="fr-FR" sz="1000" b="0" u="none" strike="noStrike">
                          <a:solidFill>
                            <a:srgbClr val="FFFFFF"/>
                          </a:solidFill>
                          <a:effectLst/>
                        </a:rPr>
                        <a:t>Mode d'activité professionnelle</a:t>
                      </a:r>
                      <a:endParaRPr lang="fr-FR" sz="1000" b="0" i="0" u="none" strike="noStrike">
                        <a:solidFill>
                          <a:srgbClr val="FFFFFF"/>
                        </a:solidFill>
                        <a:effectLst/>
                        <a:latin typeface="+mn-lt"/>
                      </a:endParaRPr>
                    </a:p>
                  </a:txBody>
                  <a:tcPr marL="7992" marR="7992" marT="7992" marB="0" anchor="ctr">
                    <a:solidFill>
                      <a:srgbClr val="FF6600"/>
                    </a:solidFill>
                  </a:tcPr>
                </a:tc>
                <a:tc gridSpan="2">
                  <a:txBody>
                    <a:bodyPr/>
                    <a:lstStyle/>
                    <a:p>
                      <a:pPr algn="ctr" fontAlgn="b"/>
                      <a:r>
                        <a:rPr lang="fr-FR" sz="1000" b="0" u="none" strike="noStrike">
                          <a:solidFill>
                            <a:srgbClr val="FFFFFF"/>
                          </a:solidFill>
                          <a:effectLst/>
                        </a:rPr>
                        <a:t>Nombre de professionnels par catégorie de métiers </a:t>
                      </a:r>
                      <a:endParaRPr lang="fr-FR" sz="1000" b="0" i="0" u="none" strike="noStrike">
                        <a:solidFill>
                          <a:srgbClr val="FFFFFF"/>
                        </a:solidFill>
                        <a:effectLst/>
                        <a:latin typeface="+mn-lt"/>
                      </a:endParaRPr>
                    </a:p>
                  </a:txBody>
                  <a:tcPr marL="7992" marR="7992" marT="7992" marB="0" anchor="ctr">
                    <a:solidFill>
                      <a:srgbClr val="FF6600"/>
                    </a:solidFill>
                  </a:tcPr>
                </a:tc>
                <a:tc hMerge="1">
                  <a:txBody>
                    <a:bodyPr/>
                    <a:lstStyle/>
                    <a:p>
                      <a:endParaRPr lang="fr-FR"/>
                    </a:p>
                  </a:txBody>
                  <a:tcPr/>
                </a:tc>
                <a:extLst>
                  <a:ext uri="{0D108BD9-81ED-4DB2-BD59-A6C34878D82A}">
                    <a16:rowId xmlns:a16="http://schemas.microsoft.com/office/drawing/2014/main" val="4140950243"/>
                  </a:ext>
                </a:extLst>
              </a:tr>
              <a:tr h="275934">
                <a:tc>
                  <a:txBody>
                    <a:bodyPr/>
                    <a:lstStyle/>
                    <a:p>
                      <a:pPr algn="l" fontAlgn="b"/>
                      <a:r>
                        <a:rPr lang="fr-FR" sz="1000" b="0" u="none" strike="noStrike">
                          <a:solidFill>
                            <a:srgbClr val="000000"/>
                          </a:solidFill>
                          <a:effectLst/>
                        </a:rPr>
                        <a:t> </a:t>
                      </a:r>
                      <a:endParaRPr lang="fr-FR" sz="1000" b="0" i="0" u="none" strike="noStrike">
                        <a:solidFill>
                          <a:srgbClr val="000000"/>
                        </a:solidFill>
                        <a:effectLst/>
                        <a:latin typeface="+mn-lt"/>
                      </a:endParaRPr>
                    </a:p>
                  </a:txBody>
                  <a:tcPr marL="7992" marR="7992" marT="7992" marB="0" anchor="ctr">
                    <a:solidFill>
                      <a:srgbClr val="FFB7B7"/>
                    </a:solidFill>
                  </a:tcPr>
                </a:tc>
                <a:tc>
                  <a:txBody>
                    <a:bodyPr/>
                    <a:lstStyle/>
                    <a:p>
                      <a:pPr algn="ctr" fontAlgn="b"/>
                      <a:r>
                        <a:rPr lang="fr-FR" sz="1000" b="0" u="none" strike="noStrike">
                          <a:solidFill>
                            <a:srgbClr val="000000"/>
                          </a:solidFill>
                          <a:effectLst/>
                        </a:rPr>
                        <a:t>Personnels administratifs/de direction</a:t>
                      </a:r>
                      <a:endParaRPr lang="fr-FR" sz="1000" b="0" i="0" u="none" strike="noStrike">
                        <a:solidFill>
                          <a:srgbClr val="000000"/>
                        </a:solidFill>
                        <a:effectLst/>
                        <a:latin typeface="+mn-lt"/>
                      </a:endParaRPr>
                    </a:p>
                  </a:txBody>
                  <a:tcPr marL="7992" marR="7992" marT="7992" marB="0" anchor="ctr">
                    <a:solidFill>
                      <a:srgbClr val="FFB7B7"/>
                    </a:solidFill>
                  </a:tcPr>
                </a:tc>
                <a:tc>
                  <a:txBody>
                    <a:bodyPr/>
                    <a:lstStyle/>
                    <a:p>
                      <a:pPr algn="ctr" fontAlgn="b"/>
                      <a:r>
                        <a:rPr lang="fr-FR" sz="1000" b="0" u="none" strike="noStrike">
                          <a:solidFill>
                            <a:srgbClr val="000000"/>
                          </a:solidFill>
                          <a:effectLst/>
                        </a:rPr>
                        <a:t>Professionnels du soin et de l’accompagnement</a:t>
                      </a:r>
                      <a:endParaRPr lang="fr-FR" sz="1000" b="0" i="0" u="none" strike="noStrike">
                        <a:solidFill>
                          <a:srgbClr val="000000"/>
                        </a:solidFill>
                        <a:effectLst/>
                        <a:latin typeface="+mn-lt"/>
                      </a:endParaRPr>
                    </a:p>
                  </a:txBody>
                  <a:tcPr marL="7992" marR="7992" marT="7992" marB="0" anchor="ctr">
                    <a:solidFill>
                      <a:srgbClr val="FFB7B7"/>
                    </a:solidFill>
                  </a:tcPr>
                </a:tc>
                <a:extLst>
                  <a:ext uri="{0D108BD9-81ED-4DB2-BD59-A6C34878D82A}">
                    <a16:rowId xmlns:a16="http://schemas.microsoft.com/office/drawing/2014/main" val="3080251515"/>
                  </a:ext>
                </a:extLst>
              </a:tr>
              <a:tr h="141492">
                <a:tc>
                  <a:txBody>
                    <a:bodyPr/>
                    <a:lstStyle/>
                    <a:p>
                      <a:pPr algn="l" fontAlgn="b"/>
                      <a:r>
                        <a:rPr lang="fr-FR" sz="1000" b="0" u="none" strike="noStrike">
                          <a:solidFill>
                            <a:srgbClr val="000000"/>
                          </a:solidFill>
                          <a:effectLst/>
                        </a:rPr>
                        <a:t>Nomade et télétravail </a:t>
                      </a:r>
                      <a:endParaRPr lang="fr-FR" sz="1000" b="0" i="0" u="none" strike="noStrike">
                        <a:solidFill>
                          <a:srgbClr val="000000"/>
                        </a:solidFill>
                        <a:effectLst/>
                        <a:latin typeface="+mn-lt"/>
                      </a:endParaRPr>
                    </a:p>
                  </a:txBody>
                  <a:tcPr marL="7992" marR="7992" marT="7992" marB="0" anchor="ctr">
                    <a:solidFill>
                      <a:schemeClr val="accent6">
                        <a:lumMod val="95000"/>
                      </a:schemeClr>
                    </a:solidFill>
                  </a:tcPr>
                </a:tc>
                <a:tc>
                  <a:txBody>
                    <a:bodyPr/>
                    <a:lstStyle/>
                    <a:p>
                      <a:pPr algn="ctr" fontAlgn="b"/>
                      <a:r>
                        <a:rPr lang="fr-FR" sz="1000" b="0" u="none" strike="noStrike">
                          <a:solidFill>
                            <a:srgbClr val="000000"/>
                          </a:solidFill>
                          <a:effectLst/>
                        </a:rPr>
                        <a:t>5</a:t>
                      </a:r>
                      <a:endParaRPr lang="fr-FR" sz="1000" b="0" i="0" u="none" strike="noStrike">
                        <a:solidFill>
                          <a:srgbClr val="000000"/>
                        </a:solidFill>
                        <a:effectLst/>
                        <a:latin typeface="+mn-lt"/>
                      </a:endParaRPr>
                    </a:p>
                  </a:txBody>
                  <a:tcPr marL="7992" marR="7992" marT="7992" marB="0" anchor="ctr">
                    <a:solidFill>
                      <a:schemeClr val="accent6">
                        <a:lumMod val="95000"/>
                      </a:schemeClr>
                    </a:solidFill>
                  </a:tcPr>
                </a:tc>
                <a:tc>
                  <a:txBody>
                    <a:bodyPr/>
                    <a:lstStyle/>
                    <a:p>
                      <a:pPr algn="ctr" fontAlgn="b"/>
                      <a:r>
                        <a:rPr lang="fr-FR" sz="1000" b="0" u="none" strike="noStrike">
                          <a:solidFill>
                            <a:srgbClr val="000000"/>
                          </a:solidFill>
                          <a:effectLst/>
                        </a:rPr>
                        <a:t>-</a:t>
                      </a:r>
                      <a:endParaRPr lang="fr-FR" sz="1000" b="0" i="0" u="none" strike="noStrike">
                        <a:solidFill>
                          <a:srgbClr val="000000"/>
                        </a:solidFill>
                        <a:effectLst/>
                        <a:latin typeface="+mn-lt"/>
                      </a:endParaRPr>
                    </a:p>
                  </a:txBody>
                  <a:tcPr marL="7992" marR="7992" marT="7992" marB="0" anchor="ctr">
                    <a:solidFill>
                      <a:schemeClr val="accent6">
                        <a:lumMod val="95000"/>
                      </a:schemeClr>
                    </a:solidFill>
                  </a:tcPr>
                </a:tc>
                <a:extLst>
                  <a:ext uri="{0D108BD9-81ED-4DB2-BD59-A6C34878D82A}">
                    <a16:rowId xmlns:a16="http://schemas.microsoft.com/office/drawing/2014/main" val="1222481362"/>
                  </a:ext>
                </a:extLst>
              </a:tr>
              <a:tr h="141492">
                <a:tc>
                  <a:txBody>
                    <a:bodyPr/>
                    <a:lstStyle/>
                    <a:p>
                      <a:pPr algn="l" fontAlgn="b"/>
                      <a:r>
                        <a:rPr lang="fr-FR" sz="1000" b="0" u="none" strike="noStrike">
                          <a:solidFill>
                            <a:srgbClr val="000000"/>
                          </a:solidFill>
                          <a:effectLst/>
                        </a:rPr>
                        <a:t>Nomade dans les murs</a:t>
                      </a:r>
                      <a:endParaRPr lang="fr-FR" sz="1000" b="0" i="0" u="none" strike="noStrike">
                        <a:solidFill>
                          <a:srgbClr val="000000"/>
                        </a:solidFill>
                        <a:effectLst/>
                        <a:latin typeface="+mn-lt"/>
                      </a:endParaRPr>
                    </a:p>
                  </a:txBody>
                  <a:tcPr marL="7992" marR="7992" marT="7992" marB="0" anchor="ctr"/>
                </a:tc>
                <a:tc>
                  <a:txBody>
                    <a:bodyPr/>
                    <a:lstStyle/>
                    <a:p>
                      <a:pPr algn="ctr" fontAlgn="b"/>
                      <a:r>
                        <a:rPr lang="fr-FR" sz="1000" b="0" u="none" strike="noStrike">
                          <a:solidFill>
                            <a:srgbClr val="000000"/>
                          </a:solidFill>
                          <a:effectLst/>
                        </a:rPr>
                        <a:t>-</a:t>
                      </a:r>
                      <a:endParaRPr lang="fr-FR" sz="1000" b="0" i="0" u="none" strike="noStrike">
                        <a:solidFill>
                          <a:srgbClr val="000000"/>
                        </a:solidFill>
                        <a:effectLst/>
                        <a:latin typeface="+mn-lt"/>
                      </a:endParaRPr>
                    </a:p>
                  </a:txBody>
                  <a:tcPr marL="7992" marR="7992" marT="7992" marB="0" anchor="ctr"/>
                </a:tc>
                <a:tc>
                  <a:txBody>
                    <a:bodyPr/>
                    <a:lstStyle/>
                    <a:p>
                      <a:pPr algn="ctr" fontAlgn="b"/>
                      <a:r>
                        <a:rPr lang="fr-FR" sz="1000" b="0" u="none" strike="noStrike">
                          <a:solidFill>
                            <a:srgbClr val="000000"/>
                          </a:solidFill>
                          <a:effectLst/>
                        </a:rPr>
                        <a:t>19</a:t>
                      </a:r>
                      <a:endParaRPr lang="fr-FR" sz="1000" b="0" i="0" u="none" strike="noStrike">
                        <a:solidFill>
                          <a:srgbClr val="000000"/>
                        </a:solidFill>
                        <a:effectLst/>
                        <a:latin typeface="+mn-lt"/>
                      </a:endParaRPr>
                    </a:p>
                  </a:txBody>
                  <a:tcPr marL="7992" marR="7992" marT="7992" marB="0" anchor="ctr"/>
                </a:tc>
                <a:extLst>
                  <a:ext uri="{0D108BD9-81ED-4DB2-BD59-A6C34878D82A}">
                    <a16:rowId xmlns:a16="http://schemas.microsoft.com/office/drawing/2014/main" val="2118486"/>
                  </a:ext>
                </a:extLst>
              </a:tr>
              <a:tr h="141492">
                <a:tc>
                  <a:txBody>
                    <a:bodyPr/>
                    <a:lstStyle/>
                    <a:p>
                      <a:pPr algn="l" fontAlgn="b"/>
                      <a:r>
                        <a:rPr lang="fr-FR" sz="1000" b="0" u="none" strike="noStrike">
                          <a:solidFill>
                            <a:srgbClr val="000000"/>
                          </a:solidFill>
                          <a:effectLst/>
                        </a:rPr>
                        <a:t>Nomades hors les murs</a:t>
                      </a:r>
                      <a:endParaRPr lang="fr-FR" sz="1000" b="0" i="0" u="none" strike="noStrike">
                        <a:solidFill>
                          <a:srgbClr val="000000"/>
                        </a:solidFill>
                        <a:effectLst/>
                        <a:latin typeface="+mn-lt"/>
                      </a:endParaRPr>
                    </a:p>
                  </a:txBody>
                  <a:tcPr marL="7992" marR="7992" marT="7992" marB="0" anchor="ctr">
                    <a:solidFill>
                      <a:schemeClr val="accent6">
                        <a:lumMod val="95000"/>
                      </a:schemeClr>
                    </a:solidFill>
                  </a:tcPr>
                </a:tc>
                <a:tc>
                  <a:txBody>
                    <a:bodyPr/>
                    <a:lstStyle/>
                    <a:p>
                      <a:pPr algn="ctr" fontAlgn="b"/>
                      <a:r>
                        <a:rPr lang="fr-FR" sz="1000" b="0" u="none" strike="noStrike">
                          <a:solidFill>
                            <a:srgbClr val="000000"/>
                          </a:solidFill>
                          <a:effectLst/>
                        </a:rPr>
                        <a:t>-</a:t>
                      </a:r>
                      <a:endParaRPr lang="fr-FR" sz="1000" b="0" i="0" u="none" strike="noStrike">
                        <a:solidFill>
                          <a:srgbClr val="000000"/>
                        </a:solidFill>
                        <a:effectLst/>
                        <a:latin typeface="+mn-lt"/>
                      </a:endParaRPr>
                    </a:p>
                  </a:txBody>
                  <a:tcPr marL="7992" marR="7992" marT="7992" marB="0" anchor="ctr">
                    <a:solidFill>
                      <a:schemeClr val="accent6">
                        <a:lumMod val="95000"/>
                      </a:schemeClr>
                    </a:solidFill>
                  </a:tcPr>
                </a:tc>
                <a:tc>
                  <a:txBody>
                    <a:bodyPr/>
                    <a:lstStyle/>
                    <a:p>
                      <a:pPr algn="ctr" fontAlgn="b"/>
                      <a:r>
                        <a:rPr lang="fr-FR" sz="1000" b="0" u="none" strike="noStrike">
                          <a:solidFill>
                            <a:srgbClr val="000000"/>
                          </a:solidFill>
                          <a:effectLst/>
                        </a:rPr>
                        <a:t>16</a:t>
                      </a:r>
                      <a:endParaRPr lang="fr-FR" sz="1000" b="0" i="0" u="none" strike="noStrike">
                        <a:solidFill>
                          <a:srgbClr val="000000"/>
                        </a:solidFill>
                        <a:effectLst/>
                        <a:latin typeface="+mn-lt"/>
                      </a:endParaRPr>
                    </a:p>
                  </a:txBody>
                  <a:tcPr marL="7992" marR="7992" marT="7992" marB="0" anchor="ctr">
                    <a:solidFill>
                      <a:schemeClr val="accent6">
                        <a:lumMod val="95000"/>
                      </a:schemeClr>
                    </a:solidFill>
                  </a:tcPr>
                </a:tc>
                <a:extLst>
                  <a:ext uri="{0D108BD9-81ED-4DB2-BD59-A6C34878D82A}">
                    <a16:rowId xmlns:a16="http://schemas.microsoft.com/office/drawing/2014/main" val="1999602433"/>
                  </a:ext>
                </a:extLst>
              </a:tr>
              <a:tr h="141492">
                <a:tc>
                  <a:txBody>
                    <a:bodyPr/>
                    <a:lstStyle/>
                    <a:p>
                      <a:pPr algn="l" fontAlgn="b"/>
                      <a:r>
                        <a:rPr lang="fr-FR" sz="1000" b="0" u="none" strike="noStrike">
                          <a:solidFill>
                            <a:srgbClr val="000000"/>
                          </a:solidFill>
                          <a:effectLst/>
                        </a:rPr>
                        <a:t>Sédentaires</a:t>
                      </a:r>
                      <a:endParaRPr lang="fr-FR" sz="1000" b="0" i="0" u="none" strike="noStrike">
                        <a:solidFill>
                          <a:srgbClr val="000000"/>
                        </a:solidFill>
                        <a:effectLst/>
                        <a:latin typeface="+mn-lt"/>
                      </a:endParaRPr>
                    </a:p>
                  </a:txBody>
                  <a:tcPr marL="7992" marR="7992" marT="7992" marB="0" anchor="ctr"/>
                </a:tc>
                <a:tc>
                  <a:txBody>
                    <a:bodyPr/>
                    <a:lstStyle/>
                    <a:p>
                      <a:pPr algn="ctr" fontAlgn="b"/>
                      <a:r>
                        <a:rPr lang="fr-FR" sz="1000" b="0" u="none" strike="noStrike">
                          <a:solidFill>
                            <a:srgbClr val="000000"/>
                          </a:solidFill>
                          <a:effectLst/>
                        </a:rPr>
                        <a:t>5</a:t>
                      </a:r>
                      <a:endParaRPr lang="fr-FR" sz="1000" b="0" i="0" u="none" strike="noStrike">
                        <a:solidFill>
                          <a:srgbClr val="000000"/>
                        </a:solidFill>
                        <a:effectLst/>
                        <a:latin typeface="+mn-lt"/>
                      </a:endParaRPr>
                    </a:p>
                  </a:txBody>
                  <a:tcPr marL="7992" marR="7992" marT="7992" marB="0" anchor="ctr"/>
                </a:tc>
                <a:tc>
                  <a:txBody>
                    <a:bodyPr/>
                    <a:lstStyle/>
                    <a:p>
                      <a:pPr algn="ctr" fontAlgn="b"/>
                      <a:r>
                        <a:rPr lang="fr-FR" sz="1000" b="0" u="none" strike="noStrike">
                          <a:solidFill>
                            <a:srgbClr val="000000"/>
                          </a:solidFill>
                          <a:effectLst/>
                        </a:rPr>
                        <a:t>5</a:t>
                      </a:r>
                      <a:endParaRPr lang="fr-FR" sz="1000" b="0" i="0" u="none" strike="noStrike">
                        <a:solidFill>
                          <a:srgbClr val="000000"/>
                        </a:solidFill>
                        <a:effectLst/>
                        <a:latin typeface="+mn-lt"/>
                      </a:endParaRPr>
                    </a:p>
                  </a:txBody>
                  <a:tcPr marL="7992" marR="7992" marT="7992" marB="0" anchor="ctr"/>
                </a:tc>
                <a:extLst>
                  <a:ext uri="{0D108BD9-81ED-4DB2-BD59-A6C34878D82A}">
                    <a16:rowId xmlns:a16="http://schemas.microsoft.com/office/drawing/2014/main" val="4176025856"/>
                  </a:ext>
                </a:extLst>
              </a:tr>
            </a:tbl>
          </a:graphicData>
        </a:graphic>
      </p:graphicFrame>
      <p:sp>
        <p:nvSpPr>
          <p:cNvPr id="52" name="ZoneTexte 51">
            <a:extLst>
              <a:ext uri="{FF2B5EF4-FFF2-40B4-BE49-F238E27FC236}">
                <a16:creationId xmlns:a16="http://schemas.microsoft.com/office/drawing/2014/main" id="{D2BF6F6B-3113-45F0-B4D8-F449E0805907}"/>
              </a:ext>
            </a:extLst>
          </p:cNvPr>
          <p:cNvSpPr txBox="1"/>
          <p:nvPr/>
        </p:nvSpPr>
        <p:spPr>
          <a:xfrm>
            <a:off x="375586" y="6965398"/>
            <a:ext cx="6900549" cy="707886"/>
          </a:xfrm>
          <a:prstGeom prst="rect">
            <a:avLst/>
          </a:prstGeom>
          <a:solidFill>
            <a:srgbClr val="FFB7B7"/>
          </a:solidFill>
        </p:spPr>
        <p:txBody>
          <a:bodyPr wrap="square" rtlCol="0">
            <a:spAutoFit/>
          </a:bodyPr>
          <a:lstStyle/>
          <a:p>
            <a:pPr>
              <a:buClr>
                <a:srgbClr val="FF6600"/>
              </a:buClr>
            </a:pPr>
            <a:r>
              <a:rPr lang="fr-FR" sz="1000"/>
              <a:t>Attention : Les structures de type EPHAD comportent davantage de professionnels sédentaires. Cette répartition correspond a un ITEP qui a la particularité de mêler prise en charge au sein de l’établissement et prise en charge à domicile. Chaque type de structure à ses spécificités. Il est important de bien connaître l’activité de chacune et de coconstruire ces données avec le directeur/</a:t>
            </a:r>
            <a:r>
              <a:rPr lang="fr-FR" sz="1000" err="1"/>
              <a:t>trice</a:t>
            </a:r>
            <a:r>
              <a:rPr lang="fr-FR" sz="1000"/>
              <a:t> de la structure.</a:t>
            </a:r>
          </a:p>
        </p:txBody>
      </p:sp>
      <p:sp>
        <p:nvSpPr>
          <p:cNvPr id="17" name="Rectangle : coins arrondis 16">
            <a:extLst>
              <a:ext uri="{FF2B5EF4-FFF2-40B4-BE49-F238E27FC236}">
                <a16:creationId xmlns:a16="http://schemas.microsoft.com/office/drawing/2014/main" id="{8F2D44A3-04CD-40D0-B469-A68069702A9E}"/>
              </a:ext>
            </a:extLst>
          </p:cNvPr>
          <p:cNvSpPr/>
          <p:nvPr/>
        </p:nvSpPr>
        <p:spPr>
          <a:xfrm>
            <a:off x="278737" y="3154906"/>
            <a:ext cx="6989540" cy="289696"/>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sz="1200" b="1">
              <a:solidFill>
                <a:srgbClr val="FF6600"/>
              </a:solidFill>
            </a:endParaRPr>
          </a:p>
          <a:p>
            <a:r>
              <a:rPr lang="fr-FR" sz="1200" b="1">
                <a:solidFill>
                  <a:srgbClr val="FF6600"/>
                </a:solidFill>
              </a:rPr>
              <a:t>PHASE 1 :  CLASSIFIER LES PROFESSIONNELS PAR CATÉGORIE DE MÉTIERS</a:t>
            </a:r>
          </a:p>
          <a:p>
            <a:endParaRPr lang="fr-FR" sz="1200" b="1">
              <a:solidFill>
                <a:srgbClr val="FF6600"/>
              </a:solidFill>
            </a:endParaRPr>
          </a:p>
        </p:txBody>
      </p:sp>
      <p:sp>
        <p:nvSpPr>
          <p:cNvPr id="24" name="Rectangle : coins arrondis 23">
            <a:extLst>
              <a:ext uri="{FF2B5EF4-FFF2-40B4-BE49-F238E27FC236}">
                <a16:creationId xmlns:a16="http://schemas.microsoft.com/office/drawing/2014/main" id="{BCB8D45F-235B-4666-8DE3-8C8B5A7EFC0F}"/>
              </a:ext>
            </a:extLst>
          </p:cNvPr>
          <p:cNvSpPr/>
          <p:nvPr/>
        </p:nvSpPr>
        <p:spPr>
          <a:xfrm>
            <a:off x="383446" y="3531763"/>
            <a:ext cx="6884831" cy="306728"/>
          </a:xfrm>
          <a:prstGeom prst="roundRect">
            <a:avLst/>
          </a:prstGeom>
          <a:solidFill>
            <a:srgbClr val="FFE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b="1">
                <a:solidFill>
                  <a:srgbClr val="FF6600"/>
                </a:solidFill>
              </a:rPr>
              <a:t>Etape 1 </a:t>
            </a:r>
            <a:r>
              <a:rPr lang="fr-FR" sz="1200" b="1">
                <a:solidFill>
                  <a:schemeClr val="tx1"/>
                </a:solidFill>
              </a:rPr>
              <a:t>: </a:t>
            </a:r>
            <a:r>
              <a:rPr lang="fr-FR" sz="1200">
                <a:solidFill>
                  <a:schemeClr val="tx1"/>
                </a:solidFill>
              </a:rPr>
              <a:t>Définir les effectifs par catégorie de professionnel</a:t>
            </a:r>
          </a:p>
        </p:txBody>
      </p:sp>
      <p:sp>
        <p:nvSpPr>
          <p:cNvPr id="26" name="Rectangle : coins arrondis 25">
            <a:extLst>
              <a:ext uri="{FF2B5EF4-FFF2-40B4-BE49-F238E27FC236}">
                <a16:creationId xmlns:a16="http://schemas.microsoft.com/office/drawing/2014/main" id="{45925CF2-3A53-480E-983B-80C24BBB6416}"/>
              </a:ext>
            </a:extLst>
          </p:cNvPr>
          <p:cNvSpPr/>
          <p:nvPr/>
        </p:nvSpPr>
        <p:spPr>
          <a:xfrm>
            <a:off x="278737" y="4638137"/>
            <a:ext cx="6989539" cy="461664"/>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sz="1200" b="1">
              <a:solidFill>
                <a:srgbClr val="FF6600"/>
              </a:solidFill>
            </a:endParaRPr>
          </a:p>
          <a:p>
            <a:r>
              <a:rPr lang="fr-FR" sz="1200" b="1">
                <a:solidFill>
                  <a:srgbClr val="FF6600"/>
                </a:solidFill>
              </a:rPr>
              <a:t>PHASE 2 : POUR CHAQUE PROFESSIONNEL, LUI ATTRIBUER LES EQUIPEMENTS ADEQUATS</a:t>
            </a:r>
          </a:p>
          <a:p>
            <a:endParaRPr lang="fr-FR" sz="1200" b="1">
              <a:solidFill>
                <a:srgbClr val="FF6600"/>
              </a:solidFill>
            </a:endParaRPr>
          </a:p>
        </p:txBody>
      </p:sp>
      <p:sp>
        <p:nvSpPr>
          <p:cNvPr id="29" name="Rectangle : coins arrondis 28">
            <a:extLst>
              <a:ext uri="{FF2B5EF4-FFF2-40B4-BE49-F238E27FC236}">
                <a16:creationId xmlns:a16="http://schemas.microsoft.com/office/drawing/2014/main" id="{D06318E5-E4D5-451D-86A9-78C07FAA827F}"/>
              </a:ext>
            </a:extLst>
          </p:cNvPr>
          <p:cNvSpPr/>
          <p:nvPr/>
        </p:nvSpPr>
        <p:spPr>
          <a:xfrm>
            <a:off x="375586" y="5169895"/>
            <a:ext cx="6892689" cy="461664"/>
          </a:xfrm>
          <a:prstGeom prst="roundRect">
            <a:avLst/>
          </a:prstGeom>
          <a:solidFill>
            <a:srgbClr val="FFE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b="1">
                <a:solidFill>
                  <a:srgbClr val="FF6600"/>
                </a:solidFill>
              </a:rPr>
              <a:t>Etape 2 </a:t>
            </a:r>
            <a:r>
              <a:rPr lang="fr-FR" sz="1200" b="1">
                <a:solidFill>
                  <a:schemeClr val="tx1"/>
                </a:solidFill>
              </a:rPr>
              <a:t>: </a:t>
            </a:r>
            <a:r>
              <a:rPr lang="fr-FR" sz="1200">
                <a:solidFill>
                  <a:schemeClr val="tx1"/>
                </a:solidFill>
              </a:rPr>
              <a:t>Pour chaque catégorie de professionnels, répartir les effectifs entre les différents profils d’activité professionnels (Cf Tableau 2, fiche 1)</a:t>
            </a:r>
          </a:p>
        </p:txBody>
      </p:sp>
      <p:sp>
        <p:nvSpPr>
          <p:cNvPr id="30" name="Rectangle : coins arrondis 29">
            <a:extLst>
              <a:ext uri="{FF2B5EF4-FFF2-40B4-BE49-F238E27FC236}">
                <a16:creationId xmlns:a16="http://schemas.microsoft.com/office/drawing/2014/main" id="{73CB6EF8-0A94-4F73-AE77-7A170B5F8480}"/>
              </a:ext>
            </a:extLst>
          </p:cNvPr>
          <p:cNvSpPr/>
          <p:nvPr/>
        </p:nvSpPr>
        <p:spPr>
          <a:xfrm>
            <a:off x="383446" y="7869303"/>
            <a:ext cx="6892689" cy="214727"/>
          </a:xfrm>
          <a:prstGeom prst="roundRect">
            <a:avLst/>
          </a:prstGeom>
          <a:solidFill>
            <a:srgbClr val="FFE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b="1">
                <a:solidFill>
                  <a:srgbClr val="FF6600"/>
                </a:solidFill>
              </a:rPr>
              <a:t>Etape 3 </a:t>
            </a:r>
            <a:r>
              <a:rPr lang="fr-FR" sz="1200" b="1">
                <a:solidFill>
                  <a:schemeClr val="tx1"/>
                </a:solidFill>
              </a:rPr>
              <a:t>: </a:t>
            </a:r>
            <a:r>
              <a:rPr lang="fr-FR" sz="1200">
                <a:solidFill>
                  <a:schemeClr val="tx1"/>
                </a:solidFill>
              </a:rPr>
              <a:t>Pour chaque profil d’activité, identifier les équipements nécessaires (</a:t>
            </a:r>
            <a:r>
              <a:rPr lang="fr-FR" sz="1100">
                <a:solidFill>
                  <a:schemeClr val="tx1"/>
                </a:solidFill>
              </a:rPr>
              <a:t>Cf tableau 2, fiche 1</a:t>
            </a:r>
            <a:r>
              <a:rPr lang="fr-FR" sz="1200">
                <a:solidFill>
                  <a:schemeClr val="tx1"/>
                </a:solidFill>
              </a:rPr>
              <a:t>) </a:t>
            </a:r>
          </a:p>
        </p:txBody>
      </p:sp>
      <p:graphicFrame>
        <p:nvGraphicFramePr>
          <p:cNvPr id="31" name="Tableau 30">
            <a:extLst>
              <a:ext uri="{FF2B5EF4-FFF2-40B4-BE49-F238E27FC236}">
                <a16:creationId xmlns:a16="http://schemas.microsoft.com/office/drawing/2014/main" id="{8FA92EBF-617D-4CD3-84A5-ACCF3B02B175}"/>
              </a:ext>
            </a:extLst>
          </p:cNvPr>
          <p:cNvGraphicFramePr>
            <a:graphicFrameLocks noGrp="1"/>
          </p:cNvGraphicFramePr>
          <p:nvPr>
            <p:extLst>
              <p:ext uri="{D42A27DB-BD31-4B8C-83A1-F6EECF244321}">
                <p14:modId xmlns:p14="http://schemas.microsoft.com/office/powerpoint/2010/main" val="503107448"/>
              </p:ext>
            </p:extLst>
          </p:nvPr>
        </p:nvGraphicFramePr>
        <p:xfrm>
          <a:off x="375046" y="8208254"/>
          <a:ext cx="6909488" cy="2363996"/>
        </p:xfrm>
        <a:graphic>
          <a:graphicData uri="http://schemas.openxmlformats.org/drawingml/2006/table">
            <a:tbl>
              <a:tblPr>
                <a:tableStyleId>{5202B0CA-FC54-4496-8BCA-5EF66A818D29}</a:tableStyleId>
              </a:tblPr>
              <a:tblGrid>
                <a:gridCol w="1147332">
                  <a:extLst>
                    <a:ext uri="{9D8B030D-6E8A-4147-A177-3AD203B41FA5}">
                      <a16:colId xmlns:a16="http://schemas.microsoft.com/office/drawing/2014/main" val="2625576185"/>
                    </a:ext>
                  </a:extLst>
                </a:gridCol>
                <a:gridCol w="875144">
                  <a:extLst>
                    <a:ext uri="{9D8B030D-6E8A-4147-A177-3AD203B41FA5}">
                      <a16:colId xmlns:a16="http://schemas.microsoft.com/office/drawing/2014/main" val="3001434101"/>
                    </a:ext>
                  </a:extLst>
                </a:gridCol>
                <a:gridCol w="576416">
                  <a:extLst>
                    <a:ext uri="{9D8B030D-6E8A-4147-A177-3AD203B41FA5}">
                      <a16:colId xmlns:a16="http://schemas.microsoft.com/office/drawing/2014/main" val="2112150550"/>
                    </a:ext>
                  </a:extLst>
                </a:gridCol>
                <a:gridCol w="400239">
                  <a:extLst>
                    <a:ext uri="{9D8B030D-6E8A-4147-A177-3AD203B41FA5}">
                      <a16:colId xmlns:a16="http://schemas.microsoft.com/office/drawing/2014/main" val="2729946986"/>
                    </a:ext>
                  </a:extLst>
                </a:gridCol>
                <a:gridCol w="438972">
                  <a:extLst>
                    <a:ext uri="{9D8B030D-6E8A-4147-A177-3AD203B41FA5}">
                      <a16:colId xmlns:a16="http://schemas.microsoft.com/office/drawing/2014/main" val="4281609480"/>
                    </a:ext>
                  </a:extLst>
                </a:gridCol>
                <a:gridCol w="462908">
                  <a:extLst>
                    <a:ext uri="{9D8B030D-6E8A-4147-A177-3AD203B41FA5}">
                      <a16:colId xmlns:a16="http://schemas.microsoft.com/office/drawing/2014/main" val="1674160737"/>
                    </a:ext>
                  </a:extLst>
                </a:gridCol>
                <a:gridCol w="389214">
                  <a:extLst>
                    <a:ext uri="{9D8B030D-6E8A-4147-A177-3AD203B41FA5}">
                      <a16:colId xmlns:a16="http://schemas.microsoft.com/office/drawing/2014/main" val="4052446786"/>
                    </a:ext>
                  </a:extLst>
                </a:gridCol>
                <a:gridCol w="529349">
                  <a:extLst>
                    <a:ext uri="{9D8B030D-6E8A-4147-A177-3AD203B41FA5}">
                      <a16:colId xmlns:a16="http://schemas.microsoft.com/office/drawing/2014/main" val="3302535657"/>
                    </a:ext>
                  </a:extLst>
                </a:gridCol>
                <a:gridCol w="877945">
                  <a:extLst>
                    <a:ext uri="{9D8B030D-6E8A-4147-A177-3AD203B41FA5}">
                      <a16:colId xmlns:a16="http://schemas.microsoft.com/office/drawing/2014/main" val="90627100"/>
                    </a:ext>
                  </a:extLst>
                </a:gridCol>
                <a:gridCol w="748835">
                  <a:extLst>
                    <a:ext uri="{9D8B030D-6E8A-4147-A177-3AD203B41FA5}">
                      <a16:colId xmlns:a16="http://schemas.microsoft.com/office/drawing/2014/main" val="1419836717"/>
                    </a:ext>
                  </a:extLst>
                </a:gridCol>
                <a:gridCol w="463134">
                  <a:extLst>
                    <a:ext uri="{9D8B030D-6E8A-4147-A177-3AD203B41FA5}">
                      <a16:colId xmlns:a16="http://schemas.microsoft.com/office/drawing/2014/main" val="4238690382"/>
                    </a:ext>
                  </a:extLst>
                </a:gridCol>
              </a:tblGrid>
              <a:tr h="137680">
                <a:tc>
                  <a:txBody>
                    <a:bodyPr/>
                    <a:lstStyle/>
                    <a:p>
                      <a:pPr algn="l" fontAlgn="b"/>
                      <a:r>
                        <a:rPr lang="fr-FR" sz="1000" u="none" strike="noStrike">
                          <a:solidFill>
                            <a:schemeClr val="tx2"/>
                          </a:solidFill>
                          <a:effectLst/>
                        </a:rPr>
                        <a:t>Catégorie de métiers</a:t>
                      </a:r>
                      <a:endParaRPr lang="fr-FR" sz="1000" b="1" i="0" u="none" strike="noStrike">
                        <a:solidFill>
                          <a:schemeClr val="tx2"/>
                        </a:solidFill>
                        <a:effectLst/>
                        <a:latin typeface="Calibri" panose="020F0502020204030204" pitchFamily="34" charset="0"/>
                      </a:endParaRPr>
                    </a:p>
                  </a:txBody>
                  <a:tcPr marL="4387" marR="4387" marT="4387" marB="0" anchor="ctr" anchorCtr="1">
                    <a:solidFill>
                      <a:srgbClr val="FF6600"/>
                    </a:solidFill>
                  </a:tcPr>
                </a:tc>
                <a:tc>
                  <a:txBody>
                    <a:bodyPr/>
                    <a:lstStyle/>
                    <a:p>
                      <a:pPr algn="l" fontAlgn="b"/>
                      <a:r>
                        <a:rPr lang="fr-FR" sz="1000" b="1" i="0" u="none" strike="noStrike">
                          <a:solidFill>
                            <a:schemeClr val="tx2"/>
                          </a:solidFill>
                          <a:effectLst/>
                          <a:latin typeface="Calibri" panose="020F0502020204030204" pitchFamily="34" charset="0"/>
                        </a:rPr>
                        <a:t>Profil d’activité</a:t>
                      </a:r>
                    </a:p>
                  </a:txBody>
                  <a:tcPr marL="4387" marR="4387" marT="4387" marB="0" anchor="ctr" anchorCtr="1">
                    <a:solidFill>
                      <a:srgbClr val="FF6600"/>
                    </a:solidFill>
                  </a:tcPr>
                </a:tc>
                <a:tc>
                  <a:txBody>
                    <a:bodyPr/>
                    <a:lstStyle/>
                    <a:p>
                      <a:pPr algn="ctr" fontAlgn="b"/>
                      <a:r>
                        <a:rPr lang="fr-FR" sz="1000" b="1" i="0" u="none" strike="noStrike">
                          <a:solidFill>
                            <a:schemeClr val="tx2"/>
                          </a:solidFill>
                          <a:effectLst/>
                          <a:latin typeface="Calibri" panose="020F0502020204030204" pitchFamily="34" charset="0"/>
                        </a:rPr>
                        <a:t>Effectifs</a:t>
                      </a:r>
                    </a:p>
                  </a:txBody>
                  <a:tcPr marL="4387" marR="4387" marT="4387" marB="0" anchor="ctr" anchorCtr="1">
                    <a:solidFill>
                      <a:srgbClr val="FF6600"/>
                    </a:solidFill>
                  </a:tcPr>
                </a:tc>
                <a:tc gridSpan="8">
                  <a:txBody>
                    <a:bodyPr/>
                    <a:lstStyle/>
                    <a:p>
                      <a:pPr algn="ctr" fontAlgn="b"/>
                      <a:r>
                        <a:rPr lang="fr-FR" sz="1000" u="none" strike="noStrike">
                          <a:solidFill>
                            <a:schemeClr val="tx2"/>
                          </a:solidFill>
                          <a:effectLst/>
                        </a:rPr>
                        <a:t>Besoins matériels </a:t>
                      </a:r>
                      <a:endParaRPr lang="fr-FR" sz="1000" b="1" i="0" u="none" strike="noStrike">
                        <a:solidFill>
                          <a:schemeClr val="tx2"/>
                        </a:solidFill>
                        <a:effectLst/>
                        <a:latin typeface="Calibri" panose="020F0502020204030204" pitchFamily="34" charset="0"/>
                      </a:endParaRPr>
                    </a:p>
                  </a:txBody>
                  <a:tcPr marL="4387" marR="4387" marT="4387" marB="0" anchor="ctr" anchorCtr="1">
                    <a:solidFill>
                      <a:srgbClr val="FF660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2205448442"/>
                  </a:ext>
                </a:extLst>
              </a:tr>
              <a:tr h="94297">
                <a:tc>
                  <a:txBody>
                    <a:bodyPr/>
                    <a:lstStyle/>
                    <a:p>
                      <a:pPr algn="l" fontAlgn="b"/>
                      <a:r>
                        <a:rPr lang="fr-FR" sz="1000" u="none" strike="noStrike">
                          <a:effectLst/>
                        </a:rPr>
                        <a:t> </a:t>
                      </a:r>
                      <a:endParaRPr lang="fr-FR" sz="1000" b="0" i="0" u="none" strike="noStrike">
                        <a:solidFill>
                          <a:srgbClr val="000000"/>
                        </a:solidFill>
                        <a:effectLst/>
                        <a:latin typeface="Calibri" panose="020F0502020204030204" pitchFamily="34" charset="0"/>
                      </a:endParaRPr>
                    </a:p>
                  </a:txBody>
                  <a:tcPr marL="4387" marR="4387" marT="4387" marB="0" anchor="b">
                    <a:lnB w="12700" cap="flat" cmpd="sng" algn="ctr">
                      <a:solidFill>
                        <a:schemeClr val="tx1"/>
                      </a:solidFill>
                      <a:prstDash val="solid"/>
                      <a:round/>
                      <a:headEnd type="none" w="med" len="med"/>
                      <a:tailEnd type="none" w="med" len="med"/>
                    </a:lnB>
                    <a:solidFill>
                      <a:srgbClr val="FFB7B7"/>
                    </a:solidFill>
                  </a:tcPr>
                </a:tc>
                <a:tc>
                  <a:txBody>
                    <a:bodyPr/>
                    <a:lstStyle/>
                    <a:p>
                      <a:pPr algn="l" fontAlgn="b"/>
                      <a:r>
                        <a:rPr lang="fr-FR" sz="1000" u="none" strike="noStrike">
                          <a:effectLst/>
                        </a:rPr>
                        <a:t> </a:t>
                      </a:r>
                      <a:endParaRPr lang="fr-FR" sz="1000" b="0" i="0" u="none" strike="noStrike">
                        <a:solidFill>
                          <a:srgbClr val="000000"/>
                        </a:solidFill>
                        <a:effectLst/>
                        <a:latin typeface="Calibri" panose="020F0502020204030204" pitchFamily="34" charset="0"/>
                      </a:endParaRPr>
                    </a:p>
                  </a:txBody>
                  <a:tcPr marL="4387" marR="4387" marT="4387" marB="0" anchor="b">
                    <a:lnB w="12700" cap="flat" cmpd="sng" algn="ctr">
                      <a:solidFill>
                        <a:schemeClr val="tx1"/>
                      </a:solidFill>
                      <a:prstDash val="solid"/>
                      <a:round/>
                      <a:headEnd type="none" w="med" len="med"/>
                      <a:tailEnd type="none" w="med" len="med"/>
                    </a:lnB>
                    <a:solidFill>
                      <a:srgbClr val="FFB7B7"/>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b">
                    <a:lnB w="12700" cap="flat" cmpd="sng" algn="ctr">
                      <a:solidFill>
                        <a:schemeClr val="tx1"/>
                      </a:solidFill>
                      <a:prstDash val="solid"/>
                      <a:round/>
                      <a:headEnd type="none" w="med" len="med"/>
                      <a:tailEnd type="none" w="med" len="med"/>
                    </a:lnB>
                    <a:solidFill>
                      <a:srgbClr val="FFB7B7"/>
                    </a:solidFill>
                  </a:tcPr>
                </a:tc>
                <a:tc gridSpan="3">
                  <a:txBody>
                    <a:bodyPr/>
                    <a:lstStyle/>
                    <a:p>
                      <a:pPr algn="ctr" fontAlgn="b"/>
                      <a:r>
                        <a:rPr lang="fr-FR" sz="1000" u="none" strike="noStrike">
                          <a:effectLst/>
                        </a:rPr>
                        <a:t>PC</a:t>
                      </a:r>
                      <a:endParaRPr lang="fr-FR" sz="1000" b="0" i="0" u="none" strike="noStrike">
                        <a:solidFill>
                          <a:srgbClr val="000000"/>
                        </a:solidFill>
                        <a:effectLst/>
                        <a:latin typeface="Calibri" panose="020F0502020204030204" pitchFamily="34" charset="0"/>
                      </a:endParaRPr>
                    </a:p>
                  </a:txBody>
                  <a:tcPr marL="4387" marR="4387" marT="4387" marB="0" anchor="b">
                    <a:lnB w="12700" cap="flat" cmpd="sng" algn="ctr">
                      <a:solidFill>
                        <a:schemeClr val="tx1"/>
                      </a:solidFill>
                      <a:prstDash val="solid"/>
                      <a:round/>
                      <a:headEnd type="none" w="med" len="med"/>
                      <a:tailEnd type="none" w="med" len="med"/>
                    </a:lnB>
                    <a:solidFill>
                      <a:srgbClr val="FFB7B7"/>
                    </a:solidFill>
                  </a:tcPr>
                </a:tc>
                <a:tc hMerge="1">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b">
                    <a:lnB w="12700" cap="flat" cmpd="sng" algn="ctr">
                      <a:solidFill>
                        <a:schemeClr val="tx1"/>
                      </a:solidFill>
                      <a:prstDash val="solid"/>
                      <a:round/>
                      <a:headEnd type="none" w="med" len="med"/>
                      <a:tailEnd type="none" w="med" len="med"/>
                    </a:lnB>
                    <a:solidFill>
                      <a:srgbClr val="FFB7B7"/>
                    </a:solidFill>
                  </a:tcPr>
                </a:tc>
                <a:tc hMerge="1">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b">
                    <a:lnB w="12700" cap="flat" cmpd="sng" algn="ctr">
                      <a:solidFill>
                        <a:schemeClr val="tx1"/>
                      </a:solidFill>
                      <a:prstDash val="solid"/>
                      <a:round/>
                      <a:headEnd type="none" w="med" len="med"/>
                      <a:tailEnd type="none" w="med" len="med"/>
                    </a:lnB>
                    <a:solidFill>
                      <a:srgbClr val="FFB7B7"/>
                    </a:solidFill>
                  </a:tcPr>
                </a:tc>
                <a:tc>
                  <a:txBody>
                    <a:bodyPr/>
                    <a:lstStyle/>
                    <a:p>
                      <a:pPr algn="ctr" fontAlgn="b"/>
                      <a:r>
                        <a:rPr lang="fr-FR" sz="1000" u="none" strike="noStrike">
                          <a:effectLst/>
                        </a:rPr>
                        <a:t>Souris</a:t>
                      </a:r>
                      <a:endParaRPr lang="fr-FR" sz="1000" b="0" i="0" u="none" strike="noStrike">
                        <a:solidFill>
                          <a:srgbClr val="000000"/>
                        </a:solidFill>
                        <a:effectLst/>
                        <a:latin typeface="Calibri" panose="020F0502020204030204" pitchFamily="34" charset="0"/>
                      </a:endParaRPr>
                    </a:p>
                  </a:txBody>
                  <a:tcPr marL="4387" marR="4387" marT="4387" marB="0" anchor="b">
                    <a:lnB w="12700" cap="flat" cmpd="sng" algn="ctr">
                      <a:solidFill>
                        <a:schemeClr val="tx1"/>
                      </a:solidFill>
                      <a:prstDash val="solid"/>
                      <a:round/>
                      <a:headEnd type="none" w="med" len="med"/>
                      <a:tailEnd type="none" w="med" len="med"/>
                    </a:lnB>
                    <a:solidFill>
                      <a:srgbClr val="FFB7B7"/>
                    </a:solidFill>
                  </a:tcPr>
                </a:tc>
                <a:tc>
                  <a:txBody>
                    <a:bodyPr/>
                    <a:lstStyle/>
                    <a:p>
                      <a:pPr algn="ctr" fontAlgn="b"/>
                      <a:r>
                        <a:rPr lang="fr-FR" sz="1000" u="none" strike="noStrike">
                          <a:effectLst/>
                        </a:rPr>
                        <a:t>Casque</a:t>
                      </a:r>
                      <a:endParaRPr lang="fr-FR" sz="1000" b="0" i="0" u="none" strike="noStrike">
                        <a:solidFill>
                          <a:srgbClr val="000000"/>
                        </a:solidFill>
                        <a:effectLst/>
                        <a:latin typeface="Calibri" panose="020F0502020204030204" pitchFamily="34" charset="0"/>
                      </a:endParaRPr>
                    </a:p>
                  </a:txBody>
                  <a:tcPr marL="4387" marR="4387" marT="4387" marB="0" anchor="b">
                    <a:lnB w="12700" cap="flat" cmpd="sng" algn="ctr">
                      <a:solidFill>
                        <a:schemeClr val="tx1"/>
                      </a:solidFill>
                      <a:prstDash val="solid"/>
                      <a:round/>
                      <a:headEnd type="none" w="med" len="med"/>
                      <a:tailEnd type="none" w="med" len="med"/>
                    </a:lnB>
                    <a:solidFill>
                      <a:srgbClr val="FFB7B7"/>
                    </a:solidFill>
                  </a:tcPr>
                </a:tc>
                <a:tc>
                  <a:txBody>
                    <a:bodyPr/>
                    <a:lstStyle/>
                    <a:p>
                      <a:pPr algn="ctr" fontAlgn="b"/>
                      <a:r>
                        <a:rPr lang="fr-FR" sz="1000" u="none" strike="noStrike">
                          <a:effectLst/>
                        </a:rPr>
                        <a:t>Double écran</a:t>
                      </a:r>
                      <a:endParaRPr lang="fr-FR" sz="1000" b="0" i="0" u="none" strike="noStrike">
                        <a:solidFill>
                          <a:srgbClr val="000000"/>
                        </a:solidFill>
                        <a:effectLst/>
                        <a:latin typeface="Calibri" panose="020F0502020204030204" pitchFamily="34" charset="0"/>
                      </a:endParaRPr>
                    </a:p>
                  </a:txBody>
                  <a:tcPr marL="4387" marR="4387" marT="4387" marB="0" anchor="b">
                    <a:lnB w="12700" cap="flat" cmpd="sng" algn="ctr">
                      <a:solidFill>
                        <a:schemeClr val="tx1"/>
                      </a:solidFill>
                      <a:prstDash val="solid"/>
                      <a:round/>
                      <a:headEnd type="none" w="med" len="med"/>
                      <a:tailEnd type="none" w="med" len="med"/>
                    </a:lnB>
                    <a:solidFill>
                      <a:srgbClr val="FFB7B7"/>
                    </a:solidFill>
                  </a:tcPr>
                </a:tc>
                <a:tc>
                  <a:txBody>
                    <a:bodyPr/>
                    <a:lstStyle/>
                    <a:p>
                      <a:pPr algn="ctr" fontAlgn="b"/>
                      <a:r>
                        <a:rPr lang="fr-FR" sz="1000" u="none" strike="noStrike">
                          <a:effectLst/>
                        </a:rPr>
                        <a:t>smartphone</a:t>
                      </a:r>
                      <a:endParaRPr lang="fr-FR" sz="1000" b="0" i="0" u="none" strike="noStrike">
                        <a:solidFill>
                          <a:srgbClr val="000000"/>
                        </a:solidFill>
                        <a:effectLst/>
                        <a:latin typeface="Calibri" panose="020F0502020204030204" pitchFamily="34" charset="0"/>
                      </a:endParaRPr>
                    </a:p>
                  </a:txBody>
                  <a:tcPr marL="4387" marR="4387" marT="4387" marB="0" anchor="b">
                    <a:lnB w="12700" cap="flat" cmpd="sng" algn="ctr">
                      <a:solidFill>
                        <a:schemeClr val="tx1"/>
                      </a:solidFill>
                      <a:prstDash val="solid"/>
                      <a:round/>
                      <a:headEnd type="none" w="med" len="med"/>
                      <a:tailEnd type="none" w="med" len="med"/>
                    </a:lnB>
                    <a:solidFill>
                      <a:srgbClr val="FFB7B7"/>
                    </a:solidFill>
                  </a:tcPr>
                </a:tc>
                <a:tc>
                  <a:txBody>
                    <a:bodyPr/>
                    <a:lstStyle/>
                    <a:p>
                      <a:pPr algn="ctr" fontAlgn="b"/>
                      <a:r>
                        <a:rPr lang="fr-FR" sz="1000" u="none" strike="noStrike">
                          <a:effectLst/>
                        </a:rPr>
                        <a:t>Clavier </a:t>
                      </a:r>
                      <a:endParaRPr lang="fr-FR" sz="1000" b="0" i="0" u="none" strike="noStrike">
                        <a:solidFill>
                          <a:srgbClr val="000000"/>
                        </a:solidFill>
                        <a:effectLst/>
                        <a:latin typeface="Calibri" panose="020F0502020204030204" pitchFamily="34" charset="0"/>
                      </a:endParaRPr>
                    </a:p>
                  </a:txBody>
                  <a:tcPr marL="4387" marR="4387" marT="4387" marB="0" anchor="b">
                    <a:lnB w="12700" cap="flat" cmpd="sng" algn="ctr">
                      <a:solidFill>
                        <a:schemeClr val="tx1"/>
                      </a:solidFill>
                      <a:prstDash val="solid"/>
                      <a:round/>
                      <a:headEnd type="none" w="med" len="med"/>
                      <a:tailEnd type="none" w="med" len="med"/>
                    </a:lnB>
                    <a:solidFill>
                      <a:srgbClr val="FFB7B7"/>
                    </a:solidFill>
                  </a:tcPr>
                </a:tc>
                <a:extLst>
                  <a:ext uri="{0D108BD9-81ED-4DB2-BD59-A6C34878D82A}">
                    <a16:rowId xmlns:a16="http://schemas.microsoft.com/office/drawing/2014/main" val="1394778634"/>
                  </a:ext>
                </a:extLst>
              </a:tr>
              <a:tr h="150513">
                <a:tc>
                  <a:txBody>
                    <a:bodyPr/>
                    <a:lstStyle/>
                    <a:p>
                      <a:pPr algn="l" fontAlgn="b"/>
                      <a:endParaRPr lang="fr-FR" sz="1000" b="0" i="0" u="none" strike="noStrike">
                        <a:solidFill>
                          <a:srgbClr val="000000"/>
                        </a:solidFill>
                        <a:effectLst/>
                        <a:latin typeface="Calibri" panose="020F0502020204030204" pitchFamily="34" charset="0"/>
                      </a:endParaRPr>
                    </a:p>
                  </a:txBody>
                  <a:tcPr marL="4387" marR="4387" marT="4387"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389"/>
                    </a:solidFill>
                  </a:tcPr>
                </a:tc>
                <a:tc>
                  <a:txBody>
                    <a:bodyPr/>
                    <a:lstStyle/>
                    <a:p>
                      <a:pPr algn="l" fontAlgn="b"/>
                      <a:endParaRPr lang="fr-FR" sz="1000" b="0" i="0" u="none" strike="noStrike">
                        <a:solidFill>
                          <a:srgbClr val="000000"/>
                        </a:solidFill>
                        <a:effectLst/>
                        <a:latin typeface="Calibri" panose="020F0502020204030204" pitchFamily="34" charset="0"/>
                      </a:endParaRPr>
                    </a:p>
                  </a:txBody>
                  <a:tcPr marL="4387" marR="4387" marT="4387"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389"/>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389"/>
                    </a:solidFill>
                  </a:tcPr>
                </a:tc>
                <a:tc>
                  <a:txBody>
                    <a:bodyPr/>
                    <a:lstStyle/>
                    <a:p>
                      <a:pPr algn="ctr" fontAlgn="b"/>
                      <a:r>
                        <a:rPr lang="fr-FR" sz="1000" b="0" i="0" u="none" strike="noStrike">
                          <a:solidFill>
                            <a:srgbClr val="000000"/>
                          </a:solidFill>
                          <a:effectLst/>
                          <a:latin typeface="Calibri" panose="020F0502020204030204" pitchFamily="34" charset="0"/>
                        </a:rPr>
                        <a:t>Fixe</a:t>
                      </a:r>
                    </a:p>
                  </a:txBody>
                  <a:tcPr marL="4387" marR="4387" marT="4387"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389"/>
                    </a:solidFill>
                  </a:tcPr>
                </a:tc>
                <a:tc>
                  <a:txBody>
                    <a:bodyPr/>
                    <a:lstStyle/>
                    <a:p>
                      <a:pPr algn="ctr" fontAlgn="b"/>
                      <a:r>
                        <a:rPr lang="fr-FR" sz="1000" b="0" i="0" u="none" strike="noStrike">
                          <a:solidFill>
                            <a:srgbClr val="000000"/>
                          </a:solidFill>
                          <a:effectLst/>
                          <a:latin typeface="Calibri" panose="020F0502020204030204" pitchFamily="34" charset="0"/>
                        </a:rPr>
                        <a:t>13’</a:t>
                      </a:r>
                    </a:p>
                  </a:txBody>
                  <a:tcPr marL="4387" marR="4387" marT="4387"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389"/>
                    </a:solidFill>
                  </a:tcPr>
                </a:tc>
                <a:tc>
                  <a:txBody>
                    <a:bodyPr/>
                    <a:lstStyle/>
                    <a:p>
                      <a:pPr algn="ctr" fontAlgn="b"/>
                      <a:r>
                        <a:rPr lang="fr-FR" sz="1000" b="0" i="0" u="none" strike="noStrike">
                          <a:solidFill>
                            <a:srgbClr val="000000"/>
                          </a:solidFill>
                          <a:effectLst/>
                          <a:latin typeface="Calibri" panose="020F0502020204030204" pitchFamily="34" charset="0"/>
                        </a:rPr>
                        <a:t>15’</a:t>
                      </a:r>
                    </a:p>
                  </a:txBody>
                  <a:tcPr marL="4387" marR="4387" marT="4387"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389"/>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389"/>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389"/>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389"/>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389"/>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389"/>
                    </a:solidFill>
                  </a:tcPr>
                </a:tc>
                <a:extLst>
                  <a:ext uri="{0D108BD9-81ED-4DB2-BD59-A6C34878D82A}">
                    <a16:rowId xmlns:a16="http://schemas.microsoft.com/office/drawing/2014/main" val="1610665125"/>
                  </a:ext>
                </a:extLst>
              </a:tr>
              <a:tr h="155350">
                <a:tc rowSpan="2">
                  <a:txBody>
                    <a:bodyPr/>
                    <a:lstStyle/>
                    <a:p>
                      <a:pPr algn="l" fontAlgn="ctr"/>
                      <a:r>
                        <a:rPr lang="fr-FR" sz="1000" u="none" strike="noStrike">
                          <a:effectLst/>
                        </a:rPr>
                        <a:t>Professionnels administratifs </a:t>
                      </a:r>
                      <a:endParaRPr lang="fr-FR" sz="1000" b="0" i="0" u="none" strike="noStrike">
                        <a:solidFill>
                          <a:srgbClr val="000000"/>
                        </a:solidFill>
                        <a:effectLst/>
                        <a:latin typeface="Calibri" panose="020F0502020204030204" pitchFamily="34" charset="0"/>
                      </a:endParaRPr>
                    </a:p>
                  </a:txBody>
                  <a:tcPr marL="4387" marR="4387" marT="4387"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95000"/>
                      </a:schemeClr>
                    </a:solidFill>
                  </a:tcPr>
                </a:tc>
                <a:tc>
                  <a:txBody>
                    <a:bodyPr/>
                    <a:lstStyle/>
                    <a:p>
                      <a:pPr algn="l" fontAlgn="b"/>
                      <a:r>
                        <a:rPr lang="fr-FR" sz="1000" u="none" strike="noStrike">
                          <a:effectLst/>
                        </a:rPr>
                        <a:t>Nomade télétravail</a:t>
                      </a:r>
                      <a:endParaRPr lang="fr-FR" sz="1000" b="0" i="0" u="none" strike="noStrike">
                        <a:solidFill>
                          <a:srgbClr val="000000"/>
                        </a:solidFill>
                        <a:effectLst/>
                        <a:latin typeface="Calibri" panose="020F0502020204030204" pitchFamily="34" charset="0"/>
                      </a:endParaRPr>
                    </a:p>
                  </a:txBody>
                  <a:tcPr marL="4387" marR="4387" marT="4387" marB="0" anchor="b">
                    <a:lnT w="12700" cap="flat" cmpd="sng" algn="ctr">
                      <a:solidFill>
                        <a:schemeClr val="tx1"/>
                      </a:solidFill>
                      <a:prstDash val="solid"/>
                      <a:round/>
                      <a:headEnd type="none" w="med" len="med"/>
                      <a:tailEnd type="none" w="med" len="med"/>
                    </a:lnT>
                    <a:solidFill>
                      <a:schemeClr val="tx2">
                        <a:lumMod val="95000"/>
                      </a:schemeClr>
                    </a:solidFill>
                  </a:tcPr>
                </a:tc>
                <a:tc>
                  <a:txBody>
                    <a:bodyPr/>
                    <a:lstStyle/>
                    <a:p>
                      <a:pPr algn="ctr" fontAlgn="b"/>
                      <a:r>
                        <a:rPr lang="fr-FR" sz="1000" b="0" i="0" u="none" strike="noStrike">
                          <a:solidFill>
                            <a:srgbClr val="000000"/>
                          </a:solidFill>
                          <a:effectLst/>
                          <a:latin typeface="Calibri" panose="020F0502020204030204" pitchFamily="34" charset="0"/>
                        </a:rPr>
                        <a:t>5</a:t>
                      </a:r>
                    </a:p>
                  </a:txBody>
                  <a:tcPr marL="4387" marR="4387" marT="4387" marB="0" anchor="b">
                    <a:lnT w="12700" cap="flat" cmpd="sng" algn="ctr">
                      <a:solidFill>
                        <a:schemeClr val="tx1"/>
                      </a:solidFill>
                      <a:prstDash val="solid"/>
                      <a:round/>
                      <a:headEnd type="none" w="med" len="med"/>
                      <a:tailEnd type="none" w="med" len="med"/>
                    </a:lnT>
                    <a:solidFill>
                      <a:schemeClr val="tx2">
                        <a:lumMod val="95000"/>
                      </a:schemeClr>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chemeClr val="tx2">
                        <a:lumMod val="95000"/>
                      </a:schemeClr>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chemeClr val="tx2">
                        <a:lumMod val="95000"/>
                      </a:schemeClr>
                    </a:solidFill>
                  </a:tcPr>
                </a:tc>
                <a:tc>
                  <a:txBody>
                    <a:bodyPr/>
                    <a:lstStyle/>
                    <a:p>
                      <a:pPr algn="ctr" fontAlgn="b"/>
                      <a:endParaRPr lang="fr-FR" sz="1000" b="0" i="0" u="none" strike="noStrike">
                        <a:solidFill>
                          <a:srgbClr val="92D05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rgbClr val="92D050"/>
                    </a:solidFill>
                  </a:tcPr>
                </a:tc>
                <a:tc>
                  <a:txBody>
                    <a:bodyPr/>
                    <a:lstStyle/>
                    <a:p>
                      <a:pPr algn="ctr" fontAlgn="b"/>
                      <a:endParaRPr lang="fr-FR" sz="1000" b="0" i="0" u="none" strike="noStrike">
                        <a:solidFill>
                          <a:srgbClr val="92D05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rgbClr val="92D050"/>
                    </a:solidFill>
                  </a:tcPr>
                </a:tc>
                <a:tc>
                  <a:txBody>
                    <a:bodyPr/>
                    <a:lstStyle/>
                    <a:p>
                      <a:pPr algn="ctr" fontAlgn="b"/>
                      <a:endParaRPr lang="fr-FR" sz="1000" b="0" i="0" u="none" strike="noStrike">
                        <a:solidFill>
                          <a:srgbClr val="92D05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rgbClr val="92D050"/>
                    </a:solidFill>
                  </a:tcPr>
                </a:tc>
                <a:tc>
                  <a:txBody>
                    <a:bodyPr/>
                    <a:lstStyle/>
                    <a:p>
                      <a:pPr algn="ctr" fontAlgn="b"/>
                      <a:r>
                        <a:rPr lang="fr-FR" sz="1000" u="none" strike="noStrike">
                          <a:effectLst/>
                        </a:rPr>
                        <a:t> Si besoin</a:t>
                      </a:r>
                      <a:endParaRPr lang="fr-FR" sz="1000" b="0" i="0" u="none" strike="noStrike">
                        <a:solidFill>
                          <a:srgbClr val="00000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rgbClr val="C4E59F"/>
                    </a:solidFill>
                  </a:tcPr>
                </a:tc>
                <a:tc>
                  <a:txBody>
                    <a:bodyPr/>
                    <a:lstStyle/>
                    <a:p>
                      <a:pPr algn="ctr" fontAlgn="b"/>
                      <a:r>
                        <a:rPr lang="fr-FR" sz="1000" u="none" strike="noStrike">
                          <a:effectLst/>
                        </a:rPr>
                        <a:t> </a:t>
                      </a:r>
                      <a:endParaRPr lang="fr-FR" sz="1000" b="0" i="0" u="none" strike="noStrike">
                        <a:solidFill>
                          <a:srgbClr val="00000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chemeClr val="tx2">
                        <a:lumMod val="95000"/>
                      </a:schemeClr>
                    </a:solidFill>
                  </a:tcPr>
                </a:tc>
                <a:tc>
                  <a:txBody>
                    <a:bodyPr/>
                    <a:lstStyle/>
                    <a:p>
                      <a:pPr algn="ctr" fontAlgn="b"/>
                      <a:r>
                        <a:rPr lang="fr-FR" sz="1000" u="none" strike="noStrike">
                          <a:effectLst/>
                        </a:rPr>
                        <a:t> </a:t>
                      </a:r>
                      <a:endParaRPr lang="fr-FR" sz="1000" b="0" i="0" u="none" strike="noStrike">
                        <a:solidFill>
                          <a:srgbClr val="00000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chemeClr val="tx2">
                        <a:lumMod val="95000"/>
                      </a:schemeClr>
                    </a:solidFill>
                  </a:tcPr>
                </a:tc>
                <a:extLst>
                  <a:ext uri="{0D108BD9-81ED-4DB2-BD59-A6C34878D82A}">
                    <a16:rowId xmlns:a16="http://schemas.microsoft.com/office/drawing/2014/main" val="289784910"/>
                  </a:ext>
                </a:extLst>
              </a:tr>
              <a:tr h="155350">
                <a:tc vMerge="1">
                  <a:txBody>
                    <a:bodyPr/>
                    <a:lstStyle/>
                    <a:p>
                      <a:endParaRPr lang="fr-FR"/>
                    </a:p>
                  </a:txBody>
                  <a:tcPr/>
                </a:tc>
                <a:tc>
                  <a:txBody>
                    <a:bodyPr/>
                    <a:lstStyle/>
                    <a:p>
                      <a:pPr algn="l" fontAlgn="b"/>
                      <a:r>
                        <a:rPr lang="fr-FR" sz="1000" u="none" strike="noStrike">
                          <a:effectLst/>
                        </a:rPr>
                        <a:t>Sédentaire</a:t>
                      </a:r>
                      <a:endParaRPr lang="fr-FR" sz="1000" b="0" i="0" u="none" strike="noStrike">
                        <a:solidFill>
                          <a:srgbClr val="000000"/>
                        </a:solidFill>
                        <a:effectLst/>
                        <a:latin typeface="Calibri" panose="020F0502020204030204" pitchFamily="34" charset="0"/>
                      </a:endParaRPr>
                    </a:p>
                  </a:txBody>
                  <a:tcPr marL="4387" marR="4387" marT="4387" marB="0" anchor="b">
                    <a:lnB w="12700" cap="flat" cmpd="sng" algn="ctr">
                      <a:solidFill>
                        <a:schemeClr val="tx1"/>
                      </a:solidFill>
                      <a:prstDash val="solid"/>
                      <a:round/>
                      <a:headEnd type="none" w="med" len="med"/>
                      <a:tailEnd type="none" w="med" len="med"/>
                    </a:lnB>
                    <a:solidFill>
                      <a:schemeClr val="tx2">
                        <a:lumMod val="95000"/>
                      </a:schemeClr>
                    </a:solidFill>
                  </a:tcPr>
                </a:tc>
                <a:tc>
                  <a:txBody>
                    <a:bodyPr/>
                    <a:lstStyle/>
                    <a:p>
                      <a:pPr algn="ctr" fontAlgn="b"/>
                      <a:r>
                        <a:rPr lang="fr-FR" sz="1000" b="0" i="0" u="none" strike="noStrike">
                          <a:solidFill>
                            <a:srgbClr val="000000"/>
                          </a:solidFill>
                          <a:effectLst/>
                          <a:latin typeface="Calibri" panose="020F0502020204030204" pitchFamily="34" charset="0"/>
                        </a:rPr>
                        <a:t>5</a:t>
                      </a:r>
                    </a:p>
                  </a:txBody>
                  <a:tcPr marL="4387" marR="4387" marT="4387" marB="0" anchor="b">
                    <a:lnB w="12700" cap="flat" cmpd="sng" algn="ctr">
                      <a:solidFill>
                        <a:schemeClr val="tx1"/>
                      </a:solidFill>
                      <a:prstDash val="solid"/>
                      <a:round/>
                      <a:headEnd type="none" w="med" len="med"/>
                      <a:tailEnd type="none" w="med" len="med"/>
                    </a:lnB>
                    <a:solidFill>
                      <a:schemeClr val="tx2">
                        <a:lumMod val="95000"/>
                      </a:schemeClr>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rgbClr val="92D050"/>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chemeClr val="tx2">
                        <a:lumMod val="95000"/>
                      </a:schemeClr>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chemeClr val="tx2">
                        <a:lumMod val="95000"/>
                      </a:schemeClr>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rgbClr val="92D050"/>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fr-FR" sz="1000" b="0" i="0" u="none" strike="noStrike">
                          <a:solidFill>
                            <a:srgbClr val="000000"/>
                          </a:solidFill>
                          <a:effectLst/>
                          <a:latin typeface="Calibri" panose="020F0502020204030204" pitchFamily="34" charset="0"/>
                        </a:rPr>
                        <a:t>Si </a:t>
                      </a:r>
                      <a:r>
                        <a:rPr lang="fr-FR" sz="1000" b="0" i="0" u="none" strike="noStrike" cap="none">
                          <a:solidFill>
                            <a:schemeClr val="dk1"/>
                          </a:solidFill>
                          <a:effectLst/>
                          <a:latin typeface="+mn-lt"/>
                          <a:ea typeface="+mn-ea"/>
                          <a:cs typeface="+mn-cs"/>
                          <a:sym typeface="Arial"/>
                        </a:rPr>
                        <a:t>besoin</a:t>
                      </a:r>
                    </a:p>
                  </a:txBody>
                  <a:tcPr marL="4387" marR="4387" marT="4387" marB="0" anchor="ctr" anchorCtr="1">
                    <a:lnB w="12700" cap="flat" cmpd="sng" algn="ctr">
                      <a:solidFill>
                        <a:schemeClr val="tx1"/>
                      </a:solidFill>
                      <a:prstDash val="solid"/>
                      <a:round/>
                      <a:headEnd type="none" w="med" len="med"/>
                      <a:tailEnd type="none" w="med" len="med"/>
                    </a:lnB>
                    <a:solidFill>
                      <a:srgbClr val="C4E59F"/>
                    </a:solidFill>
                  </a:tcPr>
                </a:tc>
                <a:tc>
                  <a:txBody>
                    <a:bodyPr/>
                    <a:lstStyle/>
                    <a:p>
                      <a:pPr algn="ctr" fontAlgn="b"/>
                      <a:r>
                        <a:rPr lang="fr-FR" sz="1000" u="none" strike="noStrike">
                          <a:effectLst/>
                        </a:rPr>
                        <a:t> </a:t>
                      </a:r>
                      <a:endParaRPr lang="fr-FR" sz="10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chemeClr val="tx2">
                        <a:lumMod val="95000"/>
                      </a:schemeClr>
                    </a:solidFill>
                  </a:tcPr>
                </a:tc>
                <a:tc>
                  <a:txBody>
                    <a:bodyPr/>
                    <a:lstStyle/>
                    <a:p>
                      <a:pPr algn="ctr" fontAlgn="b"/>
                      <a:r>
                        <a:rPr lang="fr-FR" sz="1000" u="none" strike="noStrike">
                          <a:effectLst/>
                        </a:rPr>
                        <a:t> </a:t>
                      </a:r>
                      <a:endParaRPr lang="fr-FR" sz="10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chemeClr val="tx2">
                        <a:lumMod val="95000"/>
                      </a:schemeClr>
                    </a:solidFill>
                  </a:tcPr>
                </a:tc>
                <a:extLst>
                  <a:ext uri="{0D108BD9-81ED-4DB2-BD59-A6C34878D82A}">
                    <a16:rowId xmlns:a16="http://schemas.microsoft.com/office/drawing/2014/main" val="1746381761"/>
                  </a:ext>
                </a:extLst>
              </a:tr>
              <a:tr h="262999">
                <a:tc rowSpan="4">
                  <a:txBody>
                    <a:bodyPr/>
                    <a:lstStyle/>
                    <a:p>
                      <a:pPr algn="l" fontAlgn="ctr"/>
                      <a:r>
                        <a:rPr lang="fr-FR" sz="1000" u="none" strike="noStrike">
                          <a:effectLst/>
                        </a:rPr>
                        <a:t>Professionnels du soin et de l’accompagnement</a:t>
                      </a:r>
                      <a:endParaRPr lang="fr-FR" sz="1000" b="0" i="0" u="none" strike="noStrike">
                        <a:solidFill>
                          <a:srgbClr val="000000"/>
                        </a:solidFill>
                        <a:effectLst/>
                        <a:latin typeface="Calibri" panose="020F0502020204030204" pitchFamily="34" charset="0"/>
                      </a:endParaRPr>
                    </a:p>
                  </a:txBody>
                  <a:tcPr marL="4387" marR="4387" marT="4387"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95000"/>
                      </a:schemeClr>
                    </a:solidFill>
                  </a:tcPr>
                </a:tc>
                <a:tc>
                  <a:txBody>
                    <a:bodyPr/>
                    <a:lstStyle/>
                    <a:p>
                      <a:pPr algn="l" fontAlgn="b"/>
                      <a:r>
                        <a:rPr lang="fr-FR" sz="1000" u="none" strike="noStrike">
                          <a:effectLst/>
                        </a:rPr>
                        <a:t>Nomade occasionnel dans les murs</a:t>
                      </a:r>
                      <a:endParaRPr lang="fr-FR" sz="1000" b="0" i="0" u="none" strike="noStrike">
                        <a:solidFill>
                          <a:srgbClr val="000000"/>
                        </a:solidFill>
                        <a:effectLst/>
                        <a:latin typeface="Calibri" panose="020F0502020204030204" pitchFamily="34" charset="0"/>
                      </a:endParaRPr>
                    </a:p>
                  </a:txBody>
                  <a:tcPr marL="4387" marR="4387" marT="4387" marB="0" anchor="b">
                    <a:lnT w="12700" cap="flat" cmpd="sng" algn="ctr">
                      <a:solidFill>
                        <a:schemeClr val="tx1"/>
                      </a:solidFill>
                      <a:prstDash val="solid"/>
                      <a:round/>
                      <a:headEnd type="none" w="med" len="med"/>
                      <a:tailEnd type="none" w="med" len="med"/>
                    </a:lnT>
                    <a:solidFill>
                      <a:schemeClr val="tx2">
                        <a:lumMod val="95000"/>
                      </a:schemeClr>
                    </a:solidFill>
                  </a:tcPr>
                </a:tc>
                <a:tc>
                  <a:txBody>
                    <a:bodyPr/>
                    <a:lstStyle/>
                    <a:p>
                      <a:pPr algn="ctr" fontAlgn="b"/>
                      <a:r>
                        <a:rPr lang="fr-FR" sz="1000" b="0" i="0" u="none" strike="noStrike">
                          <a:solidFill>
                            <a:srgbClr val="000000"/>
                          </a:solidFill>
                          <a:effectLst/>
                          <a:latin typeface="Calibri" panose="020F0502020204030204" pitchFamily="34" charset="0"/>
                        </a:rPr>
                        <a:t>9</a:t>
                      </a:r>
                    </a:p>
                  </a:txBody>
                  <a:tcPr marL="4387" marR="4387" marT="4387" marB="0" anchor="b">
                    <a:lnT w="12700" cap="flat" cmpd="sng" algn="ctr">
                      <a:solidFill>
                        <a:schemeClr val="tx1"/>
                      </a:solidFill>
                      <a:prstDash val="solid"/>
                      <a:round/>
                      <a:headEnd type="none" w="med" len="med"/>
                      <a:tailEnd type="none" w="med" len="med"/>
                    </a:lnT>
                    <a:solidFill>
                      <a:schemeClr val="accent6">
                        <a:lumMod val="95000"/>
                      </a:schemeClr>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chemeClr val="tx2">
                        <a:lumMod val="95000"/>
                      </a:schemeClr>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chemeClr val="tx2">
                        <a:lumMod val="95000"/>
                      </a:schemeClr>
                    </a:solidFill>
                  </a:tcPr>
                </a:tc>
                <a:tc>
                  <a:txBody>
                    <a:bodyPr/>
                    <a:lstStyle/>
                    <a:p>
                      <a:pPr algn="ctr" fontAlgn="b"/>
                      <a:endParaRPr lang="fr-FR" sz="1000" b="0" i="0" u="none" strike="noStrike">
                        <a:solidFill>
                          <a:srgbClr val="00B05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rgbClr val="92D050"/>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rgbClr val="92D050"/>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rgbClr val="92D050"/>
                    </a:solidFill>
                  </a:tcPr>
                </a:tc>
                <a:tc>
                  <a:txBody>
                    <a:bodyPr/>
                    <a:lstStyle/>
                    <a:p>
                      <a:pPr algn="ctr" fontAlgn="b"/>
                      <a:r>
                        <a:rPr lang="fr-FR" sz="1000" u="none" strike="noStrike">
                          <a:effectLst/>
                        </a:rPr>
                        <a:t> </a:t>
                      </a:r>
                      <a:endParaRPr lang="fr-FR" sz="1000" b="0" i="0" u="none" strike="noStrike">
                        <a:solidFill>
                          <a:srgbClr val="00000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chemeClr val="tx2">
                        <a:lumMod val="95000"/>
                      </a:schemeClr>
                    </a:solidFill>
                  </a:tcPr>
                </a:tc>
                <a:tc>
                  <a:txBody>
                    <a:bodyPr/>
                    <a:lstStyle/>
                    <a:p>
                      <a:pPr algn="ctr" fontAlgn="b"/>
                      <a:r>
                        <a:rPr lang="fr-FR" sz="1000" u="none" strike="noStrike">
                          <a:effectLst/>
                        </a:rPr>
                        <a:t> </a:t>
                      </a:r>
                      <a:endParaRPr lang="fr-FR" sz="1000" b="0" i="0" u="none" strike="noStrike">
                        <a:solidFill>
                          <a:srgbClr val="00000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chemeClr val="tx2">
                        <a:lumMod val="95000"/>
                      </a:schemeClr>
                    </a:solidFill>
                  </a:tcPr>
                </a:tc>
                <a:tc>
                  <a:txBody>
                    <a:bodyPr/>
                    <a:lstStyle/>
                    <a:p>
                      <a:pPr algn="ctr" fontAlgn="b"/>
                      <a:r>
                        <a:rPr lang="fr-FR" sz="1000" u="none" strike="noStrike">
                          <a:effectLst/>
                        </a:rPr>
                        <a:t> </a:t>
                      </a:r>
                      <a:endParaRPr lang="fr-FR" sz="1000" b="0" i="0" u="none" strike="noStrike">
                        <a:solidFill>
                          <a:srgbClr val="00000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chemeClr val="tx2">
                        <a:lumMod val="95000"/>
                      </a:schemeClr>
                    </a:solidFill>
                  </a:tcPr>
                </a:tc>
                <a:extLst>
                  <a:ext uri="{0D108BD9-81ED-4DB2-BD59-A6C34878D82A}">
                    <a16:rowId xmlns:a16="http://schemas.microsoft.com/office/drawing/2014/main" val="2247487594"/>
                  </a:ext>
                </a:extLst>
              </a:tr>
              <a:tr h="155350">
                <a:tc vMerge="1">
                  <a:txBody>
                    <a:bodyPr/>
                    <a:lstStyle/>
                    <a:p>
                      <a:endParaRPr lang="fr-FR"/>
                    </a:p>
                  </a:txBody>
                  <a:tcPr/>
                </a:tc>
                <a:tc>
                  <a:txBody>
                    <a:bodyPr/>
                    <a:lstStyle/>
                    <a:p>
                      <a:pPr algn="l" fontAlgn="b"/>
                      <a:r>
                        <a:rPr lang="fr-FR" sz="1000" b="0" i="0" u="none" strike="noStrike">
                          <a:solidFill>
                            <a:srgbClr val="000000"/>
                          </a:solidFill>
                          <a:effectLst/>
                          <a:latin typeface="Calibri" panose="020F0502020204030204" pitchFamily="34" charset="0"/>
                        </a:rPr>
                        <a:t>Grand nomade dans les murs</a:t>
                      </a:r>
                    </a:p>
                  </a:txBody>
                  <a:tcPr marL="4387" marR="4387" marT="4387" marB="0" anchor="b">
                    <a:solidFill>
                      <a:schemeClr val="tx2">
                        <a:lumMod val="95000"/>
                      </a:schemeClr>
                    </a:solidFill>
                  </a:tcPr>
                </a:tc>
                <a:tc>
                  <a:txBody>
                    <a:bodyPr/>
                    <a:lstStyle/>
                    <a:p>
                      <a:pPr algn="ctr" fontAlgn="b"/>
                      <a:r>
                        <a:rPr lang="fr-FR" sz="1000" b="0" i="0" u="none" strike="noStrike">
                          <a:solidFill>
                            <a:srgbClr val="000000"/>
                          </a:solidFill>
                          <a:effectLst/>
                          <a:latin typeface="Calibri" panose="020F0502020204030204" pitchFamily="34" charset="0"/>
                        </a:rPr>
                        <a:t>10</a:t>
                      </a:r>
                    </a:p>
                  </a:txBody>
                  <a:tcPr marL="4387" marR="4387" marT="4387" marB="0" anchor="b">
                    <a:solidFill>
                      <a:schemeClr val="accent6">
                        <a:lumMod val="95000"/>
                      </a:schemeClr>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solidFill>
                      <a:schemeClr val="tx2">
                        <a:lumMod val="95000"/>
                      </a:schemeClr>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solidFill>
                      <a:srgbClr val="92D050"/>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solidFill>
                      <a:schemeClr val="tx2">
                        <a:lumMod val="95000"/>
                      </a:schemeClr>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solidFill>
                      <a:srgbClr val="92D050"/>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solidFill>
                      <a:srgbClr val="92D050"/>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solidFill>
                      <a:schemeClr val="tx2">
                        <a:lumMod val="95000"/>
                      </a:schemeClr>
                    </a:solidFill>
                  </a:tcPr>
                </a:tc>
                <a:tc>
                  <a:txBody>
                    <a:bodyPr/>
                    <a:lstStyle/>
                    <a:p>
                      <a:pPr algn="ctr" fontAlgn="b"/>
                      <a:r>
                        <a:rPr lang="fr-FR" sz="1000" b="0" i="0" u="none" strike="noStrike" cap="none">
                          <a:solidFill>
                            <a:schemeClr val="dk1"/>
                          </a:solidFill>
                          <a:effectLst/>
                          <a:latin typeface="+mn-lt"/>
                          <a:ea typeface="+mn-ea"/>
                          <a:cs typeface="+mn-cs"/>
                          <a:sym typeface="Arial"/>
                        </a:rPr>
                        <a:t>Si besoin</a:t>
                      </a:r>
                    </a:p>
                  </a:txBody>
                  <a:tcPr marL="4387" marR="4387" marT="4387" marB="0" anchor="ctr" anchorCtr="1">
                    <a:solidFill>
                      <a:schemeClr val="accent5"/>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solidFill>
                      <a:schemeClr val="tx2">
                        <a:lumMod val="95000"/>
                      </a:schemeClr>
                    </a:solidFill>
                  </a:tcPr>
                </a:tc>
                <a:extLst>
                  <a:ext uri="{0D108BD9-81ED-4DB2-BD59-A6C34878D82A}">
                    <a16:rowId xmlns:a16="http://schemas.microsoft.com/office/drawing/2014/main" val="2098401197"/>
                  </a:ext>
                </a:extLst>
              </a:tr>
              <a:tr h="155350">
                <a:tc vMerge="1">
                  <a:txBody>
                    <a:bodyPr/>
                    <a:lstStyle/>
                    <a:p>
                      <a:endParaRPr lang="fr-FR"/>
                    </a:p>
                  </a:txBody>
                  <a:tcPr/>
                </a:tc>
                <a:tc>
                  <a:txBody>
                    <a:bodyPr/>
                    <a:lstStyle/>
                    <a:p>
                      <a:pPr algn="l" fontAlgn="b"/>
                      <a:r>
                        <a:rPr lang="fr-FR" sz="1000" u="none" strike="noStrike">
                          <a:effectLst/>
                        </a:rPr>
                        <a:t>Nomade hors les murs</a:t>
                      </a:r>
                      <a:endParaRPr lang="fr-FR" sz="1000" b="0" i="0" u="none" strike="noStrike">
                        <a:solidFill>
                          <a:srgbClr val="000000"/>
                        </a:solidFill>
                        <a:effectLst/>
                        <a:latin typeface="Calibri" panose="020F0502020204030204" pitchFamily="34" charset="0"/>
                      </a:endParaRPr>
                    </a:p>
                  </a:txBody>
                  <a:tcPr marL="4387" marR="4387" marT="4387" marB="0" anchor="b">
                    <a:solidFill>
                      <a:schemeClr val="tx2">
                        <a:lumMod val="95000"/>
                      </a:schemeClr>
                    </a:solidFill>
                  </a:tcPr>
                </a:tc>
                <a:tc>
                  <a:txBody>
                    <a:bodyPr/>
                    <a:lstStyle/>
                    <a:p>
                      <a:pPr algn="ctr" fontAlgn="b"/>
                      <a:r>
                        <a:rPr lang="fr-FR" sz="1000" b="0" i="0" u="none" strike="noStrike">
                          <a:solidFill>
                            <a:srgbClr val="000000"/>
                          </a:solidFill>
                          <a:effectLst/>
                          <a:latin typeface="Calibri" panose="020F0502020204030204" pitchFamily="34" charset="0"/>
                        </a:rPr>
                        <a:t>16</a:t>
                      </a:r>
                    </a:p>
                  </a:txBody>
                  <a:tcPr marL="4387" marR="4387" marT="4387" marB="0" anchor="b">
                    <a:solidFill>
                      <a:schemeClr val="tx2">
                        <a:lumMod val="95000"/>
                      </a:schemeClr>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solidFill>
                      <a:schemeClr val="tx2">
                        <a:lumMod val="95000"/>
                      </a:schemeClr>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solidFill>
                      <a:srgbClr val="92D050"/>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solidFill>
                      <a:schemeClr val="tx2">
                        <a:lumMod val="95000"/>
                      </a:schemeClr>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solidFill>
                      <a:srgbClr val="92D050"/>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solidFill>
                      <a:srgbClr val="92D050"/>
                    </a:solidFill>
                  </a:tcPr>
                </a:tc>
                <a:tc>
                  <a:txBody>
                    <a:bodyPr/>
                    <a:lstStyle/>
                    <a:p>
                      <a:pPr algn="ctr" fontAlgn="b"/>
                      <a:r>
                        <a:rPr lang="fr-FR" sz="1000" u="none" strike="noStrike">
                          <a:effectLst/>
                        </a:rPr>
                        <a:t> </a:t>
                      </a:r>
                      <a:endParaRPr lang="fr-FR" sz="1000" b="0" i="0" u="none" strike="noStrike">
                        <a:solidFill>
                          <a:srgbClr val="000000"/>
                        </a:solidFill>
                        <a:effectLst/>
                        <a:latin typeface="Calibri" panose="020F0502020204030204" pitchFamily="34" charset="0"/>
                      </a:endParaRPr>
                    </a:p>
                  </a:txBody>
                  <a:tcPr marL="4387" marR="4387" marT="4387" marB="0" anchor="ctr" anchorCtr="1">
                    <a:solidFill>
                      <a:schemeClr val="tx2">
                        <a:lumMod val="95000"/>
                      </a:schemeClr>
                    </a:solidFill>
                  </a:tcPr>
                </a:tc>
                <a:tc>
                  <a:txBody>
                    <a:bodyPr/>
                    <a:lstStyle/>
                    <a:p>
                      <a:pPr algn="ctr" fontAlgn="b"/>
                      <a:r>
                        <a:rPr lang="fr-FR" sz="1000" b="0" i="0" u="none" strike="noStrike" cap="none">
                          <a:solidFill>
                            <a:schemeClr val="dk1"/>
                          </a:solidFill>
                          <a:effectLst/>
                          <a:latin typeface="+mn-lt"/>
                          <a:ea typeface="+mn-ea"/>
                          <a:cs typeface="+mn-cs"/>
                          <a:sym typeface="Arial"/>
                        </a:rPr>
                        <a:t>Si besoin</a:t>
                      </a:r>
                    </a:p>
                  </a:txBody>
                  <a:tcPr marL="4387" marR="4387" marT="4387" marB="0" anchor="ctr" anchorCtr="1">
                    <a:solidFill>
                      <a:schemeClr val="accent5"/>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solidFill>
                      <a:srgbClr val="92D050"/>
                    </a:solidFill>
                  </a:tcPr>
                </a:tc>
                <a:extLst>
                  <a:ext uri="{0D108BD9-81ED-4DB2-BD59-A6C34878D82A}">
                    <a16:rowId xmlns:a16="http://schemas.microsoft.com/office/drawing/2014/main" val="459514045"/>
                  </a:ext>
                </a:extLst>
              </a:tr>
              <a:tr h="195300">
                <a:tc vMerge="1">
                  <a:txBody>
                    <a:bodyPr/>
                    <a:lstStyle/>
                    <a:p>
                      <a:endParaRPr lang="fr-FR"/>
                    </a:p>
                  </a:txBody>
                  <a:tcPr/>
                </a:tc>
                <a:tc>
                  <a:txBody>
                    <a:bodyPr/>
                    <a:lstStyle/>
                    <a:p>
                      <a:pPr algn="l" fontAlgn="b"/>
                      <a:r>
                        <a:rPr lang="fr-FR" sz="1000" b="0" i="0" u="none" strike="noStrike">
                          <a:solidFill>
                            <a:srgbClr val="000000"/>
                          </a:solidFill>
                          <a:effectLst/>
                          <a:latin typeface="Calibri" panose="020F0502020204030204" pitchFamily="34" charset="0"/>
                        </a:rPr>
                        <a:t>Sédentaire</a:t>
                      </a:r>
                    </a:p>
                  </a:txBody>
                  <a:tcPr marL="4387" marR="4387" marT="4387" marB="0" anchor="b">
                    <a:lnB w="12700" cap="flat" cmpd="sng" algn="ctr">
                      <a:solidFill>
                        <a:schemeClr val="tx1"/>
                      </a:solidFill>
                      <a:prstDash val="solid"/>
                      <a:round/>
                      <a:headEnd type="none" w="med" len="med"/>
                      <a:tailEnd type="none" w="med" len="med"/>
                    </a:lnB>
                    <a:solidFill>
                      <a:schemeClr val="tx2">
                        <a:lumMod val="95000"/>
                      </a:schemeClr>
                    </a:solidFill>
                  </a:tcPr>
                </a:tc>
                <a:tc>
                  <a:txBody>
                    <a:bodyPr/>
                    <a:lstStyle/>
                    <a:p>
                      <a:pPr algn="ctr" fontAlgn="b"/>
                      <a:r>
                        <a:rPr lang="fr-FR" sz="1000" b="0" i="0" u="none" strike="noStrike">
                          <a:solidFill>
                            <a:srgbClr val="000000"/>
                          </a:solidFill>
                          <a:effectLst/>
                          <a:latin typeface="Calibri" panose="020F0502020204030204" pitchFamily="34" charset="0"/>
                        </a:rPr>
                        <a:t>5</a:t>
                      </a:r>
                    </a:p>
                  </a:txBody>
                  <a:tcPr marL="4387" marR="4387" marT="4387" marB="0" anchor="b">
                    <a:lnB w="12700" cap="flat" cmpd="sng" algn="ctr">
                      <a:solidFill>
                        <a:schemeClr val="tx1"/>
                      </a:solidFill>
                      <a:prstDash val="solid"/>
                      <a:round/>
                      <a:headEnd type="none" w="med" len="med"/>
                      <a:tailEnd type="none" w="med" len="med"/>
                    </a:lnB>
                    <a:solidFill>
                      <a:schemeClr val="tx2">
                        <a:lumMod val="95000"/>
                      </a:schemeClr>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rgbClr val="92D050"/>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chemeClr val="tx2">
                        <a:lumMod val="95000"/>
                      </a:schemeClr>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rgbClr val="92D050"/>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rgbClr val="92D050"/>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fr-FR" sz="1000" u="none" strike="noStrike">
                          <a:effectLst/>
                        </a:rPr>
                        <a:t>Si besoin </a:t>
                      </a:r>
                      <a:endParaRPr lang="fr-FR" sz="10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rgbClr val="C4E59F"/>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chemeClr val="tx2">
                        <a:lumMod val="95000"/>
                      </a:schemeClr>
                    </a:solidFill>
                  </a:tcPr>
                </a:tc>
                <a:tc>
                  <a:txBody>
                    <a:bodyPr/>
                    <a:lstStyle/>
                    <a:p>
                      <a:pPr algn="ctr" fontAlgn="b"/>
                      <a:endParaRPr lang="fr-FR" sz="10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chemeClr val="tx2">
                        <a:lumMod val="95000"/>
                      </a:schemeClr>
                    </a:solidFill>
                  </a:tcPr>
                </a:tc>
                <a:extLst>
                  <a:ext uri="{0D108BD9-81ED-4DB2-BD59-A6C34878D82A}">
                    <a16:rowId xmlns:a16="http://schemas.microsoft.com/office/drawing/2014/main" val="456109424"/>
                  </a:ext>
                </a:extLst>
              </a:tr>
            </a:tbl>
          </a:graphicData>
        </a:graphic>
      </p:graphicFrame>
      <p:sp>
        <p:nvSpPr>
          <p:cNvPr id="18" name="ZoneTexte 17">
            <a:extLst>
              <a:ext uri="{FF2B5EF4-FFF2-40B4-BE49-F238E27FC236}">
                <a16:creationId xmlns:a16="http://schemas.microsoft.com/office/drawing/2014/main" id="{CAA8B3E7-9F43-6CAA-2742-0BBB545740E5}"/>
              </a:ext>
            </a:extLst>
          </p:cNvPr>
          <p:cNvSpPr txBox="1"/>
          <p:nvPr/>
        </p:nvSpPr>
        <p:spPr>
          <a:xfrm>
            <a:off x="681551" y="1580570"/>
            <a:ext cx="1800368" cy="261610"/>
          </a:xfrm>
          <a:prstGeom prst="rect">
            <a:avLst/>
          </a:prstGeom>
          <a:noFill/>
        </p:spPr>
        <p:txBody>
          <a:bodyPr wrap="square" lIns="36000" rIns="36000" rtlCol="0" anchor="ctr" anchorCtr="0">
            <a:spAutoFit/>
          </a:bodyPr>
          <a:lstStyle/>
          <a:p>
            <a:pPr algn="ctr" defTabSz="457200">
              <a:buClrTx/>
              <a:buFontTx/>
              <a:buNone/>
            </a:pPr>
            <a:r>
              <a:rPr lang="fr-FR" sz="1100" b="1" kern="1200" dirty="0">
                <a:solidFill>
                  <a:schemeClr val="accent6"/>
                </a:solidFill>
                <a:latin typeface="Calibri" panose="020F0502020204030204"/>
                <a:ea typeface="+mn-ea"/>
                <a:cs typeface="+mn-cs"/>
              </a:rPr>
              <a:t>Contenu du sous-kit</a:t>
            </a:r>
          </a:p>
        </p:txBody>
      </p:sp>
      <p:sp>
        <p:nvSpPr>
          <p:cNvPr id="25" name="Rectangle : coins arrondis 24">
            <a:extLst>
              <a:ext uri="{FF2B5EF4-FFF2-40B4-BE49-F238E27FC236}">
                <a16:creationId xmlns:a16="http://schemas.microsoft.com/office/drawing/2014/main" id="{E921A6C2-E7B0-84EB-517D-54785656564B}"/>
              </a:ext>
            </a:extLst>
          </p:cNvPr>
          <p:cNvSpPr/>
          <p:nvPr/>
        </p:nvSpPr>
        <p:spPr>
          <a:xfrm>
            <a:off x="2235784" y="1575906"/>
            <a:ext cx="680850" cy="276029"/>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Synthèse</a:t>
            </a:r>
          </a:p>
        </p:txBody>
      </p:sp>
      <p:sp>
        <p:nvSpPr>
          <p:cNvPr id="27" name="Rectangle : coins arrondis 26">
            <a:extLst>
              <a:ext uri="{FF2B5EF4-FFF2-40B4-BE49-F238E27FC236}">
                <a16:creationId xmlns:a16="http://schemas.microsoft.com/office/drawing/2014/main" id="{888A8C44-5444-2E96-33F3-CD721CB39E6F}"/>
              </a:ext>
            </a:extLst>
          </p:cNvPr>
          <p:cNvSpPr/>
          <p:nvPr/>
        </p:nvSpPr>
        <p:spPr>
          <a:xfrm>
            <a:off x="378191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Méthodologie</a:t>
            </a:r>
          </a:p>
        </p:txBody>
      </p:sp>
      <p:sp>
        <p:nvSpPr>
          <p:cNvPr id="28" name="Rectangle : coins arrondis 27">
            <a:extLst>
              <a:ext uri="{FF2B5EF4-FFF2-40B4-BE49-F238E27FC236}">
                <a16:creationId xmlns:a16="http://schemas.microsoft.com/office/drawing/2014/main" id="{59314DAF-0896-07CD-EC81-6A3BBB2642B3}"/>
              </a:ext>
            </a:extLst>
          </p:cNvPr>
          <p:cNvSpPr/>
          <p:nvPr/>
        </p:nvSpPr>
        <p:spPr>
          <a:xfrm>
            <a:off x="3008848" y="1575906"/>
            <a:ext cx="680850"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Bonnes pratiques</a:t>
            </a:r>
          </a:p>
        </p:txBody>
      </p:sp>
      <p:sp>
        <p:nvSpPr>
          <p:cNvPr id="32" name="Rectangle : coins arrondis 31">
            <a:extLst>
              <a:ext uri="{FF2B5EF4-FFF2-40B4-BE49-F238E27FC236}">
                <a16:creationId xmlns:a16="http://schemas.microsoft.com/office/drawing/2014/main" id="{3380FF14-B304-9EB7-6D1B-082958A70280}"/>
              </a:ext>
            </a:extLst>
          </p:cNvPr>
          <p:cNvSpPr/>
          <p:nvPr/>
        </p:nvSpPr>
        <p:spPr>
          <a:xfrm>
            <a:off x="457755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Exemple</a:t>
            </a:r>
          </a:p>
        </p:txBody>
      </p:sp>
      <p:sp>
        <p:nvSpPr>
          <p:cNvPr id="33" name="Rectangle : coins arrondis 32">
            <a:extLst>
              <a:ext uri="{FF2B5EF4-FFF2-40B4-BE49-F238E27FC236}">
                <a16:creationId xmlns:a16="http://schemas.microsoft.com/office/drawing/2014/main" id="{60E404FA-DCE2-DAD2-3685-8FD5D53D1B72}"/>
              </a:ext>
            </a:extLst>
          </p:cNvPr>
          <p:cNvSpPr/>
          <p:nvPr/>
        </p:nvSpPr>
        <p:spPr>
          <a:xfrm>
            <a:off x="537319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Modèle</a:t>
            </a:r>
          </a:p>
        </p:txBody>
      </p:sp>
      <p:sp>
        <p:nvSpPr>
          <p:cNvPr id="34" name="Rectangle : coins arrondis 33">
            <a:extLst>
              <a:ext uri="{FF2B5EF4-FFF2-40B4-BE49-F238E27FC236}">
                <a16:creationId xmlns:a16="http://schemas.microsoft.com/office/drawing/2014/main" id="{8951662F-6E0F-14F4-C2C4-295A46DCBF16}"/>
              </a:ext>
            </a:extLst>
          </p:cNvPr>
          <p:cNvSpPr/>
          <p:nvPr/>
        </p:nvSpPr>
        <p:spPr>
          <a:xfrm>
            <a:off x="616883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Annexe</a:t>
            </a:r>
          </a:p>
        </p:txBody>
      </p:sp>
    </p:spTree>
    <p:extLst>
      <p:ext uri="{BB962C8B-B14F-4D97-AF65-F5344CB8AC3E}">
        <p14:creationId xmlns:p14="http://schemas.microsoft.com/office/powerpoint/2010/main" val="31058816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texte 8">
            <a:extLst>
              <a:ext uri="{FF2B5EF4-FFF2-40B4-BE49-F238E27FC236}">
                <a16:creationId xmlns:a16="http://schemas.microsoft.com/office/drawing/2014/main" id="{9D8E1CA9-95C6-4CA5-8937-25860172548E}"/>
              </a:ext>
            </a:extLst>
          </p:cNvPr>
          <p:cNvSpPr>
            <a:spLocks noGrp="1"/>
          </p:cNvSpPr>
          <p:nvPr>
            <p:ph type="body" idx="1"/>
          </p:nvPr>
        </p:nvSpPr>
        <p:spPr/>
        <p:txBody>
          <a:bodyPr/>
          <a:lstStyle/>
          <a:p>
            <a:endParaRPr lang="fr-FR"/>
          </a:p>
        </p:txBody>
      </p:sp>
      <p:sp>
        <p:nvSpPr>
          <p:cNvPr id="19" name="Sous-titre 4">
            <a:extLst>
              <a:ext uri="{FF2B5EF4-FFF2-40B4-BE49-F238E27FC236}">
                <a16:creationId xmlns:a16="http://schemas.microsoft.com/office/drawing/2014/main" id="{48468739-C8EE-4B44-B67A-87A6A1C2F17F}"/>
              </a:ext>
            </a:extLst>
          </p:cNvPr>
          <p:cNvSpPr txBox="1">
            <a:spLocks/>
          </p:cNvSpPr>
          <p:nvPr/>
        </p:nvSpPr>
        <p:spPr>
          <a:xfrm>
            <a:off x="497531" y="454978"/>
            <a:ext cx="6564615" cy="191448"/>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378018" marR="0" lvl="0" indent="-189010" algn="r" rtl="0">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r>
              <a:rPr lang="fr-FR"/>
              <a:t>22/02/2022</a:t>
            </a:r>
          </a:p>
        </p:txBody>
      </p:sp>
      <p:sp>
        <p:nvSpPr>
          <p:cNvPr id="20" name="Rectangle : avec coin arrondi 19">
            <a:extLst>
              <a:ext uri="{FF2B5EF4-FFF2-40B4-BE49-F238E27FC236}">
                <a16:creationId xmlns:a16="http://schemas.microsoft.com/office/drawing/2014/main" id="{C1396129-0E48-4F39-8D01-AC8C8ED2300F}"/>
              </a:ext>
            </a:extLst>
          </p:cNvPr>
          <p:cNvSpPr/>
          <p:nvPr/>
        </p:nvSpPr>
        <p:spPr>
          <a:xfrm rot="5400000">
            <a:off x="2834730" y="-2834730"/>
            <a:ext cx="1890211" cy="7559676"/>
          </a:xfrm>
          <a:prstGeom prst="round1Rect">
            <a:avLst>
              <a:gd name="adj" fmla="val 50000"/>
            </a:avLst>
          </a:prstGeom>
          <a:gradFill flip="none" rotWithShape="1">
            <a:gsLst>
              <a:gs pos="72000">
                <a:srgbClr val="DA0000"/>
              </a:gs>
              <a:gs pos="93000">
                <a:srgbClr val="FF6600"/>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ZoneTexte 20">
            <a:extLst>
              <a:ext uri="{FF2B5EF4-FFF2-40B4-BE49-F238E27FC236}">
                <a16:creationId xmlns:a16="http://schemas.microsoft.com/office/drawing/2014/main" id="{983A72D2-C9CF-4D14-B6C6-17A68CEEF139}"/>
              </a:ext>
            </a:extLst>
          </p:cNvPr>
          <p:cNvSpPr txBox="1"/>
          <p:nvPr/>
        </p:nvSpPr>
        <p:spPr>
          <a:xfrm>
            <a:off x="1498600" y="276472"/>
            <a:ext cx="5769678" cy="1015663"/>
          </a:xfrm>
          <a:prstGeom prst="rect">
            <a:avLst/>
          </a:prstGeom>
          <a:noFill/>
        </p:spPr>
        <p:txBody>
          <a:bodyPr wrap="square" rtlCol="0">
            <a:spAutoFit/>
          </a:bodyPr>
          <a:lstStyle/>
          <a:p>
            <a:pPr algn="r"/>
            <a:r>
              <a:rPr lang="fr-FR" sz="1200">
                <a:solidFill>
                  <a:schemeClr val="tx2"/>
                </a:solidFill>
              </a:rPr>
              <a:t>Kit d’outils</a:t>
            </a:r>
          </a:p>
          <a:p>
            <a:pPr algn="r"/>
            <a:r>
              <a:rPr lang="fr-FR" sz="1600" b="1">
                <a:solidFill>
                  <a:schemeClr val="tx2"/>
                </a:solidFill>
              </a:rPr>
              <a:t>Choisir les bons équipements de poste de travail en fonction des usages des professionnels </a:t>
            </a:r>
          </a:p>
          <a:p>
            <a:pPr algn="r"/>
            <a:endParaRPr lang="fr-FR" sz="1600">
              <a:solidFill>
                <a:schemeClr val="tx2"/>
              </a:solidFill>
            </a:endParaRPr>
          </a:p>
        </p:txBody>
      </p:sp>
      <p:pic>
        <p:nvPicPr>
          <p:cNvPr id="23" name="Image 22">
            <a:extLst>
              <a:ext uri="{FF2B5EF4-FFF2-40B4-BE49-F238E27FC236}">
                <a16:creationId xmlns:a16="http://schemas.microsoft.com/office/drawing/2014/main" id="{5D85614C-2BC6-4B19-97B9-12168D949814}"/>
              </a:ext>
            </a:extLst>
          </p:cNvPr>
          <p:cNvPicPr>
            <a:picLocks noChangeAspect="1"/>
          </p:cNvPicPr>
          <p:nvPr/>
        </p:nvPicPr>
        <p:blipFill>
          <a:blip r:embed="rId2"/>
          <a:stretch>
            <a:fillRect/>
          </a:stretch>
        </p:blipFill>
        <p:spPr>
          <a:xfrm>
            <a:off x="107305" y="128980"/>
            <a:ext cx="1961189" cy="798102"/>
          </a:xfrm>
          <a:prstGeom prst="rect">
            <a:avLst/>
          </a:prstGeom>
        </p:spPr>
      </p:pic>
      <p:sp>
        <p:nvSpPr>
          <p:cNvPr id="30" name="ZoneTexte 29">
            <a:extLst>
              <a:ext uri="{FF2B5EF4-FFF2-40B4-BE49-F238E27FC236}">
                <a16:creationId xmlns:a16="http://schemas.microsoft.com/office/drawing/2014/main" id="{CA10379D-86BC-4E19-84A4-81FEDD7B4DA5}"/>
              </a:ext>
            </a:extLst>
          </p:cNvPr>
          <p:cNvSpPr txBox="1"/>
          <p:nvPr/>
        </p:nvSpPr>
        <p:spPr>
          <a:xfrm>
            <a:off x="270660" y="1159502"/>
            <a:ext cx="6997617" cy="400110"/>
          </a:xfrm>
          <a:prstGeom prst="rect">
            <a:avLst/>
          </a:prstGeom>
          <a:noFill/>
        </p:spPr>
        <p:txBody>
          <a:bodyPr wrap="square" rtlCol="0">
            <a:spAutoFit/>
          </a:bodyPr>
          <a:lstStyle/>
          <a:p>
            <a:r>
              <a:rPr lang="fr-FR" sz="2000" b="1">
                <a:solidFill>
                  <a:schemeClr val="tx2"/>
                </a:solidFill>
              </a:rPr>
              <a:t>Fiche 4 – Exemple (2/3)</a:t>
            </a:r>
          </a:p>
        </p:txBody>
      </p:sp>
      <p:sp>
        <p:nvSpPr>
          <p:cNvPr id="31" name="ZoneTexte 30">
            <a:extLst>
              <a:ext uri="{FF2B5EF4-FFF2-40B4-BE49-F238E27FC236}">
                <a16:creationId xmlns:a16="http://schemas.microsoft.com/office/drawing/2014/main" id="{D72FACB5-E8F8-4BE3-9601-0402DEB5B03F}"/>
              </a:ext>
            </a:extLst>
          </p:cNvPr>
          <p:cNvSpPr txBox="1"/>
          <p:nvPr/>
        </p:nvSpPr>
        <p:spPr>
          <a:xfrm>
            <a:off x="378261" y="2045386"/>
            <a:ext cx="6890016" cy="646331"/>
          </a:xfrm>
          <a:prstGeom prst="rect">
            <a:avLst/>
          </a:prstGeom>
          <a:solidFill>
            <a:schemeClr val="tx2"/>
          </a:solidFill>
        </p:spPr>
        <p:txBody>
          <a:bodyPr wrap="square">
            <a:spAutoFit/>
          </a:bodyPr>
          <a:lstStyle/>
          <a:p>
            <a:r>
              <a:rPr lang="fr-FR" sz="1200" b="1">
                <a:solidFill>
                  <a:srgbClr val="FF6600"/>
                </a:solidFill>
              </a:rPr>
              <a:t>PHASE 3 : ESTIMER LES COMMANDES NÉCESSAIRES EN CROISANT MES BESOINS AVEC L’OBSOLESCENCE DE MON PARC INFORMATIQUE</a:t>
            </a:r>
          </a:p>
          <a:p>
            <a:endParaRPr lang="fr-FR" sz="1200" b="1">
              <a:solidFill>
                <a:srgbClr val="FF6600"/>
              </a:solidFill>
            </a:endParaRPr>
          </a:p>
        </p:txBody>
      </p:sp>
      <p:sp>
        <p:nvSpPr>
          <p:cNvPr id="32" name="Rectangle : coins arrondis 31">
            <a:extLst>
              <a:ext uri="{FF2B5EF4-FFF2-40B4-BE49-F238E27FC236}">
                <a16:creationId xmlns:a16="http://schemas.microsoft.com/office/drawing/2014/main" id="{617364F9-7D02-48DF-B828-908BE4CBA146}"/>
              </a:ext>
            </a:extLst>
          </p:cNvPr>
          <p:cNvSpPr/>
          <p:nvPr/>
        </p:nvSpPr>
        <p:spPr>
          <a:xfrm>
            <a:off x="497531" y="2667062"/>
            <a:ext cx="6564613" cy="195481"/>
          </a:xfrm>
          <a:prstGeom prst="roundRect">
            <a:avLst/>
          </a:prstGeom>
          <a:solidFill>
            <a:srgbClr val="FFE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b="1">
                <a:solidFill>
                  <a:srgbClr val="FF6600"/>
                </a:solidFill>
              </a:rPr>
              <a:t>Etape 4 : </a:t>
            </a:r>
            <a:r>
              <a:rPr lang="fr-FR" sz="1200">
                <a:solidFill>
                  <a:schemeClr val="tx1"/>
                </a:solidFill>
              </a:rPr>
              <a:t>Déterminer le nombre de PC nécessaires à ma structure</a:t>
            </a:r>
          </a:p>
        </p:txBody>
      </p:sp>
      <p:sp>
        <p:nvSpPr>
          <p:cNvPr id="33" name="Rectangle : coins arrondis 32">
            <a:extLst>
              <a:ext uri="{FF2B5EF4-FFF2-40B4-BE49-F238E27FC236}">
                <a16:creationId xmlns:a16="http://schemas.microsoft.com/office/drawing/2014/main" id="{9E777BA0-18AB-4A18-9AE7-93D3CB96F298}"/>
              </a:ext>
            </a:extLst>
          </p:cNvPr>
          <p:cNvSpPr/>
          <p:nvPr/>
        </p:nvSpPr>
        <p:spPr>
          <a:xfrm>
            <a:off x="497531" y="3099893"/>
            <a:ext cx="6770746" cy="366689"/>
          </a:xfrm>
          <a:prstGeom prst="roundRect">
            <a:avLst/>
          </a:prstGeom>
          <a:solidFill>
            <a:schemeClr val="tx2"/>
          </a:solidFill>
          <a:ln w="952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b="1">
                <a:solidFill>
                  <a:srgbClr val="FFC000"/>
                </a:solidFill>
              </a:rPr>
              <a:t>Etape 4.1 </a:t>
            </a:r>
            <a:r>
              <a:rPr lang="fr-FR" sz="1200" b="1"/>
              <a:t>: </a:t>
            </a:r>
            <a:r>
              <a:rPr lang="fr-FR" sz="1200"/>
              <a:t>Déterminer les besoins en PC selon les profils d’activité et le type de structure auquel les professionnels sont rattachés sur la base du tableau 1, fiche 1</a:t>
            </a:r>
          </a:p>
        </p:txBody>
      </p:sp>
      <p:graphicFrame>
        <p:nvGraphicFramePr>
          <p:cNvPr id="4" name="Tableau 3">
            <a:extLst>
              <a:ext uri="{FF2B5EF4-FFF2-40B4-BE49-F238E27FC236}">
                <a16:creationId xmlns:a16="http://schemas.microsoft.com/office/drawing/2014/main" id="{C1D19A2D-E743-4186-BE2D-0E104BB7C3C2}"/>
              </a:ext>
            </a:extLst>
          </p:cNvPr>
          <p:cNvGraphicFramePr>
            <a:graphicFrameLocks noGrp="1"/>
          </p:cNvGraphicFramePr>
          <p:nvPr>
            <p:extLst>
              <p:ext uri="{D42A27DB-BD31-4B8C-83A1-F6EECF244321}">
                <p14:modId xmlns:p14="http://schemas.microsoft.com/office/powerpoint/2010/main" val="1827844973"/>
              </p:ext>
            </p:extLst>
          </p:nvPr>
        </p:nvGraphicFramePr>
        <p:xfrm>
          <a:off x="490971" y="3556347"/>
          <a:ext cx="6777308" cy="2910719"/>
        </p:xfrm>
        <a:graphic>
          <a:graphicData uri="http://schemas.openxmlformats.org/drawingml/2006/table">
            <a:tbl>
              <a:tblPr firstRow="1" bandRow="1">
                <a:tableStyleId>{E8B1032C-EA38-4F05-BA0D-38AFFFC7BED3}</a:tableStyleId>
              </a:tblPr>
              <a:tblGrid>
                <a:gridCol w="1030408">
                  <a:extLst>
                    <a:ext uri="{9D8B030D-6E8A-4147-A177-3AD203B41FA5}">
                      <a16:colId xmlns:a16="http://schemas.microsoft.com/office/drawing/2014/main" val="1068244957"/>
                    </a:ext>
                  </a:extLst>
                </a:gridCol>
                <a:gridCol w="2298574">
                  <a:extLst>
                    <a:ext uri="{9D8B030D-6E8A-4147-A177-3AD203B41FA5}">
                      <a16:colId xmlns:a16="http://schemas.microsoft.com/office/drawing/2014/main" val="3634428042"/>
                    </a:ext>
                  </a:extLst>
                </a:gridCol>
                <a:gridCol w="1184979">
                  <a:extLst>
                    <a:ext uri="{9D8B030D-6E8A-4147-A177-3AD203B41FA5}">
                      <a16:colId xmlns:a16="http://schemas.microsoft.com/office/drawing/2014/main" val="2666655741"/>
                    </a:ext>
                  </a:extLst>
                </a:gridCol>
                <a:gridCol w="1113595">
                  <a:extLst>
                    <a:ext uri="{9D8B030D-6E8A-4147-A177-3AD203B41FA5}">
                      <a16:colId xmlns:a16="http://schemas.microsoft.com/office/drawing/2014/main" val="1789940019"/>
                    </a:ext>
                  </a:extLst>
                </a:gridCol>
                <a:gridCol w="1149752">
                  <a:extLst>
                    <a:ext uri="{9D8B030D-6E8A-4147-A177-3AD203B41FA5}">
                      <a16:colId xmlns:a16="http://schemas.microsoft.com/office/drawing/2014/main" val="212664124"/>
                    </a:ext>
                  </a:extLst>
                </a:gridCol>
              </a:tblGrid>
              <a:tr h="21416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000" b="0">
                          <a:solidFill>
                            <a:schemeClr val="tx2"/>
                          </a:solidFill>
                        </a:rPr>
                        <a:t>Catégorie de professionnels</a:t>
                      </a:r>
                    </a:p>
                  </a:txBody>
                  <a:tcPr anchor="ctr" anchorCtr="1">
                    <a:solidFill>
                      <a:srgbClr val="FF6600"/>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000" b="0">
                          <a:solidFill>
                            <a:schemeClr val="tx2"/>
                          </a:solidFill>
                        </a:rPr>
                        <a:t>Profil d’activité </a:t>
                      </a:r>
                    </a:p>
                  </a:txBody>
                  <a:tcPr>
                    <a:solidFill>
                      <a:srgbClr val="FF6600"/>
                    </a:solidFill>
                  </a:tcPr>
                </a:tc>
                <a:tc gridSpan="2">
                  <a:txBody>
                    <a:bodyPr/>
                    <a:lstStyle/>
                    <a:p>
                      <a:pPr algn="ctr"/>
                      <a:r>
                        <a:rPr lang="fr-FR" sz="1000">
                          <a:solidFill>
                            <a:schemeClr val="tx2"/>
                          </a:solidFill>
                        </a:rPr>
                        <a:t>Effectifs par type de structure</a:t>
                      </a:r>
                    </a:p>
                  </a:txBody>
                  <a:tcPr>
                    <a:solidFill>
                      <a:srgbClr val="FF6600"/>
                    </a:solidFill>
                  </a:tcPr>
                </a:tc>
                <a:tc hMerge="1">
                  <a:txBody>
                    <a:bodyPr/>
                    <a:lstStyle/>
                    <a:p>
                      <a:pPr algn="ctr"/>
                      <a:endParaRPr lang="fr-FR" sz="1000">
                        <a:solidFill>
                          <a:schemeClr val="tx2"/>
                        </a:solidFill>
                      </a:endParaRPr>
                    </a:p>
                  </a:txBody>
                  <a:tcPr>
                    <a:solidFill>
                      <a:srgbClr val="FF6600"/>
                    </a:solidFill>
                  </a:tcPr>
                </a:tc>
                <a:tc>
                  <a:txBody>
                    <a:bodyPr/>
                    <a:lstStyle/>
                    <a:p>
                      <a:pPr algn="ctr"/>
                      <a:r>
                        <a:rPr lang="fr-FR" sz="1000">
                          <a:solidFill>
                            <a:schemeClr val="tx2"/>
                          </a:solidFill>
                        </a:rPr>
                        <a:t>Besoin en PC</a:t>
                      </a:r>
                    </a:p>
                  </a:txBody>
                  <a:tcPr anchor="ctr" anchorCtr="1">
                    <a:solidFill>
                      <a:srgbClr val="FF6600"/>
                    </a:solidFill>
                  </a:tcPr>
                </a:tc>
                <a:extLst>
                  <a:ext uri="{0D108BD9-81ED-4DB2-BD59-A6C34878D82A}">
                    <a16:rowId xmlns:a16="http://schemas.microsoft.com/office/drawing/2014/main" val="4107650203"/>
                  </a:ext>
                </a:extLst>
              </a:tr>
              <a:tr h="214168">
                <a:tc>
                  <a:txBody>
                    <a:bodyPr/>
                    <a:lstStyle/>
                    <a:p>
                      <a:endParaRPr lang="fr-FR" sz="1000"/>
                    </a:p>
                  </a:txBody>
                  <a:tcPr anchor="ctr" anchorCtr="1">
                    <a:solidFill>
                      <a:srgbClr val="FFB7B7"/>
                    </a:solidFill>
                  </a:tcPr>
                </a:tc>
                <a:tc>
                  <a:txBody>
                    <a:bodyPr/>
                    <a:lstStyle/>
                    <a:p>
                      <a:endParaRPr lang="fr-FR" sz="1000"/>
                    </a:p>
                  </a:txBody>
                  <a:tcPr>
                    <a:solidFill>
                      <a:srgbClr val="FFB7B7"/>
                    </a:solidFill>
                  </a:tcPr>
                </a:tc>
                <a:tc>
                  <a:txBody>
                    <a:bodyPr/>
                    <a:lstStyle/>
                    <a:p>
                      <a:pPr algn="ctr"/>
                      <a:r>
                        <a:rPr lang="fr-FR" sz="1000"/>
                        <a:t>Structure de jour</a:t>
                      </a:r>
                    </a:p>
                  </a:txBody>
                  <a:tcPr>
                    <a:solidFill>
                      <a:srgbClr val="FFB7B7"/>
                    </a:solidFill>
                  </a:tcPr>
                </a:tc>
                <a:tc>
                  <a:txBody>
                    <a:bodyPr/>
                    <a:lstStyle/>
                    <a:p>
                      <a:pPr marR="0" algn="ctr" rtl="0">
                        <a:lnSpc>
                          <a:spcPct val="100000"/>
                        </a:lnSpc>
                        <a:spcBef>
                          <a:spcPts val="0"/>
                        </a:spcBef>
                        <a:spcAft>
                          <a:spcPts val="0"/>
                        </a:spcAft>
                        <a:buClr>
                          <a:srgbClr val="000000"/>
                        </a:buClr>
                        <a:buFont typeface="Arial"/>
                      </a:pPr>
                      <a:r>
                        <a:rPr lang="fr-FR" sz="1000" b="0" i="0" u="none" strike="noStrike" cap="none">
                          <a:solidFill>
                            <a:schemeClr val="tx1"/>
                          </a:solidFill>
                          <a:latin typeface="+mn-lt"/>
                          <a:ea typeface="+mn-ea"/>
                          <a:cs typeface="+mn-cs"/>
                          <a:sym typeface="Arial"/>
                        </a:rPr>
                        <a:t>Structure ouverte H24</a:t>
                      </a:r>
                    </a:p>
                  </a:txBody>
                  <a:tcPr>
                    <a:solidFill>
                      <a:srgbClr val="FFB7B7"/>
                    </a:solidFill>
                  </a:tcPr>
                </a:tc>
                <a:tc>
                  <a:txBody>
                    <a:bodyPr/>
                    <a:lstStyle/>
                    <a:p>
                      <a:pPr algn="ctr"/>
                      <a:endParaRPr lang="fr-FR" sz="1000"/>
                    </a:p>
                  </a:txBody>
                  <a:tcPr anchor="ctr" anchorCtr="1">
                    <a:solidFill>
                      <a:srgbClr val="FFB7B7"/>
                    </a:solidFill>
                  </a:tcPr>
                </a:tc>
                <a:extLst>
                  <a:ext uri="{0D108BD9-81ED-4DB2-BD59-A6C34878D82A}">
                    <a16:rowId xmlns:a16="http://schemas.microsoft.com/office/drawing/2014/main" val="3300273004"/>
                  </a:ext>
                </a:extLst>
              </a:tr>
              <a:tr h="214168">
                <a:tc rowSpan="2">
                  <a:txBody>
                    <a:bodyPr/>
                    <a:lstStyle/>
                    <a:p>
                      <a:r>
                        <a:rPr lang="fr-FR" sz="1000"/>
                        <a:t>Professionnel administratif</a:t>
                      </a:r>
                    </a:p>
                  </a:txBody>
                  <a:tcPr anchor="ctr" anchorCtr="1">
                    <a:solidFill>
                      <a:schemeClr val="accent6">
                        <a:lumMod val="95000"/>
                      </a:schemeClr>
                    </a:solidFill>
                  </a:tcPr>
                </a:tc>
                <a:tc>
                  <a:txBody>
                    <a:bodyPr/>
                    <a:lstStyle/>
                    <a:p>
                      <a:r>
                        <a:rPr lang="fr-FR" sz="1000"/>
                        <a:t>Nomade télétravail</a:t>
                      </a:r>
                    </a:p>
                  </a:txBody>
                  <a:tcPr>
                    <a:solidFill>
                      <a:schemeClr val="accent6">
                        <a:lumMod val="95000"/>
                      </a:schemeClr>
                    </a:solidFill>
                  </a:tcPr>
                </a:tc>
                <a:tc gridSpan="2">
                  <a:txBody>
                    <a:bodyPr/>
                    <a:lstStyle/>
                    <a:p>
                      <a:pPr algn="ctr"/>
                      <a:r>
                        <a:rPr lang="fr-FR" sz="1000"/>
                        <a:t>5</a:t>
                      </a:r>
                    </a:p>
                  </a:txBody>
                  <a:tcPr>
                    <a:solidFill>
                      <a:schemeClr val="accent6">
                        <a:lumMod val="95000"/>
                      </a:schemeClr>
                    </a:solidFill>
                  </a:tcPr>
                </a:tc>
                <a:tc hMerge="1">
                  <a:txBody>
                    <a:bodyPr/>
                    <a:lstStyle/>
                    <a:p>
                      <a:pPr algn="ctr"/>
                      <a:endParaRPr lang="fr-FR" sz="1000"/>
                    </a:p>
                  </a:txBody>
                  <a:tcPr>
                    <a:solidFill>
                      <a:schemeClr val="accent6">
                        <a:lumMod val="95000"/>
                      </a:schemeClr>
                    </a:solidFill>
                  </a:tcPr>
                </a:tc>
                <a:tc>
                  <a:txBody>
                    <a:bodyPr/>
                    <a:lstStyle/>
                    <a:p>
                      <a:pPr algn="ctr"/>
                      <a:r>
                        <a:rPr lang="fr-FR" sz="1000"/>
                        <a:t>5</a:t>
                      </a:r>
                    </a:p>
                  </a:txBody>
                  <a:tcPr anchor="ctr" anchorCtr="1">
                    <a:solidFill>
                      <a:schemeClr val="accent6">
                        <a:lumMod val="95000"/>
                      </a:schemeClr>
                    </a:solidFill>
                  </a:tcPr>
                </a:tc>
                <a:extLst>
                  <a:ext uri="{0D108BD9-81ED-4DB2-BD59-A6C34878D82A}">
                    <a16:rowId xmlns:a16="http://schemas.microsoft.com/office/drawing/2014/main" val="146654"/>
                  </a:ext>
                </a:extLst>
              </a:tr>
              <a:tr h="133623">
                <a:tc vMerge="1">
                  <a:txBody>
                    <a:bodyPr/>
                    <a:lstStyle/>
                    <a:p>
                      <a:endParaRPr lang="fr-FR" sz="1000"/>
                    </a:p>
                  </a:txBody>
                  <a:tcPr/>
                </a:tc>
                <a:tc>
                  <a:txBody>
                    <a:bodyPr/>
                    <a:lstStyle/>
                    <a:p>
                      <a:r>
                        <a:rPr lang="fr-FR" sz="1000"/>
                        <a:t>Sédentaire</a:t>
                      </a:r>
                    </a:p>
                  </a:txBody>
                  <a:tcPr/>
                </a:tc>
                <a:tc gridSpan="2">
                  <a:txBody>
                    <a:bodyPr/>
                    <a:lstStyle/>
                    <a:p>
                      <a:pPr algn="ctr"/>
                      <a:r>
                        <a:rPr lang="fr-FR" sz="1000"/>
                        <a:t>5</a:t>
                      </a:r>
                    </a:p>
                  </a:txBody>
                  <a:tcPr/>
                </a:tc>
                <a:tc hMerge="1">
                  <a:txBody>
                    <a:bodyPr/>
                    <a:lstStyle/>
                    <a:p>
                      <a:pPr algn="ctr"/>
                      <a:endParaRPr lang="fr-FR" sz="1000"/>
                    </a:p>
                  </a:txBody>
                  <a:tcPr/>
                </a:tc>
                <a:tc>
                  <a:txBody>
                    <a:bodyPr/>
                    <a:lstStyle/>
                    <a:p>
                      <a:pPr algn="ctr"/>
                      <a:r>
                        <a:rPr lang="fr-FR" sz="1000"/>
                        <a:t>5</a:t>
                      </a:r>
                    </a:p>
                  </a:txBody>
                  <a:tcPr anchor="ctr"/>
                </a:tc>
                <a:extLst>
                  <a:ext uri="{0D108BD9-81ED-4DB2-BD59-A6C34878D82A}">
                    <a16:rowId xmlns:a16="http://schemas.microsoft.com/office/drawing/2014/main" val="3671641286"/>
                  </a:ext>
                </a:extLst>
              </a:tr>
              <a:tr h="170923">
                <a:tc rowSpan="4">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000"/>
                        <a:t>Professionnels du soin ou de l’accompagnement</a:t>
                      </a:r>
                    </a:p>
                    <a:p>
                      <a:endParaRPr lang="fr-FR" sz="1000"/>
                    </a:p>
                  </a:txBody>
                  <a:tcPr anchor="ctr">
                    <a:solidFill>
                      <a:schemeClr val="accent6">
                        <a:lumMod val="95000"/>
                      </a:schemeClr>
                    </a:solidFill>
                  </a:tcPr>
                </a:tc>
                <a:tc>
                  <a:txBody>
                    <a:bodyPr/>
                    <a:lstStyle/>
                    <a:p>
                      <a:r>
                        <a:rPr lang="fr-FR" sz="1000"/>
                        <a:t>Nomade occasionnel  dans les murs </a:t>
                      </a:r>
                    </a:p>
                  </a:txBody>
                  <a:tcPr>
                    <a:solidFill>
                      <a:schemeClr val="accent6">
                        <a:lumMod val="95000"/>
                      </a:schemeClr>
                    </a:solidFill>
                  </a:tcPr>
                </a:tc>
                <a:tc>
                  <a:txBody>
                    <a:bodyPr/>
                    <a:lstStyle/>
                    <a:p>
                      <a:pPr algn="ctr"/>
                      <a:r>
                        <a:rPr lang="fr-FR" sz="1000"/>
                        <a:t>4</a:t>
                      </a:r>
                    </a:p>
                  </a:txBody>
                  <a:tcPr>
                    <a:solidFill>
                      <a:schemeClr val="accent6">
                        <a:lumMod val="95000"/>
                      </a:schemeClr>
                    </a:solidFill>
                  </a:tcPr>
                </a:tc>
                <a:tc>
                  <a:txBody>
                    <a:bodyPr/>
                    <a:lstStyle/>
                    <a:p>
                      <a:pPr algn="ctr"/>
                      <a:r>
                        <a:rPr lang="fr-FR" sz="1000"/>
                        <a:t>5</a:t>
                      </a:r>
                    </a:p>
                  </a:txBody>
                  <a:tcPr>
                    <a:solidFill>
                      <a:schemeClr val="accent6">
                        <a:lumMod val="95000"/>
                      </a:schemeClr>
                    </a:solidFill>
                  </a:tcPr>
                </a:tc>
                <a:tc>
                  <a:txBody>
                    <a:bodyPr/>
                    <a:lstStyle/>
                    <a:p>
                      <a:pPr algn="ctr"/>
                      <a:r>
                        <a:rPr lang="fr-FR" sz="1000"/>
                        <a:t>4 (arrondi à l’entier supérieur)</a:t>
                      </a:r>
                    </a:p>
                  </a:txBody>
                  <a:tcPr anchor="ctr" anchorCtr="1">
                    <a:solidFill>
                      <a:schemeClr val="accent6">
                        <a:lumMod val="95000"/>
                      </a:schemeClr>
                    </a:solidFill>
                  </a:tcPr>
                </a:tc>
                <a:extLst>
                  <a:ext uri="{0D108BD9-81ED-4DB2-BD59-A6C34878D82A}">
                    <a16:rowId xmlns:a16="http://schemas.microsoft.com/office/drawing/2014/main" val="2053235864"/>
                  </a:ext>
                </a:extLst>
              </a:tr>
              <a:tr h="197975">
                <a:tc vMerge="1">
                  <a:txBody>
                    <a:bodyPr/>
                    <a:lstStyle/>
                    <a:p>
                      <a:endParaRPr lang="fr-FR"/>
                    </a:p>
                  </a:txBody>
                  <a:tcPr/>
                </a:tc>
                <a:tc>
                  <a:txBody>
                    <a:bodyPr/>
                    <a:lstStyle/>
                    <a:p>
                      <a:r>
                        <a:rPr lang="fr-FR" sz="1000"/>
                        <a:t>Grand nomade dans les murs</a:t>
                      </a:r>
                    </a:p>
                  </a:txBody>
                  <a:tcPr>
                    <a:solidFill>
                      <a:schemeClr val="tx2"/>
                    </a:solidFill>
                  </a:tcPr>
                </a:tc>
                <a:tc>
                  <a:txBody>
                    <a:bodyPr/>
                    <a:lstStyle/>
                    <a:p>
                      <a:pPr algn="ctr"/>
                      <a:r>
                        <a:rPr lang="fr-FR" sz="1000"/>
                        <a:t>4</a:t>
                      </a:r>
                    </a:p>
                  </a:txBody>
                  <a:tcPr>
                    <a:solidFill>
                      <a:schemeClr val="tx2"/>
                    </a:solidFill>
                  </a:tcPr>
                </a:tc>
                <a:tc>
                  <a:txBody>
                    <a:bodyPr/>
                    <a:lstStyle/>
                    <a:p>
                      <a:pPr algn="ctr"/>
                      <a:r>
                        <a:rPr lang="fr-FR" sz="1000"/>
                        <a:t>6</a:t>
                      </a:r>
                    </a:p>
                  </a:txBody>
                  <a:tcPr>
                    <a:solidFill>
                      <a:schemeClr val="tx2"/>
                    </a:solidFill>
                  </a:tcPr>
                </a:tc>
                <a:tc>
                  <a:txBody>
                    <a:bodyPr/>
                    <a:lstStyle/>
                    <a:p>
                      <a:pPr algn="ctr"/>
                      <a:r>
                        <a:rPr lang="fr-FR" sz="1000"/>
                        <a:t>4</a:t>
                      </a:r>
                    </a:p>
                  </a:txBody>
                  <a:tcPr anchor="ctr" anchorCtr="1">
                    <a:solidFill>
                      <a:schemeClr val="tx2"/>
                    </a:solidFill>
                  </a:tcPr>
                </a:tc>
                <a:extLst>
                  <a:ext uri="{0D108BD9-81ED-4DB2-BD59-A6C34878D82A}">
                    <a16:rowId xmlns:a16="http://schemas.microsoft.com/office/drawing/2014/main" val="3814871583"/>
                  </a:ext>
                </a:extLst>
              </a:tr>
              <a:tr h="197975">
                <a:tc vMerge="1">
                  <a:txBody>
                    <a:bodyPr/>
                    <a:lstStyle/>
                    <a:p>
                      <a:endParaRPr lang="fr-FR" sz="1000"/>
                    </a:p>
                  </a:txBody>
                  <a:tcPr>
                    <a:solidFill>
                      <a:schemeClr val="tx2"/>
                    </a:solidFill>
                  </a:tcPr>
                </a:tc>
                <a:tc>
                  <a:txBody>
                    <a:bodyPr/>
                    <a:lstStyle/>
                    <a:p>
                      <a:r>
                        <a:rPr lang="fr-FR" sz="1000"/>
                        <a:t>Nomade hors les murs</a:t>
                      </a:r>
                    </a:p>
                  </a:txBody>
                  <a:tcPr>
                    <a:solidFill>
                      <a:schemeClr val="accent6">
                        <a:lumMod val="95000"/>
                      </a:schemeClr>
                    </a:solidFill>
                  </a:tcPr>
                </a:tc>
                <a:tc gridSpan="2">
                  <a:txBody>
                    <a:bodyPr/>
                    <a:lstStyle/>
                    <a:p>
                      <a:pPr algn="ctr"/>
                      <a:r>
                        <a:rPr lang="fr-FR" sz="1000"/>
                        <a:t>16</a:t>
                      </a:r>
                    </a:p>
                  </a:txBody>
                  <a:tcPr>
                    <a:solidFill>
                      <a:schemeClr val="accent6">
                        <a:lumMod val="95000"/>
                      </a:schemeClr>
                    </a:solidFill>
                  </a:tcPr>
                </a:tc>
                <a:tc hMerge="1">
                  <a:txBody>
                    <a:bodyPr/>
                    <a:lstStyle/>
                    <a:p>
                      <a:pPr algn="ctr"/>
                      <a:endParaRPr lang="fr-FR" sz="1000"/>
                    </a:p>
                  </a:txBody>
                  <a:tcPr>
                    <a:solidFill>
                      <a:schemeClr val="accent6">
                        <a:lumMod val="95000"/>
                      </a:schemeClr>
                    </a:solidFill>
                  </a:tcPr>
                </a:tc>
                <a:tc>
                  <a:txBody>
                    <a:bodyPr/>
                    <a:lstStyle/>
                    <a:p>
                      <a:pPr algn="ctr"/>
                      <a:r>
                        <a:rPr lang="fr-FR" sz="1000"/>
                        <a:t>16</a:t>
                      </a:r>
                    </a:p>
                  </a:txBody>
                  <a:tcPr anchor="ctr" anchorCtr="1">
                    <a:solidFill>
                      <a:schemeClr val="accent6">
                        <a:lumMod val="95000"/>
                      </a:schemeClr>
                    </a:solidFill>
                  </a:tcPr>
                </a:tc>
                <a:extLst>
                  <a:ext uri="{0D108BD9-81ED-4DB2-BD59-A6C34878D82A}">
                    <a16:rowId xmlns:a16="http://schemas.microsoft.com/office/drawing/2014/main" val="4285962896"/>
                  </a:ext>
                </a:extLst>
              </a:tr>
              <a:tr h="133268">
                <a:tc vMerge="1">
                  <a:txBody>
                    <a:bodyPr/>
                    <a:lstStyle/>
                    <a:p>
                      <a:endParaRPr lang="fr-FR" sz="1000"/>
                    </a:p>
                  </a:txBody>
                  <a:tcPr>
                    <a:solidFill>
                      <a:schemeClr val="accent5"/>
                    </a:solidFill>
                  </a:tcPr>
                </a:tc>
                <a:tc>
                  <a:txBody>
                    <a:bodyPr/>
                    <a:lstStyle/>
                    <a:p>
                      <a:r>
                        <a:rPr lang="fr-FR" sz="1000"/>
                        <a:t>Sédentaire</a:t>
                      </a:r>
                    </a:p>
                  </a:txBody>
                  <a:tcPr>
                    <a:solidFill>
                      <a:schemeClr val="tx2"/>
                    </a:solidFill>
                  </a:tcPr>
                </a:tc>
                <a:tc>
                  <a:txBody>
                    <a:bodyPr/>
                    <a:lstStyle/>
                    <a:p>
                      <a:pPr algn="ctr"/>
                      <a:r>
                        <a:rPr lang="fr-FR" sz="1000"/>
                        <a:t>2</a:t>
                      </a:r>
                    </a:p>
                  </a:txBody>
                  <a:tcPr>
                    <a:solidFill>
                      <a:schemeClr val="tx2"/>
                    </a:solidFill>
                  </a:tcPr>
                </a:tc>
                <a:tc>
                  <a:txBody>
                    <a:bodyPr/>
                    <a:lstStyle/>
                    <a:p>
                      <a:pPr algn="ctr"/>
                      <a:r>
                        <a:rPr lang="fr-FR" sz="1000"/>
                        <a:t>3</a:t>
                      </a:r>
                    </a:p>
                  </a:txBody>
                  <a:tcPr>
                    <a:solidFill>
                      <a:schemeClr val="tx2"/>
                    </a:solidFill>
                  </a:tcPr>
                </a:tc>
                <a:tc>
                  <a:txBody>
                    <a:bodyPr/>
                    <a:lstStyle/>
                    <a:p>
                      <a:pPr algn="ctr"/>
                      <a:r>
                        <a:rPr lang="fr-FR" sz="1000"/>
                        <a:t>2</a:t>
                      </a:r>
                    </a:p>
                  </a:txBody>
                  <a:tcPr anchor="ctr" anchorCtr="1">
                    <a:solidFill>
                      <a:schemeClr val="tx2"/>
                    </a:solidFill>
                  </a:tcPr>
                </a:tc>
                <a:extLst>
                  <a:ext uri="{0D108BD9-81ED-4DB2-BD59-A6C34878D82A}">
                    <a16:rowId xmlns:a16="http://schemas.microsoft.com/office/drawing/2014/main" val="4143546594"/>
                  </a:ext>
                </a:extLst>
              </a:tr>
              <a:tr h="350399">
                <a:tc>
                  <a:txBody>
                    <a:bodyPr/>
                    <a:lstStyle/>
                    <a:p>
                      <a:r>
                        <a:rPr lang="fr-FR" sz="1000">
                          <a:solidFill>
                            <a:schemeClr val="tx2"/>
                          </a:solidFill>
                        </a:rPr>
                        <a:t>Total</a:t>
                      </a:r>
                    </a:p>
                  </a:txBody>
                  <a:tcPr anchor="ctr">
                    <a:solidFill>
                      <a:srgbClr val="FF6600"/>
                    </a:solidFill>
                  </a:tcPr>
                </a:tc>
                <a:tc>
                  <a:txBody>
                    <a:bodyPr/>
                    <a:lstStyle/>
                    <a:p>
                      <a:endParaRPr lang="fr-FR" sz="1000">
                        <a:solidFill>
                          <a:schemeClr val="tx2"/>
                        </a:solidFill>
                      </a:endParaRPr>
                    </a:p>
                  </a:txBody>
                  <a:tcPr>
                    <a:solidFill>
                      <a:srgbClr val="FF6600"/>
                    </a:solidFill>
                  </a:tcPr>
                </a:tc>
                <a:tc>
                  <a:txBody>
                    <a:bodyPr/>
                    <a:lstStyle/>
                    <a:p>
                      <a:pPr algn="ctr"/>
                      <a:endParaRPr lang="fr-FR" sz="1000">
                        <a:solidFill>
                          <a:schemeClr val="tx2"/>
                        </a:solidFill>
                      </a:endParaRPr>
                    </a:p>
                  </a:txBody>
                  <a:tcPr>
                    <a:solidFill>
                      <a:srgbClr val="FF6600"/>
                    </a:solidFill>
                  </a:tcPr>
                </a:tc>
                <a:tc>
                  <a:txBody>
                    <a:bodyPr/>
                    <a:lstStyle/>
                    <a:p>
                      <a:pPr algn="ctr"/>
                      <a:endParaRPr lang="fr-FR" sz="1000">
                        <a:solidFill>
                          <a:schemeClr val="tx2"/>
                        </a:solidFill>
                      </a:endParaRPr>
                    </a:p>
                  </a:txBody>
                  <a:tcPr>
                    <a:solidFill>
                      <a:srgbClr val="FF6600"/>
                    </a:solidFill>
                  </a:tcPr>
                </a:tc>
                <a:tc>
                  <a:txBody>
                    <a:bodyPr/>
                    <a:lstStyle/>
                    <a:p>
                      <a:pPr algn="ctr"/>
                      <a:r>
                        <a:rPr lang="fr-FR" sz="1000">
                          <a:solidFill>
                            <a:schemeClr val="tx2"/>
                          </a:solidFill>
                        </a:rPr>
                        <a:t>36</a:t>
                      </a:r>
                    </a:p>
                  </a:txBody>
                  <a:tcPr anchor="ctr" anchorCtr="1">
                    <a:solidFill>
                      <a:srgbClr val="FF6600"/>
                    </a:solidFill>
                  </a:tcPr>
                </a:tc>
                <a:extLst>
                  <a:ext uri="{0D108BD9-81ED-4DB2-BD59-A6C34878D82A}">
                    <a16:rowId xmlns:a16="http://schemas.microsoft.com/office/drawing/2014/main" val="3076779695"/>
                  </a:ext>
                </a:extLst>
              </a:tr>
            </a:tbl>
          </a:graphicData>
        </a:graphic>
      </p:graphicFrame>
      <p:sp>
        <p:nvSpPr>
          <p:cNvPr id="34" name="Rectangle : coins arrondis 33">
            <a:extLst>
              <a:ext uri="{FF2B5EF4-FFF2-40B4-BE49-F238E27FC236}">
                <a16:creationId xmlns:a16="http://schemas.microsoft.com/office/drawing/2014/main" id="{E001FA0B-2458-4A0A-ABF4-07A29DD3E7DA}"/>
              </a:ext>
            </a:extLst>
          </p:cNvPr>
          <p:cNvSpPr/>
          <p:nvPr/>
        </p:nvSpPr>
        <p:spPr>
          <a:xfrm>
            <a:off x="497531" y="6702132"/>
            <a:ext cx="6564619" cy="239727"/>
          </a:xfrm>
          <a:prstGeom prst="roundRect">
            <a:avLst/>
          </a:prstGeom>
          <a:solidFill>
            <a:schemeClr val="tx2"/>
          </a:solidFill>
          <a:ln w="952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b="1">
                <a:solidFill>
                  <a:srgbClr val="FFC000"/>
                </a:solidFill>
              </a:rPr>
              <a:t>Etape 4.2 </a:t>
            </a:r>
            <a:r>
              <a:rPr lang="fr-FR" sz="1200" b="1"/>
              <a:t>: </a:t>
            </a:r>
            <a:r>
              <a:rPr lang="fr-FR" sz="1200"/>
              <a:t>Calculer les besoins en PC par type de PC sur la base du tableau 2, fiche 1</a:t>
            </a:r>
          </a:p>
        </p:txBody>
      </p:sp>
      <p:graphicFrame>
        <p:nvGraphicFramePr>
          <p:cNvPr id="35" name="Tableau 4">
            <a:extLst>
              <a:ext uri="{FF2B5EF4-FFF2-40B4-BE49-F238E27FC236}">
                <a16:creationId xmlns:a16="http://schemas.microsoft.com/office/drawing/2014/main" id="{7AE61AD2-18E0-4DF4-9B70-9D0E9A8FE407}"/>
              </a:ext>
            </a:extLst>
          </p:cNvPr>
          <p:cNvGraphicFramePr>
            <a:graphicFrameLocks noGrp="1"/>
          </p:cNvGraphicFramePr>
          <p:nvPr>
            <p:extLst>
              <p:ext uri="{D42A27DB-BD31-4B8C-83A1-F6EECF244321}">
                <p14:modId xmlns:p14="http://schemas.microsoft.com/office/powerpoint/2010/main" val="2878161903"/>
              </p:ext>
            </p:extLst>
          </p:nvPr>
        </p:nvGraphicFramePr>
        <p:xfrm>
          <a:off x="490971" y="7129099"/>
          <a:ext cx="6770745" cy="3107736"/>
        </p:xfrm>
        <a:graphic>
          <a:graphicData uri="http://schemas.openxmlformats.org/drawingml/2006/table">
            <a:tbl>
              <a:tblPr firstRow="1" bandRow="1">
                <a:tableStyleId>{16D9F66E-5EB9-4882-86FB-DCBF35E3C3E4}</a:tableStyleId>
              </a:tblPr>
              <a:tblGrid>
                <a:gridCol w="1332402">
                  <a:extLst>
                    <a:ext uri="{9D8B030D-6E8A-4147-A177-3AD203B41FA5}">
                      <a16:colId xmlns:a16="http://schemas.microsoft.com/office/drawing/2014/main" val="2949852339"/>
                    </a:ext>
                  </a:extLst>
                </a:gridCol>
                <a:gridCol w="1332402">
                  <a:extLst>
                    <a:ext uri="{9D8B030D-6E8A-4147-A177-3AD203B41FA5}">
                      <a16:colId xmlns:a16="http://schemas.microsoft.com/office/drawing/2014/main" val="337358828"/>
                    </a:ext>
                  </a:extLst>
                </a:gridCol>
                <a:gridCol w="698465">
                  <a:extLst>
                    <a:ext uri="{9D8B030D-6E8A-4147-A177-3AD203B41FA5}">
                      <a16:colId xmlns:a16="http://schemas.microsoft.com/office/drawing/2014/main" val="3126468397"/>
                    </a:ext>
                  </a:extLst>
                </a:gridCol>
                <a:gridCol w="1073597">
                  <a:extLst>
                    <a:ext uri="{9D8B030D-6E8A-4147-A177-3AD203B41FA5}">
                      <a16:colId xmlns:a16="http://schemas.microsoft.com/office/drawing/2014/main" val="765785642"/>
                    </a:ext>
                  </a:extLst>
                </a:gridCol>
                <a:gridCol w="1115978">
                  <a:extLst>
                    <a:ext uri="{9D8B030D-6E8A-4147-A177-3AD203B41FA5}">
                      <a16:colId xmlns:a16="http://schemas.microsoft.com/office/drawing/2014/main" val="437741059"/>
                    </a:ext>
                  </a:extLst>
                </a:gridCol>
                <a:gridCol w="1217901">
                  <a:extLst>
                    <a:ext uri="{9D8B030D-6E8A-4147-A177-3AD203B41FA5}">
                      <a16:colId xmlns:a16="http://schemas.microsoft.com/office/drawing/2014/main" val="1758460358"/>
                    </a:ext>
                  </a:extLst>
                </a:gridCol>
              </a:tblGrid>
              <a:tr h="230723">
                <a:tc rowSpan="2">
                  <a:txBody>
                    <a:bodyPr/>
                    <a:lstStyle/>
                    <a:p>
                      <a:r>
                        <a:rPr lang="fr-FR" sz="1000" b="0">
                          <a:solidFill>
                            <a:schemeClr val="tx2"/>
                          </a:solidFill>
                        </a:rPr>
                        <a:t>Catégorie de professionnels</a:t>
                      </a:r>
                    </a:p>
                  </a:txBody>
                  <a:tcPr anchor="ctr" anchorCtr="1">
                    <a:lnB w="12700" cap="flat" cmpd="sng" algn="ctr">
                      <a:solidFill>
                        <a:schemeClr val="tx1"/>
                      </a:solidFill>
                      <a:prstDash val="solid"/>
                      <a:round/>
                      <a:headEnd type="none" w="med" len="med"/>
                      <a:tailEnd type="none" w="med" len="med"/>
                    </a:lnB>
                    <a:solidFill>
                      <a:srgbClr val="FF6600"/>
                    </a:solidFill>
                  </a:tcPr>
                </a:tc>
                <a:tc rowSpan="2">
                  <a:txBody>
                    <a:bodyPr/>
                    <a:lstStyle/>
                    <a:p>
                      <a:r>
                        <a:rPr lang="fr-FR" sz="1000" b="0">
                          <a:solidFill>
                            <a:schemeClr val="tx2"/>
                          </a:solidFill>
                        </a:rPr>
                        <a:t>Profil d’activité</a:t>
                      </a:r>
                    </a:p>
                  </a:txBody>
                  <a:tcPr anchor="ctr" anchorCtr="1">
                    <a:lnB w="12700" cap="flat" cmpd="sng" algn="ctr">
                      <a:solidFill>
                        <a:schemeClr val="tx1"/>
                      </a:solidFill>
                      <a:prstDash val="solid"/>
                      <a:round/>
                      <a:headEnd type="none" w="med" len="med"/>
                      <a:tailEnd type="none" w="med" len="med"/>
                    </a:lnB>
                    <a:solidFill>
                      <a:srgbClr val="FF6600"/>
                    </a:solidFill>
                  </a:tcPr>
                </a:tc>
                <a:tc rowSpan="2">
                  <a:txBody>
                    <a:bodyPr/>
                    <a:lstStyle/>
                    <a:p>
                      <a:r>
                        <a:rPr lang="fr-FR" sz="1000" b="0">
                          <a:solidFill>
                            <a:schemeClr val="tx2"/>
                          </a:solidFill>
                        </a:rPr>
                        <a:t>Besoins en PC</a:t>
                      </a:r>
                    </a:p>
                  </a:txBody>
                  <a:tcPr anchor="ctr" anchorCtr="1">
                    <a:lnB w="12700" cap="flat" cmpd="sng" algn="ctr">
                      <a:solidFill>
                        <a:schemeClr val="tx1"/>
                      </a:solidFill>
                      <a:prstDash val="solid"/>
                      <a:round/>
                      <a:headEnd type="none" w="med" len="med"/>
                      <a:tailEnd type="none" w="med" len="med"/>
                    </a:lnB>
                    <a:solidFill>
                      <a:srgbClr val="FF6600"/>
                    </a:solidFill>
                  </a:tcPr>
                </a:tc>
                <a:tc gridSpan="3">
                  <a:txBody>
                    <a:bodyPr/>
                    <a:lstStyle/>
                    <a:p>
                      <a:pPr algn="ctr"/>
                      <a:r>
                        <a:rPr lang="fr-FR" sz="1000" b="0">
                          <a:solidFill>
                            <a:schemeClr val="tx2"/>
                          </a:solidFill>
                        </a:rPr>
                        <a:t>Besoins en PC par type de PC</a:t>
                      </a:r>
                    </a:p>
                  </a:txBody>
                  <a:tcPr>
                    <a:solidFill>
                      <a:srgbClr val="FF6600"/>
                    </a:solidFill>
                  </a:tcPr>
                </a:tc>
                <a:tc hMerge="1">
                  <a:txBody>
                    <a:bodyPr/>
                    <a:lstStyle/>
                    <a:p>
                      <a:endParaRPr lang="fr-FR"/>
                    </a:p>
                  </a:txBody>
                  <a:tcPr>
                    <a:solidFill>
                      <a:srgbClr val="FF6600"/>
                    </a:solidFill>
                  </a:tcPr>
                </a:tc>
                <a:tc hMerge="1">
                  <a:txBody>
                    <a:bodyPr/>
                    <a:lstStyle/>
                    <a:p>
                      <a:endParaRPr lang="fr-FR"/>
                    </a:p>
                  </a:txBody>
                  <a:tcPr>
                    <a:solidFill>
                      <a:srgbClr val="FF6600"/>
                    </a:solidFill>
                  </a:tcPr>
                </a:tc>
                <a:extLst>
                  <a:ext uri="{0D108BD9-81ED-4DB2-BD59-A6C34878D82A}">
                    <a16:rowId xmlns:a16="http://schemas.microsoft.com/office/drawing/2014/main" val="8895645"/>
                  </a:ext>
                </a:extLst>
              </a:tr>
              <a:tr h="230723">
                <a:tc vMerge="1">
                  <a:txBody>
                    <a:bodyPr/>
                    <a:lstStyle/>
                    <a:p>
                      <a:endParaRPr lang="fr-FR" sz="1000"/>
                    </a:p>
                  </a:txBody>
                  <a:tcPr>
                    <a:solidFill>
                      <a:srgbClr val="FFB7B7"/>
                    </a:solidFill>
                  </a:tcPr>
                </a:tc>
                <a:tc vMerge="1">
                  <a:txBody>
                    <a:bodyPr/>
                    <a:lstStyle/>
                    <a:p>
                      <a:endParaRPr lang="fr-FR" sz="1000"/>
                    </a:p>
                  </a:txBody>
                  <a:tcPr>
                    <a:solidFill>
                      <a:srgbClr val="FFB7B7"/>
                    </a:solidFill>
                  </a:tcPr>
                </a:tc>
                <a:tc vMerge="1">
                  <a:txBody>
                    <a:bodyPr/>
                    <a:lstStyle/>
                    <a:p>
                      <a:endParaRPr lang="fr-FR" sz="1000"/>
                    </a:p>
                  </a:txBody>
                  <a:tcPr>
                    <a:solidFill>
                      <a:srgbClr val="FFB7B7"/>
                    </a:solidFill>
                  </a:tcPr>
                </a:tc>
                <a:tc>
                  <a:txBody>
                    <a:bodyPr/>
                    <a:lstStyle/>
                    <a:p>
                      <a:r>
                        <a:rPr lang="fr-FR" sz="1000"/>
                        <a:t>Fixe</a:t>
                      </a:r>
                    </a:p>
                  </a:txBody>
                  <a:tcPr>
                    <a:lnB w="12700" cap="flat" cmpd="sng" algn="ctr">
                      <a:solidFill>
                        <a:schemeClr val="tx1"/>
                      </a:solidFill>
                      <a:prstDash val="solid"/>
                      <a:round/>
                      <a:headEnd type="none" w="med" len="med"/>
                      <a:tailEnd type="none" w="med" len="med"/>
                    </a:lnB>
                    <a:solidFill>
                      <a:srgbClr val="FFB7B7"/>
                    </a:solidFill>
                  </a:tcPr>
                </a:tc>
                <a:tc>
                  <a:txBody>
                    <a:bodyPr/>
                    <a:lstStyle/>
                    <a:p>
                      <a:r>
                        <a:rPr lang="fr-FR" sz="1000"/>
                        <a:t>PC 13’</a:t>
                      </a:r>
                    </a:p>
                  </a:txBody>
                  <a:tcPr>
                    <a:lnB w="12700" cap="flat" cmpd="sng" algn="ctr">
                      <a:solidFill>
                        <a:schemeClr val="tx1"/>
                      </a:solidFill>
                      <a:prstDash val="solid"/>
                      <a:round/>
                      <a:headEnd type="none" w="med" len="med"/>
                      <a:tailEnd type="none" w="med" len="med"/>
                    </a:lnB>
                    <a:solidFill>
                      <a:srgbClr val="FFB7B7"/>
                    </a:solidFill>
                  </a:tcPr>
                </a:tc>
                <a:tc>
                  <a:txBody>
                    <a:bodyPr/>
                    <a:lstStyle/>
                    <a:p>
                      <a:r>
                        <a:rPr lang="fr-FR" sz="1000"/>
                        <a:t>PC 15’</a:t>
                      </a:r>
                    </a:p>
                  </a:txBody>
                  <a:tcPr>
                    <a:lnB w="12700" cap="flat" cmpd="sng" algn="ctr">
                      <a:solidFill>
                        <a:schemeClr val="tx1"/>
                      </a:solidFill>
                      <a:prstDash val="solid"/>
                      <a:round/>
                      <a:headEnd type="none" w="med" len="med"/>
                      <a:tailEnd type="none" w="med" len="med"/>
                    </a:lnB>
                    <a:solidFill>
                      <a:srgbClr val="FFB7B7"/>
                    </a:solidFill>
                  </a:tcPr>
                </a:tc>
                <a:extLst>
                  <a:ext uri="{0D108BD9-81ED-4DB2-BD59-A6C34878D82A}">
                    <a16:rowId xmlns:a16="http://schemas.microsoft.com/office/drawing/2014/main" val="893309886"/>
                  </a:ext>
                </a:extLst>
              </a:tr>
              <a:tr h="230723">
                <a:tc rowSpan="2">
                  <a:txBody>
                    <a:bodyPr/>
                    <a:lstStyle/>
                    <a:p>
                      <a:r>
                        <a:rPr lang="fr-FR" sz="1000"/>
                        <a:t>Personnel administratif</a:t>
                      </a:r>
                    </a:p>
                  </a:txBody>
                  <a:tcPr anchor="ctr" anchorCtr="1">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000"/>
                        <a:t>Sédentaire</a:t>
                      </a:r>
                    </a:p>
                  </a:txBody>
                  <a:tcPr>
                    <a:lnT w="12700" cap="flat" cmpd="sng" algn="ctr">
                      <a:solidFill>
                        <a:schemeClr val="tx1"/>
                      </a:solidFill>
                      <a:prstDash val="solid"/>
                      <a:round/>
                      <a:headEnd type="none" w="med" len="med"/>
                      <a:tailEnd type="none" w="med" len="med"/>
                    </a:lnT>
                  </a:tcPr>
                </a:tc>
                <a:tc>
                  <a:txBody>
                    <a:bodyPr/>
                    <a:lstStyle/>
                    <a:p>
                      <a:r>
                        <a:rPr lang="fr-FR" sz="1000"/>
                        <a:t>5</a:t>
                      </a:r>
                    </a:p>
                  </a:txBody>
                  <a:tcPr>
                    <a:lnT w="12700" cap="flat" cmpd="sng" algn="ctr">
                      <a:solidFill>
                        <a:schemeClr val="tx1"/>
                      </a:solidFill>
                      <a:prstDash val="solid"/>
                      <a:round/>
                      <a:headEnd type="none" w="med" len="med"/>
                      <a:tailEnd type="none" w="med" len="med"/>
                    </a:lnT>
                  </a:tcPr>
                </a:tc>
                <a:tc>
                  <a:txBody>
                    <a:bodyPr/>
                    <a:lstStyle/>
                    <a:p>
                      <a:r>
                        <a:rPr lang="fr-FR" sz="1000"/>
                        <a:t>5</a:t>
                      </a:r>
                    </a:p>
                  </a:txBody>
                  <a:tcPr>
                    <a:lnT w="12700" cap="flat" cmpd="sng" algn="ctr">
                      <a:solidFill>
                        <a:schemeClr val="tx1"/>
                      </a:solidFill>
                      <a:prstDash val="solid"/>
                      <a:round/>
                      <a:headEnd type="none" w="med" len="med"/>
                      <a:tailEnd type="none" w="med" len="med"/>
                    </a:lnT>
                  </a:tcPr>
                </a:tc>
                <a:tc>
                  <a:txBody>
                    <a:bodyPr/>
                    <a:lstStyle/>
                    <a:p>
                      <a:endParaRPr lang="fr-FR" sz="1000"/>
                    </a:p>
                  </a:txBody>
                  <a:tcPr>
                    <a:lnT w="12700" cap="flat" cmpd="sng" algn="ctr">
                      <a:solidFill>
                        <a:schemeClr val="tx1"/>
                      </a:solidFill>
                      <a:prstDash val="solid"/>
                      <a:round/>
                      <a:headEnd type="none" w="med" len="med"/>
                      <a:tailEnd type="none" w="med" len="med"/>
                    </a:lnT>
                  </a:tcPr>
                </a:tc>
                <a:tc>
                  <a:txBody>
                    <a:bodyPr/>
                    <a:lstStyle/>
                    <a:p>
                      <a:endParaRPr lang="fr-FR" sz="100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197272912"/>
                  </a:ext>
                </a:extLst>
              </a:tr>
              <a:tr h="263081">
                <a:tc vMerge="1">
                  <a:txBody>
                    <a:bodyPr/>
                    <a:lstStyle/>
                    <a:p>
                      <a:endParaRPr lang="fr-FR" sz="1000"/>
                    </a:p>
                  </a:txBody>
                  <a:tcPr/>
                </a:tc>
                <a:tc>
                  <a:txBody>
                    <a:bodyPr/>
                    <a:lstStyle/>
                    <a:p>
                      <a:r>
                        <a:rPr lang="fr-FR" sz="1000"/>
                        <a:t>Nomade télétravail</a:t>
                      </a:r>
                    </a:p>
                  </a:txBody>
                  <a:tcPr>
                    <a:lnB w="12700" cap="flat" cmpd="sng" algn="ctr">
                      <a:solidFill>
                        <a:schemeClr val="tx1"/>
                      </a:solidFill>
                      <a:prstDash val="solid"/>
                      <a:round/>
                      <a:headEnd type="none" w="med" len="med"/>
                      <a:tailEnd type="none" w="med" len="med"/>
                    </a:lnB>
                  </a:tcPr>
                </a:tc>
                <a:tc>
                  <a:txBody>
                    <a:bodyPr/>
                    <a:lstStyle/>
                    <a:p>
                      <a:r>
                        <a:rPr lang="fr-FR" sz="1000"/>
                        <a:t>5</a:t>
                      </a:r>
                    </a:p>
                  </a:txBody>
                  <a:tcPr>
                    <a:lnB w="12700" cap="flat" cmpd="sng" algn="ctr">
                      <a:solidFill>
                        <a:schemeClr val="tx1"/>
                      </a:solidFill>
                      <a:prstDash val="solid"/>
                      <a:round/>
                      <a:headEnd type="none" w="med" len="med"/>
                      <a:tailEnd type="none" w="med" len="med"/>
                    </a:lnB>
                    <a:noFill/>
                  </a:tcPr>
                </a:tc>
                <a:tc>
                  <a:txBody>
                    <a:bodyPr/>
                    <a:lstStyle/>
                    <a:p>
                      <a:endParaRPr lang="fr-FR" sz="1000"/>
                    </a:p>
                  </a:txBody>
                  <a:tcPr>
                    <a:lnB w="12700" cap="flat" cmpd="sng" algn="ctr">
                      <a:solidFill>
                        <a:schemeClr val="tx1"/>
                      </a:solidFill>
                      <a:prstDash val="solid"/>
                      <a:round/>
                      <a:headEnd type="none" w="med" len="med"/>
                      <a:tailEnd type="none" w="med" len="med"/>
                    </a:lnB>
                    <a:noFill/>
                  </a:tcPr>
                </a:tc>
                <a:tc>
                  <a:txBody>
                    <a:bodyPr/>
                    <a:lstStyle/>
                    <a:p>
                      <a:endParaRPr lang="fr-FR" sz="1000"/>
                    </a:p>
                  </a:txBody>
                  <a:tcPr>
                    <a:lnB w="12700" cap="flat" cmpd="sng" algn="ctr">
                      <a:solidFill>
                        <a:schemeClr val="tx1"/>
                      </a:solidFill>
                      <a:prstDash val="solid"/>
                      <a:round/>
                      <a:headEnd type="none" w="med" len="med"/>
                      <a:tailEnd type="none" w="med" len="med"/>
                    </a:lnB>
                    <a:noFill/>
                  </a:tcPr>
                </a:tc>
                <a:tc>
                  <a:txBody>
                    <a:bodyPr/>
                    <a:lstStyle/>
                    <a:p>
                      <a:r>
                        <a:rPr lang="fr-FR" sz="1000"/>
                        <a:t>5</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45110845"/>
                  </a:ext>
                </a:extLst>
              </a:tr>
              <a:tr h="230843">
                <a:tc rowSpan="4">
                  <a:txBody>
                    <a:bodyPr/>
                    <a:lstStyle/>
                    <a:p>
                      <a:r>
                        <a:rPr lang="fr-FR" sz="1000"/>
                        <a:t>Professionnels du soin ou de l’accompagnement</a:t>
                      </a:r>
                    </a:p>
                  </a:txBody>
                  <a:tcPr anchor="ctr" anchorCtr="1">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000"/>
                        <a:t>Nomade occasionnel dans les murs</a:t>
                      </a:r>
                    </a:p>
                  </a:txBody>
                  <a:tcPr>
                    <a:lnT w="12700" cap="flat" cmpd="sng" algn="ctr">
                      <a:solidFill>
                        <a:schemeClr val="tx1"/>
                      </a:solidFill>
                      <a:prstDash val="solid"/>
                      <a:round/>
                      <a:headEnd type="none" w="med" len="med"/>
                      <a:tailEnd type="none" w="med" len="med"/>
                    </a:lnT>
                  </a:tcPr>
                </a:tc>
                <a:tc>
                  <a:txBody>
                    <a:bodyPr/>
                    <a:lstStyle/>
                    <a:p>
                      <a:r>
                        <a:rPr lang="fr-FR" sz="1000"/>
                        <a:t>4</a:t>
                      </a:r>
                    </a:p>
                  </a:txBody>
                  <a:tcPr>
                    <a:lnT w="12700" cap="flat" cmpd="sng" algn="ctr">
                      <a:solidFill>
                        <a:schemeClr val="tx1"/>
                      </a:solidFill>
                      <a:prstDash val="solid"/>
                      <a:round/>
                      <a:headEnd type="none" w="med" len="med"/>
                      <a:tailEnd type="none" w="med" len="med"/>
                    </a:lnT>
                    <a:noFill/>
                  </a:tcPr>
                </a:tc>
                <a:tc>
                  <a:txBody>
                    <a:bodyPr/>
                    <a:lstStyle/>
                    <a:p>
                      <a:endParaRPr lang="fr-FR" sz="1000"/>
                    </a:p>
                  </a:txBody>
                  <a:tcPr>
                    <a:lnT w="12700" cap="flat" cmpd="sng" algn="ctr">
                      <a:solidFill>
                        <a:schemeClr val="tx1"/>
                      </a:solidFill>
                      <a:prstDash val="solid"/>
                      <a:round/>
                      <a:headEnd type="none" w="med" len="med"/>
                      <a:tailEnd type="none" w="med" len="med"/>
                    </a:lnT>
                    <a:noFill/>
                  </a:tcPr>
                </a:tc>
                <a:tc>
                  <a:txBody>
                    <a:bodyPr/>
                    <a:lstStyle/>
                    <a:p>
                      <a:endParaRPr lang="fr-FR" sz="1000"/>
                    </a:p>
                  </a:txBody>
                  <a:tcPr>
                    <a:lnT w="12700" cap="flat" cmpd="sng" algn="ctr">
                      <a:solidFill>
                        <a:schemeClr val="tx1"/>
                      </a:solidFill>
                      <a:prstDash val="solid"/>
                      <a:round/>
                      <a:headEnd type="none" w="med" len="med"/>
                      <a:tailEnd type="none" w="med" len="med"/>
                    </a:lnT>
                    <a:noFill/>
                  </a:tcPr>
                </a:tc>
                <a:tc>
                  <a:txBody>
                    <a:bodyPr/>
                    <a:lstStyle/>
                    <a:p>
                      <a:r>
                        <a:rPr lang="fr-FR" sz="1000"/>
                        <a:t>4</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456403859"/>
                  </a:ext>
                </a:extLst>
              </a:tr>
              <a:tr h="350891">
                <a:tc vMerge="1">
                  <a:txBody>
                    <a:bodyPr/>
                    <a:lstStyle/>
                    <a:p>
                      <a:endParaRPr lang="fr-FR" sz="1000"/>
                    </a:p>
                  </a:txBody>
                  <a:tcPr>
                    <a:lnL w="12700" cap="flat" cmpd="sng" algn="ctr">
                      <a:solidFill>
                        <a:schemeClr val="tx1"/>
                      </a:solidFill>
                      <a:prstDash val="solid"/>
                      <a:round/>
                      <a:headEnd type="none" w="med" len="med"/>
                      <a:tailEnd type="none" w="med" len="med"/>
                    </a:lnL>
                  </a:tcPr>
                </a:tc>
                <a:tc>
                  <a:txBody>
                    <a:bodyPr/>
                    <a:lstStyle/>
                    <a:p>
                      <a:r>
                        <a:rPr lang="fr-FR" sz="1000"/>
                        <a:t>Grand nomade dans les murs </a:t>
                      </a:r>
                    </a:p>
                  </a:txBody>
                  <a:tcPr/>
                </a:tc>
                <a:tc>
                  <a:txBody>
                    <a:bodyPr/>
                    <a:lstStyle/>
                    <a:p>
                      <a:r>
                        <a:rPr lang="fr-FR" sz="1000"/>
                        <a:t>4</a:t>
                      </a:r>
                    </a:p>
                  </a:txBody>
                  <a:tcPr>
                    <a:noFill/>
                  </a:tcPr>
                </a:tc>
                <a:tc>
                  <a:txBody>
                    <a:bodyPr/>
                    <a:lstStyle/>
                    <a:p>
                      <a:endParaRPr lang="fr-FR" sz="1000"/>
                    </a:p>
                  </a:txBody>
                  <a:tcPr>
                    <a:noFill/>
                  </a:tcPr>
                </a:tc>
                <a:tc>
                  <a:txBody>
                    <a:bodyPr/>
                    <a:lstStyle/>
                    <a:p>
                      <a:r>
                        <a:rPr lang="fr-FR" sz="1000"/>
                        <a:t>4</a:t>
                      </a:r>
                    </a:p>
                  </a:txBody>
                  <a:tcPr>
                    <a:noFill/>
                  </a:tcPr>
                </a:tc>
                <a:tc>
                  <a:txBody>
                    <a:bodyPr/>
                    <a:lstStyle/>
                    <a:p>
                      <a:endParaRPr lang="fr-FR" sz="1000"/>
                    </a:p>
                  </a:txBody>
                  <a:tcP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067203854"/>
                  </a:ext>
                </a:extLst>
              </a:tr>
              <a:tr h="350891">
                <a:tc vMerge="1">
                  <a:txBody>
                    <a:bodyPr/>
                    <a:lstStyle/>
                    <a:p>
                      <a:endParaRPr lang="fr-FR" sz="1000"/>
                    </a:p>
                  </a:txBody>
                  <a:tcPr>
                    <a:lnL w="12700" cap="flat" cmpd="sng" algn="ctr">
                      <a:solidFill>
                        <a:schemeClr val="tx1"/>
                      </a:solidFill>
                      <a:prstDash val="solid"/>
                      <a:round/>
                      <a:headEnd type="none" w="med" len="med"/>
                      <a:tailEnd type="none" w="med" len="med"/>
                    </a:lnL>
                  </a:tcPr>
                </a:tc>
                <a:tc>
                  <a:txBody>
                    <a:bodyPr/>
                    <a:lstStyle/>
                    <a:p>
                      <a:r>
                        <a:rPr lang="fr-FR" sz="1000"/>
                        <a:t>Nomade hors les murs</a:t>
                      </a:r>
                    </a:p>
                  </a:txBody>
                  <a:tcPr/>
                </a:tc>
                <a:tc>
                  <a:txBody>
                    <a:bodyPr/>
                    <a:lstStyle/>
                    <a:p>
                      <a:r>
                        <a:rPr lang="fr-FR" sz="1000"/>
                        <a:t>16</a:t>
                      </a:r>
                    </a:p>
                  </a:txBody>
                  <a:tcPr>
                    <a:noFill/>
                  </a:tcPr>
                </a:tc>
                <a:tc>
                  <a:txBody>
                    <a:bodyPr/>
                    <a:lstStyle/>
                    <a:p>
                      <a:endParaRPr lang="fr-FR" sz="1000"/>
                    </a:p>
                  </a:txBody>
                  <a:tcPr>
                    <a:noFill/>
                  </a:tcPr>
                </a:tc>
                <a:tc>
                  <a:txBody>
                    <a:bodyPr/>
                    <a:lstStyle/>
                    <a:p>
                      <a:r>
                        <a:rPr lang="fr-FR" sz="1000"/>
                        <a:t>16</a:t>
                      </a:r>
                    </a:p>
                  </a:txBody>
                  <a:tcPr>
                    <a:noFill/>
                  </a:tcPr>
                </a:tc>
                <a:tc>
                  <a:txBody>
                    <a:bodyPr/>
                    <a:lstStyle/>
                    <a:p>
                      <a:endParaRPr lang="fr-FR" sz="1000"/>
                    </a:p>
                  </a:txBody>
                  <a:tcP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749442123"/>
                  </a:ext>
                </a:extLst>
              </a:tr>
              <a:tr h="375775">
                <a:tc vMerge="1">
                  <a:txBody>
                    <a:bodyPr/>
                    <a:lstStyle/>
                    <a:p>
                      <a:endParaRPr lang="fr-FR" sz="100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fr-FR" sz="1000"/>
                        <a:t>Sédentaire</a:t>
                      </a:r>
                    </a:p>
                  </a:txBody>
                  <a:tcPr>
                    <a:lnB w="12700" cap="flat" cmpd="sng" algn="ctr">
                      <a:solidFill>
                        <a:schemeClr val="tx1"/>
                      </a:solidFill>
                      <a:prstDash val="solid"/>
                      <a:round/>
                      <a:headEnd type="none" w="med" len="med"/>
                      <a:tailEnd type="none" w="med" len="med"/>
                    </a:lnB>
                  </a:tcPr>
                </a:tc>
                <a:tc>
                  <a:txBody>
                    <a:bodyPr/>
                    <a:lstStyle/>
                    <a:p>
                      <a:r>
                        <a:rPr lang="fr-FR" sz="1000"/>
                        <a:t>2</a:t>
                      </a:r>
                    </a:p>
                  </a:txBody>
                  <a:tcPr>
                    <a:lnB w="12700" cap="flat" cmpd="sng" algn="ctr">
                      <a:solidFill>
                        <a:schemeClr val="tx1"/>
                      </a:solidFill>
                      <a:prstDash val="solid"/>
                      <a:round/>
                      <a:headEnd type="none" w="med" len="med"/>
                      <a:tailEnd type="none" w="med" len="med"/>
                    </a:lnB>
                    <a:noFill/>
                  </a:tcPr>
                </a:tc>
                <a:tc>
                  <a:txBody>
                    <a:bodyPr/>
                    <a:lstStyle/>
                    <a:p>
                      <a:r>
                        <a:rPr lang="fr-FR" sz="1000"/>
                        <a:t>2 </a:t>
                      </a:r>
                    </a:p>
                  </a:txBody>
                  <a:tcPr>
                    <a:lnB w="12700" cap="flat" cmpd="sng" algn="ctr">
                      <a:solidFill>
                        <a:schemeClr val="tx1"/>
                      </a:solidFill>
                      <a:prstDash val="solid"/>
                      <a:round/>
                      <a:headEnd type="none" w="med" len="med"/>
                      <a:tailEnd type="none" w="med" len="med"/>
                    </a:lnB>
                    <a:noFill/>
                  </a:tcPr>
                </a:tc>
                <a:tc>
                  <a:txBody>
                    <a:bodyPr/>
                    <a:lstStyle/>
                    <a:p>
                      <a:endParaRPr lang="fr-FR" sz="1000"/>
                    </a:p>
                  </a:txBody>
                  <a:tcPr>
                    <a:lnB w="12700" cap="flat" cmpd="sng" algn="ctr">
                      <a:solidFill>
                        <a:schemeClr val="tx1"/>
                      </a:solidFill>
                      <a:prstDash val="solid"/>
                      <a:round/>
                      <a:headEnd type="none" w="med" len="med"/>
                      <a:tailEnd type="none" w="med" len="med"/>
                    </a:lnB>
                    <a:noFill/>
                  </a:tcPr>
                </a:tc>
                <a:tc>
                  <a:txBody>
                    <a:bodyPr/>
                    <a:lstStyle/>
                    <a:p>
                      <a:endParaRPr lang="fr-FR" sz="100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83336205"/>
                  </a:ext>
                </a:extLst>
              </a:tr>
              <a:tr h="220285">
                <a:tc>
                  <a:txBody>
                    <a:bodyPr/>
                    <a:lstStyle/>
                    <a:p>
                      <a:endParaRPr lang="fr-FR" sz="1000">
                        <a:solidFill>
                          <a:schemeClr val="tx2"/>
                        </a:solidFill>
                      </a:endParaRPr>
                    </a:p>
                  </a:txBody>
                  <a:tcPr>
                    <a:lnT w="12700" cap="flat" cmpd="sng" algn="ctr">
                      <a:solidFill>
                        <a:schemeClr val="tx1"/>
                      </a:solidFill>
                      <a:prstDash val="solid"/>
                      <a:round/>
                      <a:headEnd type="none" w="med" len="med"/>
                      <a:tailEnd type="none" w="med" len="med"/>
                    </a:lnT>
                    <a:solidFill>
                      <a:srgbClr val="FF6600"/>
                    </a:solidFill>
                  </a:tcPr>
                </a:tc>
                <a:tc>
                  <a:txBody>
                    <a:bodyPr/>
                    <a:lstStyle/>
                    <a:p>
                      <a:r>
                        <a:rPr lang="fr-FR" sz="1000">
                          <a:solidFill>
                            <a:schemeClr val="tx2"/>
                          </a:solidFill>
                        </a:rPr>
                        <a:t>Besoins totaux par type de PC</a:t>
                      </a:r>
                    </a:p>
                  </a:txBody>
                  <a:tcPr>
                    <a:lnT w="12700" cap="flat" cmpd="sng" algn="ctr">
                      <a:solidFill>
                        <a:schemeClr val="tx1"/>
                      </a:solidFill>
                      <a:prstDash val="solid"/>
                      <a:round/>
                      <a:headEnd type="none" w="med" len="med"/>
                      <a:tailEnd type="none" w="med" len="med"/>
                    </a:lnT>
                    <a:solidFill>
                      <a:srgbClr val="FF6600"/>
                    </a:solidFill>
                  </a:tcPr>
                </a:tc>
                <a:tc>
                  <a:txBody>
                    <a:bodyPr/>
                    <a:lstStyle/>
                    <a:p>
                      <a:r>
                        <a:rPr lang="fr-FR" sz="1000">
                          <a:solidFill>
                            <a:schemeClr val="tx2"/>
                          </a:solidFill>
                        </a:rPr>
                        <a:t>36</a:t>
                      </a:r>
                    </a:p>
                  </a:txBody>
                  <a:tcPr>
                    <a:lnT w="12700" cap="flat" cmpd="sng" algn="ctr">
                      <a:solidFill>
                        <a:schemeClr val="tx1"/>
                      </a:solidFill>
                      <a:prstDash val="solid"/>
                      <a:round/>
                      <a:headEnd type="none" w="med" len="med"/>
                      <a:tailEnd type="none" w="med" len="med"/>
                    </a:lnT>
                    <a:solidFill>
                      <a:srgbClr val="FF6600"/>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000">
                          <a:solidFill>
                            <a:schemeClr val="tx2"/>
                          </a:solidFill>
                        </a:rPr>
                        <a:t>7</a:t>
                      </a:r>
                    </a:p>
                  </a:txBody>
                  <a:tcPr>
                    <a:lnT w="12700" cap="flat" cmpd="sng" algn="ctr">
                      <a:solidFill>
                        <a:schemeClr val="tx1"/>
                      </a:solidFill>
                      <a:prstDash val="solid"/>
                      <a:round/>
                      <a:headEnd type="none" w="med" len="med"/>
                      <a:tailEnd type="none" w="med" len="med"/>
                    </a:lnT>
                    <a:solidFill>
                      <a:srgbClr val="FF6600"/>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000">
                          <a:solidFill>
                            <a:schemeClr val="tx2"/>
                          </a:solidFill>
                        </a:rPr>
                        <a:t>20</a:t>
                      </a:r>
                    </a:p>
                  </a:txBody>
                  <a:tcPr>
                    <a:lnT w="12700" cap="flat" cmpd="sng" algn="ctr">
                      <a:solidFill>
                        <a:schemeClr val="tx1"/>
                      </a:solidFill>
                      <a:prstDash val="solid"/>
                      <a:round/>
                      <a:headEnd type="none" w="med" len="med"/>
                      <a:tailEnd type="none" w="med" len="med"/>
                    </a:lnT>
                    <a:solidFill>
                      <a:srgbClr val="FF6600"/>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000">
                          <a:solidFill>
                            <a:schemeClr val="tx2"/>
                          </a:solidFill>
                        </a:rPr>
                        <a:t>9</a:t>
                      </a:r>
                    </a:p>
                  </a:txBody>
                  <a:tcPr>
                    <a:lnT w="12700" cap="flat" cmpd="sng" algn="ctr">
                      <a:solidFill>
                        <a:schemeClr val="tx1"/>
                      </a:solidFill>
                      <a:prstDash val="solid"/>
                      <a:round/>
                      <a:headEnd type="none" w="med" len="med"/>
                      <a:tailEnd type="none" w="med" len="med"/>
                    </a:lnT>
                    <a:solidFill>
                      <a:srgbClr val="FF6600"/>
                    </a:solidFill>
                  </a:tcPr>
                </a:tc>
                <a:extLst>
                  <a:ext uri="{0D108BD9-81ED-4DB2-BD59-A6C34878D82A}">
                    <a16:rowId xmlns:a16="http://schemas.microsoft.com/office/drawing/2014/main" val="1126039200"/>
                  </a:ext>
                </a:extLst>
              </a:tr>
            </a:tbl>
          </a:graphicData>
        </a:graphic>
      </p:graphicFrame>
      <p:sp>
        <p:nvSpPr>
          <p:cNvPr id="14" name="ZoneTexte 13">
            <a:extLst>
              <a:ext uri="{FF2B5EF4-FFF2-40B4-BE49-F238E27FC236}">
                <a16:creationId xmlns:a16="http://schemas.microsoft.com/office/drawing/2014/main" id="{E125362F-36FC-55FF-E6CB-8C8E429C83F3}"/>
              </a:ext>
            </a:extLst>
          </p:cNvPr>
          <p:cNvSpPr txBox="1"/>
          <p:nvPr/>
        </p:nvSpPr>
        <p:spPr>
          <a:xfrm>
            <a:off x="681551" y="1580570"/>
            <a:ext cx="1800368" cy="261610"/>
          </a:xfrm>
          <a:prstGeom prst="rect">
            <a:avLst/>
          </a:prstGeom>
          <a:noFill/>
        </p:spPr>
        <p:txBody>
          <a:bodyPr wrap="square" lIns="36000" rIns="36000" rtlCol="0" anchor="ctr" anchorCtr="0">
            <a:spAutoFit/>
          </a:bodyPr>
          <a:lstStyle/>
          <a:p>
            <a:pPr algn="ctr" defTabSz="457200">
              <a:buClrTx/>
              <a:buFontTx/>
              <a:buNone/>
            </a:pPr>
            <a:r>
              <a:rPr lang="fr-FR" sz="1100" b="1" kern="1200" dirty="0">
                <a:solidFill>
                  <a:schemeClr val="accent6"/>
                </a:solidFill>
                <a:latin typeface="Calibri" panose="020F0502020204030204"/>
                <a:ea typeface="+mn-ea"/>
                <a:cs typeface="+mn-cs"/>
              </a:rPr>
              <a:t>Contenu du sous-kit</a:t>
            </a:r>
          </a:p>
        </p:txBody>
      </p:sp>
      <p:sp>
        <p:nvSpPr>
          <p:cNvPr id="15" name="Rectangle : coins arrondis 14">
            <a:extLst>
              <a:ext uri="{FF2B5EF4-FFF2-40B4-BE49-F238E27FC236}">
                <a16:creationId xmlns:a16="http://schemas.microsoft.com/office/drawing/2014/main" id="{F8332302-637D-BB74-72AC-77BA702A73AB}"/>
              </a:ext>
            </a:extLst>
          </p:cNvPr>
          <p:cNvSpPr/>
          <p:nvPr/>
        </p:nvSpPr>
        <p:spPr>
          <a:xfrm>
            <a:off x="2235784" y="1575906"/>
            <a:ext cx="680850" cy="276029"/>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Synthèse</a:t>
            </a:r>
          </a:p>
        </p:txBody>
      </p:sp>
      <p:sp>
        <p:nvSpPr>
          <p:cNvPr id="16" name="Rectangle : coins arrondis 15">
            <a:extLst>
              <a:ext uri="{FF2B5EF4-FFF2-40B4-BE49-F238E27FC236}">
                <a16:creationId xmlns:a16="http://schemas.microsoft.com/office/drawing/2014/main" id="{B7FE22F5-8F9C-8526-9695-A122DC85B6BE}"/>
              </a:ext>
            </a:extLst>
          </p:cNvPr>
          <p:cNvSpPr/>
          <p:nvPr/>
        </p:nvSpPr>
        <p:spPr>
          <a:xfrm>
            <a:off x="378191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Méthodologie</a:t>
            </a:r>
          </a:p>
        </p:txBody>
      </p:sp>
      <p:sp>
        <p:nvSpPr>
          <p:cNvPr id="17" name="Rectangle : coins arrondis 16">
            <a:extLst>
              <a:ext uri="{FF2B5EF4-FFF2-40B4-BE49-F238E27FC236}">
                <a16:creationId xmlns:a16="http://schemas.microsoft.com/office/drawing/2014/main" id="{0746F176-D39E-5AEF-0F88-801CFB89EE3C}"/>
              </a:ext>
            </a:extLst>
          </p:cNvPr>
          <p:cNvSpPr/>
          <p:nvPr/>
        </p:nvSpPr>
        <p:spPr>
          <a:xfrm>
            <a:off x="3008848" y="1575906"/>
            <a:ext cx="680850"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Bonnes pratiques</a:t>
            </a:r>
          </a:p>
        </p:txBody>
      </p:sp>
      <p:sp>
        <p:nvSpPr>
          <p:cNvPr id="18" name="Rectangle : coins arrondis 17">
            <a:extLst>
              <a:ext uri="{FF2B5EF4-FFF2-40B4-BE49-F238E27FC236}">
                <a16:creationId xmlns:a16="http://schemas.microsoft.com/office/drawing/2014/main" id="{F70BF9CE-FA0A-6117-B419-EC1B05E853C0}"/>
              </a:ext>
            </a:extLst>
          </p:cNvPr>
          <p:cNvSpPr/>
          <p:nvPr/>
        </p:nvSpPr>
        <p:spPr>
          <a:xfrm>
            <a:off x="457755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Exemple</a:t>
            </a:r>
          </a:p>
        </p:txBody>
      </p:sp>
      <p:sp>
        <p:nvSpPr>
          <p:cNvPr id="22" name="Rectangle : coins arrondis 21">
            <a:extLst>
              <a:ext uri="{FF2B5EF4-FFF2-40B4-BE49-F238E27FC236}">
                <a16:creationId xmlns:a16="http://schemas.microsoft.com/office/drawing/2014/main" id="{883E26B3-95FC-D3B7-7B50-7D87087467F2}"/>
              </a:ext>
            </a:extLst>
          </p:cNvPr>
          <p:cNvSpPr/>
          <p:nvPr/>
        </p:nvSpPr>
        <p:spPr>
          <a:xfrm>
            <a:off x="537319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Modèle</a:t>
            </a:r>
          </a:p>
        </p:txBody>
      </p:sp>
      <p:sp>
        <p:nvSpPr>
          <p:cNvPr id="24" name="Rectangle : coins arrondis 23">
            <a:extLst>
              <a:ext uri="{FF2B5EF4-FFF2-40B4-BE49-F238E27FC236}">
                <a16:creationId xmlns:a16="http://schemas.microsoft.com/office/drawing/2014/main" id="{D6DDEB2B-C267-1155-D530-48BA43F856A3}"/>
              </a:ext>
            </a:extLst>
          </p:cNvPr>
          <p:cNvSpPr/>
          <p:nvPr/>
        </p:nvSpPr>
        <p:spPr>
          <a:xfrm>
            <a:off x="616883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Annexe</a:t>
            </a:r>
          </a:p>
        </p:txBody>
      </p:sp>
    </p:spTree>
    <p:extLst>
      <p:ext uri="{BB962C8B-B14F-4D97-AF65-F5344CB8AC3E}">
        <p14:creationId xmlns:p14="http://schemas.microsoft.com/office/powerpoint/2010/main" val="608819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texte 8">
            <a:extLst>
              <a:ext uri="{FF2B5EF4-FFF2-40B4-BE49-F238E27FC236}">
                <a16:creationId xmlns:a16="http://schemas.microsoft.com/office/drawing/2014/main" id="{9D8E1CA9-95C6-4CA5-8937-25860172548E}"/>
              </a:ext>
            </a:extLst>
          </p:cNvPr>
          <p:cNvSpPr>
            <a:spLocks noGrp="1"/>
          </p:cNvSpPr>
          <p:nvPr>
            <p:ph type="body" idx="1"/>
          </p:nvPr>
        </p:nvSpPr>
        <p:spPr/>
        <p:txBody>
          <a:bodyPr/>
          <a:lstStyle/>
          <a:p>
            <a:endParaRPr lang="fr-FR"/>
          </a:p>
        </p:txBody>
      </p:sp>
      <p:sp>
        <p:nvSpPr>
          <p:cNvPr id="19" name="Sous-titre 4">
            <a:extLst>
              <a:ext uri="{FF2B5EF4-FFF2-40B4-BE49-F238E27FC236}">
                <a16:creationId xmlns:a16="http://schemas.microsoft.com/office/drawing/2014/main" id="{48468739-C8EE-4B44-B67A-87A6A1C2F17F}"/>
              </a:ext>
            </a:extLst>
          </p:cNvPr>
          <p:cNvSpPr txBox="1">
            <a:spLocks/>
          </p:cNvSpPr>
          <p:nvPr/>
        </p:nvSpPr>
        <p:spPr>
          <a:xfrm>
            <a:off x="497531" y="454978"/>
            <a:ext cx="6564615" cy="191448"/>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378018" marR="0" lvl="0" indent="-189010" algn="r" rtl="0">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r>
              <a:rPr lang="fr-FR"/>
              <a:t>22/02/2022</a:t>
            </a:r>
          </a:p>
        </p:txBody>
      </p:sp>
      <p:sp>
        <p:nvSpPr>
          <p:cNvPr id="20" name="Rectangle : avec coin arrondi 19">
            <a:extLst>
              <a:ext uri="{FF2B5EF4-FFF2-40B4-BE49-F238E27FC236}">
                <a16:creationId xmlns:a16="http://schemas.microsoft.com/office/drawing/2014/main" id="{C1396129-0E48-4F39-8D01-AC8C8ED2300F}"/>
              </a:ext>
            </a:extLst>
          </p:cNvPr>
          <p:cNvSpPr/>
          <p:nvPr/>
        </p:nvSpPr>
        <p:spPr>
          <a:xfrm rot="5400000">
            <a:off x="2834730" y="-2834730"/>
            <a:ext cx="1890211" cy="7559676"/>
          </a:xfrm>
          <a:prstGeom prst="round1Rect">
            <a:avLst>
              <a:gd name="adj" fmla="val 50000"/>
            </a:avLst>
          </a:prstGeom>
          <a:gradFill flip="none" rotWithShape="1">
            <a:gsLst>
              <a:gs pos="72000">
                <a:srgbClr val="DA0000"/>
              </a:gs>
              <a:gs pos="93000">
                <a:srgbClr val="FF6600"/>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ZoneTexte 20">
            <a:extLst>
              <a:ext uri="{FF2B5EF4-FFF2-40B4-BE49-F238E27FC236}">
                <a16:creationId xmlns:a16="http://schemas.microsoft.com/office/drawing/2014/main" id="{983A72D2-C9CF-4D14-B6C6-17A68CEEF139}"/>
              </a:ext>
            </a:extLst>
          </p:cNvPr>
          <p:cNvSpPr txBox="1"/>
          <p:nvPr/>
        </p:nvSpPr>
        <p:spPr>
          <a:xfrm>
            <a:off x="1498600" y="276472"/>
            <a:ext cx="5769678" cy="1015663"/>
          </a:xfrm>
          <a:prstGeom prst="rect">
            <a:avLst/>
          </a:prstGeom>
          <a:noFill/>
        </p:spPr>
        <p:txBody>
          <a:bodyPr wrap="square" rtlCol="0">
            <a:spAutoFit/>
          </a:bodyPr>
          <a:lstStyle/>
          <a:p>
            <a:pPr algn="r"/>
            <a:r>
              <a:rPr lang="fr-FR" sz="1200">
                <a:solidFill>
                  <a:schemeClr val="tx2"/>
                </a:solidFill>
              </a:rPr>
              <a:t>Kit d’outils</a:t>
            </a:r>
          </a:p>
          <a:p>
            <a:pPr algn="r"/>
            <a:r>
              <a:rPr lang="fr-FR" sz="1600" b="1">
                <a:solidFill>
                  <a:schemeClr val="tx2"/>
                </a:solidFill>
              </a:rPr>
              <a:t>Choisir les bons équipements de poste de travail en fonction des usages des professionnels </a:t>
            </a:r>
          </a:p>
          <a:p>
            <a:pPr algn="r"/>
            <a:endParaRPr lang="fr-FR" sz="1600">
              <a:solidFill>
                <a:schemeClr val="tx2"/>
              </a:solidFill>
            </a:endParaRPr>
          </a:p>
        </p:txBody>
      </p:sp>
      <p:pic>
        <p:nvPicPr>
          <p:cNvPr id="23" name="Image 22">
            <a:extLst>
              <a:ext uri="{FF2B5EF4-FFF2-40B4-BE49-F238E27FC236}">
                <a16:creationId xmlns:a16="http://schemas.microsoft.com/office/drawing/2014/main" id="{5D85614C-2BC6-4B19-97B9-12168D949814}"/>
              </a:ext>
            </a:extLst>
          </p:cNvPr>
          <p:cNvPicPr>
            <a:picLocks noChangeAspect="1"/>
          </p:cNvPicPr>
          <p:nvPr/>
        </p:nvPicPr>
        <p:blipFill>
          <a:blip r:embed="rId2"/>
          <a:stretch>
            <a:fillRect/>
          </a:stretch>
        </p:blipFill>
        <p:spPr>
          <a:xfrm>
            <a:off x="107305" y="128980"/>
            <a:ext cx="1961189" cy="798102"/>
          </a:xfrm>
          <a:prstGeom prst="rect">
            <a:avLst/>
          </a:prstGeom>
        </p:spPr>
      </p:pic>
      <p:sp>
        <p:nvSpPr>
          <p:cNvPr id="30" name="ZoneTexte 29">
            <a:extLst>
              <a:ext uri="{FF2B5EF4-FFF2-40B4-BE49-F238E27FC236}">
                <a16:creationId xmlns:a16="http://schemas.microsoft.com/office/drawing/2014/main" id="{CA10379D-86BC-4E19-84A4-81FEDD7B4DA5}"/>
              </a:ext>
            </a:extLst>
          </p:cNvPr>
          <p:cNvSpPr txBox="1"/>
          <p:nvPr/>
        </p:nvSpPr>
        <p:spPr>
          <a:xfrm>
            <a:off x="270660" y="1159502"/>
            <a:ext cx="6997617" cy="400110"/>
          </a:xfrm>
          <a:prstGeom prst="rect">
            <a:avLst/>
          </a:prstGeom>
          <a:noFill/>
        </p:spPr>
        <p:txBody>
          <a:bodyPr wrap="square" rtlCol="0">
            <a:spAutoFit/>
          </a:bodyPr>
          <a:lstStyle/>
          <a:p>
            <a:r>
              <a:rPr lang="fr-FR" sz="2000" b="1">
                <a:solidFill>
                  <a:schemeClr val="tx2"/>
                </a:solidFill>
              </a:rPr>
              <a:t>Fiche 4 – Exemple (3/3)</a:t>
            </a:r>
          </a:p>
        </p:txBody>
      </p:sp>
      <p:sp>
        <p:nvSpPr>
          <p:cNvPr id="36" name="Rectangle : coins arrondis 35">
            <a:extLst>
              <a:ext uri="{FF2B5EF4-FFF2-40B4-BE49-F238E27FC236}">
                <a16:creationId xmlns:a16="http://schemas.microsoft.com/office/drawing/2014/main" id="{737883D5-8A38-4594-A5CA-F29DE0F19BB6}"/>
              </a:ext>
            </a:extLst>
          </p:cNvPr>
          <p:cNvSpPr/>
          <p:nvPr/>
        </p:nvSpPr>
        <p:spPr>
          <a:xfrm>
            <a:off x="531794" y="2265013"/>
            <a:ext cx="6564613" cy="195481"/>
          </a:xfrm>
          <a:prstGeom prst="roundRect">
            <a:avLst/>
          </a:prstGeom>
          <a:solidFill>
            <a:srgbClr val="FFE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b="1">
                <a:solidFill>
                  <a:srgbClr val="FF6600"/>
                </a:solidFill>
              </a:rPr>
              <a:t>Etape 5: </a:t>
            </a:r>
            <a:r>
              <a:rPr lang="fr-FR" sz="1200">
                <a:solidFill>
                  <a:schemeClr val="tx1"/>
                </a:solidFill>
              </a:rPr>
              <a:t>Déduire les commandes de PC</a:t>
            </a:r>
          </a:p>
        </p:txBody>
      </p:sp>
      <p:graphicFrame>
        <p:nvGraphicFramePr>
          <p:cNvPr id="37" name="Tableau 6">
            <a:extLst>
              <a:ext uri="{FF2B5EF4-FFF2-40B4-BE49-F238E27FC236}">
                <a16:creationId xmlns:a16="http://schemas.microsoft.com/office/drawing/2014/main" id="{8CD90D8D-0507-46CE-8A83-B0D002899571}"/>
              </a:ext>
            </a:extLst>
          </p:cNvPr>
          <p:cNvGraphicFramePr>
            <a:graphicFrameLocks noGrp="1"/>
          </p:cNvGraphicFramePr>
          <p:nvPr>
            <p:extLst>
              <p:ext uri="{D42A27DB-BD31-4B8C-83A1-F6EECF244321}">
                <p14:modId xmlns:p14="http://schemas.microsoft.com/office/powerpoint/2010/main" val="2313208626"/>
              </p:ext>
            </p:extLst>
          </p:nvPr>
        </p:nvGraphicFramePr>
        <p:xfrm>
          <a:off x="542889" y="2733977"/>
          <a:ext cx="6564614" cy="2431897"/>
        </p:xfrm>
        <a:graphic>
          <a:graphicData uri="http://schemas.openxmlformats.org/drawingml/2006/table">
            <a:tbl>
              <a:tblPr firstRow="1" bandRow="1">
                <a:tableStyleId>{E8B1032C-EA38-4F05-BA0D-38AFFFC7BED3}</a:tableStyleId>
              </a:tblPr>
              <a:tblGrid>
                <a:gridCol w="1295953">
                  <a:extLst>
                    <a:ext uri="{9D8B030D-6E8A-4147-A177-3AD203B41FA5}">
                      <a16:colId xmlns:a16="http://schemas.microsoft.com/office/drawing/2014/main" val="2964127213"/>
                    </a:ext>
                  </a:extLst>
                </a:gridCol>
                <a:gridCol w="1575573">
                  <a:extLst>
                    <a:ext uri="{9D8B030D-6E8A-4147-A177-3AD203B41FA5}">
                      <a16:colId xmlns:a16="http://schemas.microsoft.com/office/drawing/2014/main" val="38984837"/>
                    </a:ext>
                  </a:extLst>
                </a:gridCol>
                <a:gridCol w="1796153">
                  <a:extLst>
                    <a:ext uri="{9D8B030D-6E8A-4147-A177-3AD203B41FA5}">
                      <a16:colId xmlns:a16="http://schemas.microsoft.com/office/drawing/2014/main" val="4199348499"/>
                    </a:ext>
                  </a:extLst>
                </a:gridCol>
                <a:gridCol w="1896935">
                  <a:extLst>
                    <a:ext uri="{9D8B030D-6E8A-4147-A177-3AD203B41FA5}">
                      <a16:colId xmlns:a16="http://schemas.microsoft.com/office/drawing/2014/main" val="2299284470"/>
                    </a:ext>
                  </a:extLst>
                </a:gridCol>
              </a:tblGrid>
              <a:tr h="236609">
                <a:tc>
                  <a:txBody>
                    <a:bodyPr/>
                    <a:lstStyle/>
                    <a:p>
                      <a:r>
                        <a:rPr lang="fr-FR">
                          <a:solidFill>
                            <a:schemeClr val="tx2"/>
                          </a:solidFill>
                        </a:rPr>
                        <a:t>Type de PC</a:t>
                      </a:r>
                    </a:p>
                  </a:txBody>
                  <a:tcPr>
                    <a:solidFill>
                      <a:srgbClr val="FF6600"/>
                    </a:solidFill>
                  </a:tcPr>
                </a:tc>
                <a:tc>
                  <a:txBody>
                    <a:bodyPr/>
                    <a:lstStyle/>
                    <a:p>
                      <a:r>
                        <a:rPr lang="fr-FR">
                          <a:solidFill>
                            <a:schemeClr val="tx2"/>
                          </a:solidFill>
                        </a:rPr>
                        <a:t>Besoin en PC</a:t>
                      </a:r>
                    </a:p>
                  </a:txBody>
                  <a:tcPr>
                    <a:solidFill>
                      <a:srgbClr val="FF6600"/>
                    </a:solidFill>
                  </a:tcPr>
                </a:tc>
                <a:tc>
                  <a:txBody>
                    <a:bodyPr/>
                    <a:lstStyle/>
                    <a:p>
                      <a:r>
                        <a:rPr lang="fr-FR">
                          <a:solidFill>
                            <a:schemeClr val="tx2"/>
                          </a:solidFill>
                        </a:rPr>
                        <a:t>Nombre d’équipements du parc informatique de moin</a:t>
                      </a:r>
                      <a:endParaRPr lang="fr-FR"/>
                    </a:p>
                    <a:p>
                      <a:pPr lvl="0">
                        <a:buNone/>
                      </a:pPr>
                      <a:r>
                        <a:rPr lang="fr-FR">
                          <a:solidFill>
                            <a:schemeClr val="tx2"/>
                          </a:solidFill>
                        </a:rPr>
                        <a:t>s de 5 ans</a:t>
                      </a:r>
                    </a:p>
                  </a:txBody>
                  <a:tcPr>
                    <a:solidFill>
                      <a:srgbClr val="FF6600"/>
                    </a:solidFill>
                  </a:tcPr>
                </a:tc>
                <a:tc>
                  <a:txBody>
                    <a:bodyPr/>
                    <a:lstStyle/>
                    <a:p>
                      <a:r>
                        <a:rPr lang="fr-FR">
                          <a:solidFill>
                            <a:schemeClr val="tx2"/>
                          </a:solidFill>
                        </a:rPr>
                        <a:t>Nombre de commandes </a:t>
                      </a:r>
                    </a:p>
                  </a:txBody>
                  <a:tcPr>
                    <a:solidFill>
                      <a:srgbClr val="FF6600"/>
                    </a:solidFill>
                  </a:tcPr>
                </a:tc>
                <a:extLst>
                  <a:ext uri="{0D108BD9-81ED-4DB2-BD59-A6C34878D82A}">
                    <a16:rowId xmlns:a16="http://schemas.microsoft.com/office/drawing/2014/main" val="4141354855"/>
                  </a:ext>
                </a:extLst>
              </a:tr>
              <a:tr h="376869">
                <a:tc>
                  <a:txBody>
                    <a:bodyPr/>
                    <a:lstStyle/>
                    <a:p>
                      <a:r>
                        <a:rPr lang="fr-FR"/>
                        <a:t>PC fixe</a:t>
                      </a:r>
                    </a:p>
                  </a:txBody>
                  <a:tcPr>
                    <a:solidFill>
                      <a:schemeClr val="accent4">
                        <a:alpha val="20000"/>
                      </a:schemeClr>
                    </a:solidFill>
                  </a:tcPr>
                </a:tc>
                <a:tc>
                  <a:txBody>
                    <a:bodyPr/>
                    <a:lstStyle/>
                    <a:p>
                      <a:r>
                        <a:rPr lang="fr-FR"/>
                        <a:t>7</a:t>
                      </a:r>
                    </a:p>
                  </a:txBody>
                  <a:tcPr>
                    <a:solidFill>
                      <a:schemeClr val="accent4">
                        <a:alpha val="20000"/>
                      </a:schemeClr>
                    </a:solidFill>
                  </a:tcPr>
                </a:tc>
                <a:tc>
                  <a:txBody>
                    <a:bodyPr/>
                    <a:lstStyle/>
                    <a:p>
                      <a:r>
                        <a:rPr lang="fr-FR"/>
                        <a:t>3</a:t>
                      </a:r>
                    </a:p>
                  </a:txBody>
                  <a:tcPr>
                    <a:solidFill>
                      <a:schemeClr val="accent4">
                        <a:alpha val="20000"/>
                      </a:schemeClr>
                    </a:solidFill>
                  </a:tcPr>
                </a:tc>
                <a:tc>
                  <a:txBody>
                    <a:bodyPr/>
                    <a:lstStyle/>
                    <a:p>
                      <a:r>
                        <a:rPr lang="fr-FR"/>
                        <a:t>4</a:t>
                      </a:r>
                    </a:p>
                  </a:txBody>
                  <a:tcPr>
                    <a:solidFill>
                      <a:schemeClr val="accent4">
                        <a:alpha val="20000"/>
                      </a:schemeClr>
                    </a:solidFill>
                  </a:tcPr>
                </a:tc>
                <a:extLst>
                  <a:ext uri="{0D108BD9-81ED-4DB2-BD59-A6C34878D82A}">
                    <a16:rowId xmlns:a16="http://schemas.microsoft.com/office/drawing/2014/main" val="3923979389"/>
                  </a:ext>
                </a:extLst>
              </a:tr>
              <a:tr h="376869">
                <a:tc>
                  <a:txBody>
                    <a:bodyPr/>
                    <a:lstStyle/>
                    <a:p>
                      <a:r>
                        <a:rPr lang="fr-FR"/>
                        <a:t>PC 13’</a:t>
                      </a:r>
                    </a:p>
                  </a:txBody>
                  <a:tcPr/>
                </a:tc>
                <a:tc>
                  <a:txBody>
                    <a:bodyPr/>
                    <a:lstStyle/>
                    <a:p>
                      <a:r>
                        <a:rPr lang="fr-FR"/>
                        <a:t>20</a:t>
                      </a:r>
                    </a:p>
                  </a:txBody>
                  <a:tcPr/>
                </a:tc>
                <a:tc>
                  <a:txBody>
                    <a:bodyPr/>
                    <a:lstStyle/>
                    <a:p>
                      <a:r>
                        <a:rPr lang="fr-FR"/>
                        <a:t>4</a:t>
                      </a:r>
                    </a:p>
                  </a:txBody>
                  <a:tcPr/>
                </a:tc>
                <a:tc>
                  <a:txBody>
                    <a:bodyPr/>
                    <a:lstStyle/>
                    <a:p>
                      <a:r>
                        <a:rPr lang="fr-FR"/>
                        <a:t>16</a:t>
                      </a:r>
                    </a:p>
                  </a:txBody>
                  <a:tcPr/>
                </a:tc>
                <a:extLst>
                  <a:ext uri="{0D108BD9-81ED-4DB2-BD59-A6C34878D82A}">
                    <a16:rowId xmlns:a16="http://schemas.microsoft.com/office/drawing/2014/main" val="3546415062"/>
                  </a:ext>
                </a:extLst>
              </a:tr>
              <a:tr h="376869">
                <a:tc>
                  <a:txBody>
                    <a:bodyPr/>
                    <a:lstStyle/>
                    <a:p>
                      <a:r>
                        <a:rPr lang="fr-FR"/>
                        <a:t>PC 15’</a:t>
                      </a:r>
                    </a:p>
                  </a:txBody>
                  <a:tcPr>
                    <a:solidFill>
                      <a:schemeClr val="tx2">
                        <a:lumMod val="95000"/>
                        <a:alpha val="20000"/>
                      </a:schemeClr>
                    </a:solidFill>
                  </a:tcPr>
                </a:tc>
                <a:tc>
                  <a:txBody>
                    <a:bodyPr/>
                    <a:lstStyle/>
                    <a:p>
                      <a:r>
                        <a:rPr lang="fr-FR"/>
                        <a:t>9</a:t>
                      </a:r>
                    </a:p>
                  </a:txBody>
                  <a:tcPr>
                    <a:solidFill>
                      <a:schemeClr val="tx2">
                        <a:lumMod val="95000"/>
                        <a:alpha val="20000"/>
                      </a:schemeClr>
                    </a:solidFill>
                  </a:tcPr>
                </a:tc>
                <a:tc>
                  <a:txBody>
                    <a:bodyPr/>
                    <a:lstStyle/>
                    <a:p>
                      <a:r>
                        <a:rPr lang="fr-FR"/>
                        <a:t>5</a:t>
                      </a:r>
                    </a:p>
                  </a:txBody>
                  <a:tcPr>
                    <a:solidFill>
                      <a:schemeClr val="tx2">
                        <a:lumMod val="95000"/>
                        <a:alpha val="20000"/>
                      </a:schemeClr>
                    </a:solidFill>
                  </a:tcPr>
                </a:tc>
                <a:tc>
                  <a:txBody>
                    <a:bodyPr/>
                    <a:lstStyle/>
                    <a:p>
                      <a:r>
                        <a:rPr lang="fr-FR"/>
                        <a:t>4</a:t>
                      </a:r>
                    </a:p>
                  </a:txBody>
                  <a:tcPr>
                    <a:solidFill>
                      <a:schemeClr val="tx2">
                        <a:lumMod val="95000"/>
                        <a:alpha val="20000"/>
                      </a:schemeClr>
                    </a:solidFill>
                  </a:tcPr>
                </a:tc>
                <a:extLst>
                  <a:ext uri="{0D108BD9-81ED-4DB2-BD59-A6C34878D82A}">
                    <a16:rowId xmlns:a16="http://schemas.microsoft.com/office/drawing/2014/main" val="4243535118"/>
                  </a:ext>
                </a:extLst>
              </a:tr>
              <a:tr h="327517">
                <a:tc>
                  <a:txBody>
                    <a:bodyPr/>
                    <a:lstStyle/>
                    <a:p>
                      <a:r>
                        <a:rPr lang="fr-FR">
                          <a:solidFill>
                            <a:schemeClr val="tx2"/>
                          </a:solidFill>
                        </a:rPr>
                        <a:t>Total</a:t>
                      </a:r>
                    </a:p>
                  </a:txBody>
                  <a:tcPr>
                    <a:solidFill>
                      <a:srgbClr val="FF6600"/>
                    </a:solidFill>
                  </a:tcPr>
                </a:tc>
                <a:tc>
                  <a:txBody>
                    <a:bodyPr/>
                    <a:lstStyle/>
                    <a:p>
                      <a:endParaRPr lang="fr-FR">
                        <a:solidFill>
                          <a:schemeClr val="tx2"/>
                        </a:solidFill>
                      </a:endParaRPr>
                    </a:p>
                  </a:txBody>
                  <a:tcPr>
                    <a:solidFill>
                      <a:srgbClr val="FF6600"/>
                    </a:solidFill>
                  </a:tcPr>
                </a:tc>
                <a:tc>
                  <a:txBody>
                    <a:bodyPr/>
                    <a:lstStyle/>
                    <a:p>
                      <a:endParaRPr lang="fr-FR">
                        <a:solidFill>
                          <a:schemeClr val="tx2"/>
                        </a:solidFill>
                      </a:endParaRPr>
                    </a:p>
                  </a:txBody>
                  <a:tcPr>
                    <a:solidFill>
                      <a:srgbClr val="FF6600"/>
                    </a:solidFill>
                  </a:tcPr>
                </a:tc>
                <a:tc>
                  <a:txBody>
                    <a:bodyPr/>
                    <a:lstStyle/>
                    <a:p>
                      <a:r>
                        <a:rPr lang="fr-FR">
                          <a:solidFill>
                            <a:schemeClr val="tx2"/>
                          </a:solidFill>
                        </a:rPr>
                        <a:t>24</a:t>
                      </a:r>
                    </a:p>
                  </a:txBody>
                  <a:tcPr>
                    <a:solidFill>
                      <a:srgbClr val="FF6600"/>
                    </a:solidFill>
                  </a:tcPr>
                </a:tc>
                <a:extLst>
                  <a:ext uri="{0D108BD9-81ED-4DB2-BD59-A6C34878D82A}">
                    <a16:rowId xmlns:a16="http://schemas.microsoft.com/office/drawing/2014/main" val="3828898566"/>
                  </a:ext>
                </a:extLst>
              </a:tr>
            </a:tbl>
          </a:graphicData>
        </a:graphic>
      </p:graphicFrame>
      <p:sp>
        <p:nvSpPr>
          <p:cNvPr id="11" name="Rectangle : coins arrondis 10">
            <a:extLst>
              <a:ext uri="{FF2B5EF4-FFF2-40B4-BE49-F238E27FC236}">
                <a16:creationId xmlns:a16="http://schemas.microsoft.com/office/drawing/2014/main" id="{3930D55A-3A25-4CAF-AA9E-B252607A96BB}"/>
              </a:ext>
            </a:extLst>
          </p:cNvPr>
          <p:cNvSpPr/>
          <p:nvPr/>
        </p:nvSpPr>
        <p:spPr>
          <a:xfrm>
            <a:off x="487161" y="5922270"/>
            <a:ext cx="6564613" cy="242782"/>
          </a:xfrm>
          <a:prstGeom prst="roundRect">
            <a:avLst/>
          </a:prstGeom>
          <a:solidFill>
            <a:srgbClr val="FFE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b="1">
                <a:solidFill>
                  <a:srgbClr val="FF6600"/>
                </a:solidFill>
              </a:rPr>
              <a:t>Etape 6: </a:t>
            </a:r>
            <a:r>
              <a:rPr lang="fr-FR" sz="1200">
                <a:solidFill>
                  <a:schemeClr val="tx1"/>
                </a:solidFill>
              </a:rPr>
              <a:t>Déterminer les commandes des autres équipements sur la base du tableau 2</a:t>
            </a:r>
          </a:p>
        </p:txBody>
      </p:sp>
      <p:graphicFrame>
        <p:nvGraphicFramePr>
          <p:cNvPr id="2" name="Tableau 1">
            <a:extLst>
              <a:ext uri="{FF2B5EF4-FFF2-40B4-BE49-F238E27FC236}">
                <a16:creationId xmlns:a16="http://schemas.microsoft.com/office/drawing/2014/main" id="{616DF278-3B15-40D4-961F-C6A72330DB9E}"/>
              </a:ext>
            </a:extLst>
          </p:cNvPr>
          <p:cNvGraphicFramePr>
            <a:graphicFrameLocks noGrp="1"/>
          </p:cNvGraphicFramePr>
          <p:nvPr>
            <p:extLst>
              <p:ext uri="{D42A27DB-BD31-4B8C-83A1-F6EECF244321}">
                <p14:modId xmlns:p14="http://schemas.microsoft.com/office/powerpoint/2010/main" val="1716395606"/>
              </p:ext>
            </p:extLst>
          </p:nvPr>
        </p:nvGraphicFramePr>
        <p:xfrm>
          <a:off x="542889" y="6777403"/>
          <a:ext cx="5248311" cy="1448913"/>
        </p:xfrm>
        <a:graphic>
          <a:graphicData uri="http://schemas.openxmlformats.org/drawingml/2006/table">
            <a:tbl>
              <a:tblPr firstRow="1" bandRow="1">
                <a:tableStyleId>{16D9F66E-5EB9-4882-86FB-DCBF35E3C3E4}</a:tableStyleId>
              </a:tblPr>
              <a:tblGrid>
                <a:gridCol w="1735854">
                  <a:extLst>
                    <a:ext uri="{9D8B030D-6E8A-4147-A177-3AD203B41FA5}">
                      <a16:colId xmlns:a16="http://schemas.microsoft.com/office/drawing/2014/main" val="899176224"/>
                    </a:ext>
                  </a:extLst>
                </a:gridCol>
                <a:gridCol w="2032000">
                  <a:extLst>
                    <a:ext uri="{9D8B030D-6E8A-4147-A177-3AD203B41FA5}">
                      <a16:colId xmlns:a16="http://schemas.microsoft.com/office/drawing/2014/main" val="1604795707"/>
                    </a:ext>
                  </a:extLst>
                </a:gridCol>
                <a:gridCol w="1480457">
                  <a:extLst>
                    <a:ext uri="{9D8B030D-6E8A-4147-A177-3AD203B41FA5}">
                      <a16:colId xmlns:a16="http://schemas.microsoft.com/office/drawing/2014/main" val="2164564818"/>
                    </a:ext>
                  </a:extLst>
                </a:gridCol>
              </a:tblGrid>
              <a:tr h="353346">
                <a:tc>
                  <a:txBody>
                    <a:bodyPr/>
                    <a:lstStyle/>
                    <a:p>
                      <a:r>
                        <a:rPr lang="fr-FR" sz="1000" b="0">
                          <a:solidFill>
                            <a:schemeClr val="tx2"/>
                          </a:solidFill>
                        </a:rPr>
                        <a:t>Catégorie de professionnels</a:t>
                      </a:r>
                    </a:p>
                  </a:txBody>
                  <a:tcPr anchor="ctr" anchorCtr="1">
                    <a:lnB w="12700" cap="flat" cmpd="sng" algn="ctr">
                      <a:solidFill>
                        <a:schemeClr val="tx1"/>
                      </a:solidFill>
                      <a:prstDash val="solid"/>
                      <a:round/>
                      <a:headEnd type="none" w="med" len="med"/>
                      <a:tailEnd type="none" w="med" len="med"/>
                    </a:lnB>
                    <a:solidFill>
                      <a:srgbClr val="FF6600"/>
                    </a:solidFill>
                  </a:tcPr>
                </a:tc>
                <a:tc>
                  <a:txBody>
                    <a:bodyPr/>
                    <a:lstStyle/>
                    <a:p>
                      <a:r>
                        <a:rPr lang="fr-FR" sz="1000" b="0">
                          <a:solidFill>
                            <a:schemeClr val="tx2"/>
                          </a:solidFill>
                        </a:rPr>
                        <a:t>Profil d’activité</a:t>
                      </a:r>
                    </a:p>
                  </a:txBody>
                  <a:tcPr anchor="ctr" anchorCtr="1">
                    <a:lnB w="12700" cap="flat" cmpd="sng" algn="ctr">
                      <a:solidFill>
                        <a:schemeClr val="tx1"/>
                      </a:solidFill>
                      <a:prstDash val="solid"/>
                      <a:round/>
                      <a:headEnd type="none" w="med" len="med"/>
                      <a:tailEnd type="none" w="med" len="med"/>
                    </a:lnB>
                    <a:solidFill>
                      <a:srgbClr val="FF6600"/>
                    </a:solidFill>
                  </a:tcPr>
                </a:tc>
                <a:tc>
                  <a:txBody>
                    <a:bodyPr/>
                    <a:lstStyle/>
                    <a:p>
                      <a:r>
                        <a:rPr lang="fr-FR" sz="1000" b="0">
                          <a:solidFill>
                            <a:schemeClr val="tx2"/>
                          </a:solidFill>
                        </a:rPr>
                        <a:t>Besoins en smartphone</a:t>
                      </a:r>
                    </a:p>
                  </a:txBody>
                  <a:tcPr anchor="ctr" anchorCtr="1">
                    <a:lnB w="12700" cap="flat" cmpd="sng" algn="ctr">
                      <a:solidFill>
                        <a:schemeClr val="tx1"/>
                      </a:solidFill>
                      <a:prstDash val="solid"/>
                      <a:round/>
                      <a:headEnd type="none" w="med" len="med"/>
                      <a:tailEnd type="none" w="med" len="med"/>
                    </a:lnB>
                    <a:solidFill>
                      <a:srgbClr val="FF6600"/>
                    </a:solidFill>
                  </a:tcPr>
                </a:tc>
                <a:extLst>
                  <a:ext uri="{0D108BD9-81ED-4DB2-BD59-A6C34878D82A}">
                    <a16:rowId xmlns:a16="http://schemas.microsoft.com/office/drawing/2014/main" val="495975420"/>
                  </a:ext>
                </a:extLst>
              </a:tr>
              <a:tr h="350891">
                <a:tc rowSpan="2">
                  <a:txBody>
                    <a:bodyPr/>
                    <a:lstStyle/>
                    <a:p>
                      <a:r>
                        <a:rPr lang="fr-FR" sz="1000"/>
                        <a:t>Professionnel du soin ou de l’accompagnement</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000"/>
                        <a:t>Grand nomade dans les murs </a:t>
                      </a:r>
                    </a:p>
                  </a:txBody>
                  <a:tcPr>
                    <a:lnT w="12700" cap="flat" cmpd="sng" algn="ctr">
                      <a:solidFill>
                        <a:schemeClr val="tx1"/>
                      </a:solidFill>
                      <a:prstDash val="solid"/>
                      <a:round/>
                      <a:headEnd type="none" w="med" len="med"/>
                      <a:tailEnd type="none" w="med" len="med"/>
                    </a:lnT>
                    <a:solidFill>
                      <a:schemeClr val="accent6">
                        <a:lumMod val="95000"/>
                      </a:schemeClr>
                    </a:solidFill>
                  </a:tcPr>
                </a:tc>
                <a:tc>
                  <a:txBody>
                    <a:bodyPr/>
                    <a:lstStyle/>
                    <a:p>
                      <a:r>
                        <a:rPr lang="fr-FR" sz="1000"/>
                        <a:t>4</a:t>
                      </a:r>
                    </a:p>
                  </a:txBody>
                  <a:tcPr>
                    <a:lnT w="12700" cap="flat" cmpd="sng" algn="ctr">
                      <a:solidFill>
                        <a:schemeClr val="tx1"/>
                      </a:solidFill>
                      <a:prstDash val="solid"/>
                      <a:round/>
                      <a:headEnd type="none" w="med" len="med"/>
                      <a:tailEnd type="none" w="med" len="med"/>
                    </a:lnT>
                    <a:solidFill>
                      <a:schemeClr val="accent6">
                        <a:lumMod val="95000"/>
                      </a:schemeClr>
                    </a:solidFill>
                  </a:tcPr>
                </a:tc>
                <a:extLst>
                  <a:ext uri="{0D108BD9-81ED-4DB2-BD59-A6C34878D82A}">
                    <a16:rowId xmlns:a16="http://schemas.microsoft.com/office/drawing/2014/main" val="2711806923"/>
                  </a:ext>
                </a:extLst>
              </a:tr>
              <a:tr h="350891">
                <a:tc vMerge="1">
                  <a:txBody>
                    <a:bodyPr/>
                    <a:lstStyle/>
                    <a:p>
                      <a:endParaRPr lang="fr-FR" sz="1000"/>
                    </a:p>
                  </a:txBody>
                  <a:tcPr>
                    <a:lnL w="12700" cap="flat" cmpd="sng" algn="ctr">
                      <a:solidFill>
                        <a:schemeClr val="tx1"/>
                      </a:solidFill>
                      <a:prstDash val="solid"/>
                      <a:round/>
                      <a:headEnd type="none" w="med" len="med"/>
                      <a:tailEnd type="none" w="med" len="med"/>
                    </a:lnL>
                  </a:tcPr>
                </a:tc>
                <a:tc>
                  <a:txBody>
                    <a:bodyPr/>
                    <a:lstStyle/>
                    <a:p>
                      <a:r>
                        <a:rPr lang="fr-FR" sz="1000"/>
                        <a:t>Nomade hors les murs</a:t>
                      </a:r>
                    </a:p>
                  </a:txBody>
                  <a:tcPr/>
                </a:tc>
                <a:tc>
                  <a:txBody>
                    <a:bodyPr/>
                    <a:lstStyle/>
                    <a:p>
                      <a:r>
                        <a:rPr lang="fr-FR" sz="1000"/>
                        <a:t>16</a:t>
                      </a:r>
                    </a:p>
                  </a:txBody>
                  <a:tcPr>
                    <a:noFill/>
                  </a:tcPr>
                </a:tc>
                <a:extLst>
                  <a:ext uri="{0D108BD9-81ED-4DB2-BD59-A6C34878D82A}">
                    <a16:rowId xmlns:a16="http://schemas.microsoft.com/office/drawing/2014/main" val="2082977934"/>
                  </a:ext>
                </a:extLst>
              </a:tr>
              <a:tr h="350891">
                <a:tc>
                  <a:txBody>
                    <a:bodyPr/>
                    <a:lstStyle/>
                    <a:p>
                      <a:r>
                        <a:rPr lang="fr-FR" sz="1000">
                          <a:solidFill>
                            <a:schemeClr val="tx2"/>
                          </a:solidFill>
                        </a:rPr>
                        <a:t>Total</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rgbClr val="FF6600"/>
                    </a:solidFill>
                  </a:tcPr>
                </a:tc>
                <a:tc>
                  <a:txBody>
                    <a:bodyPr/>
                    <a:lstStyle/>
                    <a:p>
                      <a:endParaRPr lang="fr-FR" sz="1000">
                        <a:solidFill>
                          <a:schemeClr val="tx2"/>
                        </a:solidFill>
                      </a:endParaRPr>
                    </a:p>
                  </a:txBody>
                  <a:tcPr>
                    <a:solidFill>
                      <a:srgbClr val="FF6600"/>
                    </a:solidFill>
                  </a:tcPr>
                </a:tc>
                <a:tc>
                  <a:txBody>
                    <a:bodyPr/>
                    <a:lstStyle/>
                    <a:p>
                      <a:r>
                        <a:rPr lang="fr-FR" sz="1000">
                          <a:solidFill>
                            <a:schemeClr val="tx2"/>
                          </a:solidFill>
                        </a:rPr>
                        <a:t>20</a:t>
                      </a:r>
                    </a:p>
                  </a:txBody>
                  <a:tcPr>
                    <a:solidFill>
                      <a:srgbClr val="FF6600"/>
                    </a:solidFill>
                  </a:tcPr>
                </a:tc>
                <a:extLst>
                  <a:ext uri="{0D108BD9-81ED-4DB2-BD59-A6C34878D82A}">
                    <a16:rowId xmlns:a16="http://schemas.microsoft.com/office/drawing/2014/main" val="3798622709"/>
                  </a:ext>
                </a:extLst>
              </a:tr>
            </a:tbl>
          </a:graphicData>
        </a:graphic>
      </p:graphicFrame>
      <p:sp>
        <p:nvSpPr>
          <p:cNvPr id="5" name="Rectangle 4">
            <a:extLst>
              <a:ext uri="{FF2B5EF4-FFF2-40B4-BE49-F238E27FC236}">
                <a16:creationId xmlns:a16="http://schemas.microsoft.com/office/drawing/2014/main" id="{EE941473-CC2B-41CB-8B50-F906015CAC47}"/>
              </a:ext>
            </a:extLst>
          </p:cNvPr>
          <p:cNvSpPr/>
          <p:nvPr/>
        </p:nvSpPr>
        <p:spPr>
          <a:xfrm>
            <a:off x="542889" y="8391310"/>
            <a:ext cx="6394940" cy="9724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000"/>
              <a:t>La structure a besoin a minima de </a:t>
            </a:r>
            <a:r>
              <a:rPr lang="fr-FR" sz="1000" b="1"/>
              <a:t>20 smartphones</a:t>
            </a:r>
            <a:r>
              <a:rPr lang="fr-FR" sz="1000"/>
              <a:t>. Le responsable pourra </a:t>
            </a:r>
            <a:r>
              <a:rPr lang="fr-FR" sz="1000" b="1"/>
              <a:t>compléter</a:t>
            </a:r>
            <a:r>
              <a:rPr lang="fr-FR" sz="1000"/>
              <a:t> cette liste si nécessaire </a:t>
            </a:r>
            <a:r>
              <a:rPr lang="fr-FR" sz="1000" b="1"/>
              <a:t>selon les besoins </a:t>
            </a:r>
            <a:r>
              <a:rPr lang="fr-FR" sz="1000"/>
              <a:t>des professionnels appartenant aux </a:t>
            </a:r>
            <a:r>
              <a:rPr lang="fr-FR" sz="1000" b="1"/>
              <a:t>autres profils d’activité</a:t>
            </a:r>
            <a:r>
              <a:rPr lang="fr-FR" sz="1000"/>
              <a:t>. </a:t>
            </a:r>
          </a:p>
          <a:p>
            <a:endParaRPr lang="fr-FR" sz="1000"/>
          </a:p>
          <a:p>
            <a:r>
              <a:rPr lang="fr-FR" sz="1000"/>
              <a:t>Une fois la liste des besoins consolidés, le RSI devra s</a:t>
            </a:r>
            <a:r>
              <a:rPr lang="fr-FR" sz="1000" b="1"/>
              <a:t>oustraire le nombre de smartphones utilisables dans le parc informatiques </a:t>
            </a:r>
            <a:r>
              <a:rPr lang="fr-FR" sz="1000"/>
              <a:t>pour </a:t>
            </a:r>
            <a:r>
              <a:rPr lang="fr-FR" sz="1000" b="1"/>
              <a:t>déterminer la commande </a:t>
            </a:r>
            <a:r>
              <a:rPr lang="fr-FR" sz="1000"/>
              <a:t>de smartphones.  </a:t>
            </a:r>
          </a:p>
        </p:txBody>
      </p:sp>
      <p:sp>
        <p:nvSpPr>
          <p:cNvPr id="6" name="Rectangle 5">
            <a:extLst>
              <a:ext uri="{FF2B5EF4-FFF2-40B4-BE49-F238E27FC236}">
                <a16:creationId xmlns:a16="http://schemas.microsoft.com/office/drawing/2014/main" id="{8B381074-514C-451B-84AE-BE32C20DE68E}"/>
              </a:ext>
            </a:extLst>
          </p:cNvPr>
          <p:cNvSpPr/>
          <p:nvPr/>
        </p:nvSpPr>
        <p:spPr>
          <a:xfrm>
            <a:off x="505147" y="6369627"/>
            <a:ext cx="3126694" cy="242782"/>
          </a:xfrm>
          <a:prstGeom prst="rect">
            <a:avLst/>
          </a:prstGeom>
          <a:no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000" b="1">
                <a:solidFill>
                  <a:schemeClr val="tx1"/>
                </a:solidFill>
              </a:rPr>
              <a:t>Commande de smartphones</a:t>
            </a:r>
          </a:p>
        </p:txBody>
      </p:sp>
      <p:sp>
        <p:nvSpPr>
          <p:cNvPr id="7" name="ZoneTexte 6">
            <a:extLst>
              <a:ext uri="{FF2B5EF4-FFF2-40B4-BE49-F238E27FC236}">
                <a16:creationId xmlns:a16="http://schemas.microsoft.com/office/drawing/2014/main" id="{87979E85-05BE-45E0-AD26-067881EDBF8B}"/>
              </a:ext>
            </a:extLst>
          </p:cNvPr>
          <p:cNvSpPr txBox="1"/>
          <p:nvPr/>
        </p:nvSpPr>
        <p:spPr>
          <a:xfrm>
            <a:off x="487161" y="5457371"/>
            <a:ext cx="5986210" cy="246221"/>
          </a:xfrm>
          <a:prstGeom prst="rect">
            <a:avLst/>
          </a:prstGeom>
          <a:noFill/>
        </p:spPr>
        <p:txBody>
          <a:bodyPr wrap="square" rtlCol="0">
            <a:spAutoFit/>
          </a:bodyPr>
          <a:lstStyle/>
          <a:p>
            <a:r>
              <a:rPr lang="fr-FR" sz="1000">
                <a:solidFill>
                  <a:srgbClr val="FF6600"/>
                </a:solidFill>
              </a:rPr>
              <a:t>La structure doit commander 24 PC, dont 4 PC fixes, 16 PC 13’ et 4 PC 15’. </a:t>
            </a:r>
          </a:p>
        </p:txBody>
      </p:sp>
      <p:sp>
        <p:nvSpPr>
          <p:cNvPr id="15" name="ZoneTexte 14">
            <a:extLst>
              <a:ext uri="{FF2B5EF4-FFF2-40B4-BE49-F238E27FC236}">
                <a16:creationId xmlns:a16="http://schemas.microsoft.com/office/drawing/2014/main" id="{26D48F03-3388-4A56-3035-160DC9EBEB72}"/>
              </a:ext>
            </a:extLst>
          </p:cNvPr>
          <p:cNvSpPr txBox="1"/>
          <p:nvPr/>
        </p:nvSpPr>
        <p:spPr>
          <a:xfrm>
            <a:off x="681551" y="1580570"/>
            <a:ext cx="1800368" cy="261610"/>
          </a:xfrm>
          <a:prstGeom prst="rect">
            <a:avLst/>
          </a:prstGeom>
          <a:noFill/>
        </p:spPr>
        <p:txBody>
          <a:bodyPr wrap="square" lIns="36000" rIns="36000" rtlCol="0" anchor="ctr" anchorCtr="0">
            <a:spAutoFit/>
          </a:bodyPr>
          <a:lstStyle/>
          <a:p>
            <a:pPr algn="ctr" defTabSz="457200">
              <a:buClrTx/>
              <a:buFontTx/>
              <a:buNone/>
            </a:pPr>
            <a:r>
              <a:rPr lang="fr-FR" sz="1100" b="1" kern="1200" dirty="0">
                <a:solidFill>
                  <a:schemeClr val="accent6"/>
                </a:solidFill>
                <a:latin typeface="Calibri" panose="020F0502020204030204"/>
                <a:ea typeface="+mn-ea"/>
                <a:cs typeface="+mn-cs"/>
              </a:rPr>
              <a:t>Contenu du sous-kit</a:t>
            </a:r>
          </a:p>
        </p:txBody>
      </p:sp>
      <p:sp>
        <p:nvSpPr>
          <p:cNvPr id="16" name="Rectangle : coins arrondis 15">
            <a:extLst>
              <a:ext uri="{FF2B5EF4-FFF2-40B4-BE49-F238E27FC236}">
                <a16:creationId xmlns:a16="http://schemas.microsoft.com/office/drawing/2014/main" id="{DB18C375-8EFE-00A1-E10E-A7C30D593C63}"/>
              </a:ext>
            </a:extLst>
          </p:cNvPr>
          <p:cNvSpPr/>
          <p:nvPr/>
        </p:nvSpPr>
        <p:spPr>
          <a:xfrm>
            <a:off x="2235784" y="1575906"/>
            <a:ext cx="680850" cy="276029"/>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Synthèse</a:t>
            </a:r>
          </a:p>
        </p:txBody>
      </p:sp>
      <p:sp>
        <p:nvSpPr>
          <p:cNvPr id="17" name="Rectangle : coins arrondis 16">
            <a:extLst>
              <a:ext uri="{FF2B5EF4-FFF2-40B4-BE49-F238E27FC236}">
                <a16:creationId xmlns:a16="http://schemas.microsoft.com/office/drawing/2014/main" id="{64D862ED-8A8F-77CD-2C29-1DD9FF7852CB}"/>
              </a:ext>
            </a:extLst>
          </p:cNvPr>
          <p:cNvSpPr/>
          <p:nvPr/>
        </p:nvSpPr>
        <p:spPr>
          <a:xfrm>
            <a:off x="378191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Méthodologie</a:t>
            </a:r>
          </a:p>
        </p:txBody>
      </p:sp>
      <p:sp>
        <p:nvSpPr>
          <p:cNvPr id="18" name="Rectangle : coins arrondis 17">
            <a:extLst>
              <a:ext uri="{FF2B5EF4-FFF2-40B4-BE49-F238E27FC236}">
                <a16:creationId xmlns:a16="http://schemas.microsoft.com/office/drawing/2014/main" id="{7A8BC5C5-FA20-BAE8-F926-01F06CE6F44D}"/>
              </a:ext>
            </a:extLst>
          </p:cNvPr>
          <p:cNvSpPr/>
          <p:nvPr/>
        </p:nvSpPr>
        <p:spPr>
          <a:xfrm>
            <a:off x="3008848" y="1575906"/>
            <a:ext cx="680850"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Bonnes pratiques</a:t>
            </a:r>
          </a:p>
        </p:txBody>
      </p:sp>
      <p:sp>
        <p:nvSpPr>
          <p:cNvPr id="22" name="Rectangle : coins arrondis 21">
            <a:extLst>
              <a:ext uri="{FF2B5EF4-FFF2-40B4-BE49-F238E27FC236}">
                <a16:creationId xmlns:a16="http://schemas.microsoft.com/office/drawing/2014/main" id="{A57C1FC0-B771-F29F-0ED7-4A8D1C699651}"/>
              </a:ext>
            </a:extLst>
          </p:cNvPr>
          <p:cNvSpPr/>
          <p:nvPr/>
        </p:nvSpPr>
        <p:spPr>
          <a:xfrm>
            <a:off x="457755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Exemple</a:t>
            </a:r>
          </a:p>
        </p:txBody>
      </p:sp>
      <p:sp>
        <p:nvSpPr>
          <p:cNvPr id="24" name="Rectangle : coins arrondis 23">
            <a:extLst>
              <a:ext uri="{FF2B5EF4-FFF2-40B4-BE49-F238E27FC236}">
                <a16:creationId xmlns:a16="http://schemas.microsoft.com/office/drawing/2014/main" id="{25FA30E4-B1D4-36E3-E3E3-F83DAB948590}"/>
              </a:ext>
            </a:extLst>
          </p:cNvPr>
          <p:cNvSpPr/>
          <p:nvPr/>
        </p:nvSpPr>
        <p:spPr>
          <a:xfrm>
            <a:off x="537319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Modèle</a:t>
            </a:r>
          </a:p>
        </p:txBody>
      </p:sp>
      <p:sp>
        <p:nvSpPr>
          <p:cNvPr id="25" name="Rectangle : coins arrondis 24">
            <a:extLst>
              <a:ext uri="{FF2B5EF4-FFF2-40B4-BE49-F238E27FC236}">
                <a16:creationId xmlns:a16="http://schemas.microsoft.com/office/drawing/2014/main" id="{FAE49E8B-7E2D-B0FC-4B75-FA2D7C234326}"/>
              </a:ext>
            </a:extLst>
          </p:cNvPr>
          <p:cNvSpPr/>
          <p:nvPr/>
        </p:nvSpPr>
        <p:spPr>
          <a:xfrm>
            <a:off x="616883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Annexe</a:t>
            </a:r>
          </a:p>
        </p:txBody>
      </p:sp>
    </p:spTree>
    <p:extLst>
      <p:ext uri="{BB962C8B-B14F-4D97-AF65-F5344CB8AC3E}">
        <p14:creationId xmlns:p14="http://schemas.microsoft.com/office/powerpoint/2010/main" val="2670494370"/>
      </p:ext>
    </p:extLst>
  </p:cSld>
  <p:clrMapOvr>
    <a:masterClrMapping/>
  </p:clrMapOvr>
</p:sld>
</file>

<file path=ppt/theme/theme1.xml><?xml version="1.0" encoding="utf-8"?>
<a:theme xmlns:a="http://schemas.openxmlformats.org/drawingml/2006/main" name="SIA PARTNERS TEMPLATE">
  <a:themeElements>
    <a:clrScheme name="Personnalisé 2">
      <a:dk1>
        <a:srgbClr val="1A1A1A"/>
      </a:dk1>
      <a:lt1>
        <a:srgbClr val="383838"/>
      </a:lt1>
      <a:dk2>
        <a:srgbClr val="6A6A6A"/>
      </a:dk2>
      <a:lt2>
        <a:srgbClr val="FFFFFF"/>
      </a:lt2>
      <a:accent1>
        <a:srgbClr val="1DE9B6"/>
      </a:accent1>
      <a:accent2>
        <a:srgbClr val="383838"/>
      </a:accent2>
      <a:accent3>
        <a:srgbClr val="6A6A6A"/>
      </a:accent3>
      <a:accent4>
        <a:srgbClr val="E0E0E0"/>
      </a:accent4>
      <a:accent5>
        <a:srgbClr val="F4F4F4"/>
      </a:accent5>
      <a:accent6>
        <a:srgbClr val="FFFFFF"/>
      </a:accent6>
      <a:hlink>
        <a:srgbClr val="383838"/>
      </a:hlink>
      <a:folHlink>
        <a:srgbClr val="1A1A1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39B8A83F61210409507184A192A40E5" ma:contentTypeVersion="12" ma:contentTypeDescription="Crée un document." ma:contentTypeScope="" ma:versionID="8ddb0999927c1e888dea8de49b7151f1">
  <xsd:schema xmlns:xsd="http://www.w3.org/2001/XMLSchema" xmlns:xs="http://www.w3.org/2001/XMLSchema" xmlns:p="http://schemas.microsoft.com/office/2006/metadata/properties" xmlns:ns2="6b68d814-c90d-4550-b50f-68c8c7009f7a" xmlns:ns3="ddf79568-5661-4015-b649-30dc7dfe1abf" targetNamespace="http://schemas.microsoft.com/office/2006/metadata/properties" ma:root="true" ma:fieldsID="1f5be68f83e572c2b7f2ce6c7a74a540" ns2:_="" ns3:_="">
    <xsd:import namespace="6b68d814-c90d-4550-b50f-68c8c7009f7a"/>
    <xsd:import namespace="ddf79568-5661-4015-b649-30dc7dfe1ab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b68d814-c90d-4550-b50f-68c8c7009f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df79568-5661-4015-b649-30dc7dfe1abf" elementFormDefault="qualified">
    <xsd:import namespace="http://schemas.microsoft.com/office/2006/documentManagement/types"/>
    <xsd:import namespace="http://schemas.microsoft.com/office/infopath/2007/PartnerControls"/>
    <xsd:element name="SharedWithUsers" ma:index="12"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CFFFE45-0533-4FFC-8D8A-9746253708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b68d814-c90d-4550-b50f-68c8c7009f7a"/>
    <ds:schemaRef ds:uri="ddf79568-5661-4015-b649-30dc7dfe1ab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AA12C68-562B-480D-A7CC-0E28F76D4EF3}">
  <ds:schemaRefs>
    <ds:schemaRef ds:uri="http://schemas.microsoft.com/sharepoint/v3/contenttype/forms"/>
  </ds:schemaRefs>
</ds:datastoreItem>
</file>

<file path=customXml/itemProps3.xml><?xml version="1.0" encoding="utf-8"?>
<ds:datastoreItem xmlns:ds="http://schemas.openxmlformats.org/officeDocument/2006/customXml" ds:itemID="{BFCEE7D6-3390-4848-8112-5C385CAA02B9}">
  <ds:schemaRefs>
    <ds:schemaRef ds:uri="http://schemas.microsoft.com/office/2006/metadata/properties"/>
    <ds:schemaRef ds:uri="http://schemas.microsoft.com/office/2006/documentManagement/types"/>
    <ds:schemaRef ds:uri="6b68d814-c90d-4550-b50f-68c8c7009f7a"/>
    <ds:schemaRef ds:uri="http://schemas.microsoft.com/office/infopath/2007/PartnerControls"/>
    <ds:schemaRef ds:uri="http://purl.org/dc/terms/"/>
    <ds:schemaRef ds:uri="http://www.w3.org/XML/1998/namespace"/>
    <ds:schemaRef ds:uri="http://purl.org/dc/elements/1.1/"/>
    <ds:schemaRef ds:uri="http://schemas.openxmlformats.org/package/2006/metadata/core-properties"/>
    <ds:schemaRef ds:uri="ddf79568-5661-4015-b649-30dc7dfe1abf"/>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TotalTime>
  <Words>824</Words>
  <Application>Microsoft Office PowerPoint</Application>
  <PresentationFormat>Personnalisé</PresentationFormat>
  <Paragraphs>213</Paragraphs>
  <Slides>3</Slides>
  <Notes>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3</vt:i4>
      </vt:variant>
    </vt:vector>
  </HeadingPairs>
  <TitlesOfParts>
    <vt:vector size="6" baseType="lpstr">
      <vt:lpstr>Arial</vt:lpstr>
      <vt:lpstr>Calibri</vt:lpstr>
      <vt:lpstr>SIA PARTNERS TEMPLATE</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Johanna BENSOUSSAN</dc:creator>
  <cp:lastModifiedBy>Benoit Huet</cp:lastModifiedBy>
  <cp:revision>2</cp:revision>
  <cp:lastPrinted>2022-04-12T08:24:00Z</cp:lastPrinted>
  <dcterms:modified xsi:type="dcterms:W3CDTF">2022-05-31T09:30:54Z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0x010100239B8A83F61210409507184A192A40E5</vt:lpwstr>
  </property>
</Properties>
</file>