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72" r:id="rId4"/>
  </p:sldMasterIdLst>
  <p:notesMasterIdLst>
    <p:notesMasterId r:id="rId11"/>
  </p:notesMasterIdLst>
  <p:handoutMasterIdLst>
    <p:handoutMasterId r:id="rId12"/>
  </p:handoutMasterIdLst>
  <p:sldIdLst>
    <p:sldId id="279" r:id="rId5"/>
    <p:sldId id="291" r:id="rId6"/>
    <p:sldId id="292" r:id="rId7"/>
    <p:sldId id="293" r:id="rId8"/>
    <p:sldId id="290" r:id="rId9"/>
    <p:sldId id="288" r:id="rId10"/>
  </p:sldIdLst>
  <p:sldSz cx="6858000" cy="9906000" type="A4"/>
  <p:notesSz cx="7102475" cy="10234613"/>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F65299B8-493D-732A-F34F-B4318530B8F7}" name="Benoit Huet" initials="BH" userId="S::benoit.huet@anap.fr::207d5114-70bf-413b-b594-d30a0ad99509" providerId="AD"/>
  <p188:author id="{BFFA68D0-C05D-DBF0-CD0F-2DAD7A526116}" name="Marie Collin" initials="MC" userId="S::marie.collin@anap.fr::dc04f5fd-cd01-484c-98f7-58ec426314be" providerId="AD"/>
  <p188:author id="{505879FE-26F2-E74B-5ABD-F06042D7A42C}" name="Anne Cazenave" initials="AC" userId="S::anne.cazenave@anap.fr::aba1ca54-1527-4520-bded-c0aae218d13f"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91F41"/>
    <a:srgbClr val="EB92A4"/>
    <a:srgbClr val="EFF1F7"/>
    <a:srgbClr val="F7F7F7"/>
    <a:srgbClr val="FDF1F3"/>
    <a:srgbClr val="0A2463"/>
    <a:srgbClr val="44546A"/>
    <a:srgbClr val="071B4A"/>
    <a:srgbClr val="4472C4"/>
    <a:srgbClr val="F6EEE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428BF4EC-98C3-415B-A5FD-293B8384B09B}" v="1" dt="2022-09-26T09:28:46.121"/>
  </p1510:revLst>
</p1510:revInfo>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p:scale>
          <a:sx n="66" d="100"/>
          <a:sy n="66" d="100"/>
        </p:scale>
        <p:origin x="2405" y="-408"/>
      </p:cViewPr>
      <p:guideLst/>
    </p:cSldViewPr>
  </p:slideViewPr>
  <p:notesTextViewPr>
    <p:cViewPr>
      <p:scale>
        <a:sx n="1" d="1"/>
        <a:sy n="1" d="1"/>
      </p:scale>
      <p:origin x="0" y="0"/>
    </p:cViewPr>
  </p:notesTextViewPr>
  <p:notesViewPr>
    <p:cSldViewPr snapToGrid="0">
      <p:cViewPr varScale="1">
        <p:scale>
          <a:sx n="66" d="100"/>
          <a:sy n="66" d="100"/>
        </p:scale>
        <p:origin x="0" y="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presProps" Target="presProps.xml"/><Relationship Id="rId18" Type="http://schemas.microsoft.com/office/2015/10/relationships/revisionInfo" Target="revisionInfo.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handoutMaster" Target="handoutMasters/handoutMaster1.xml"/><Relationship Id="rId17" Type="http://schemas.microsoft.com/office/2016/11/relationships/changesInfo" Target="changesInfos/changesInfo1.xml"/><Relationship Id="rId2" Type="http://schemas.openxmlformats.org/officeDocument/2006/relationships/customXml" Target="../customXml/item2.xml"/><Relationship Id="rId16"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notesMaster" Target="notesMasters/notesMaster1.xml"/><Relationship Id="rId5" Type="http://schemas.openxmlformats.org/officeDocument/2006/relationships/slide" Target="slides/slide1.xml"/><Relationship Id="rId15" Type="http://schemas.openxmlformats.org/officeDocument/2006/relationships/theme" Target="theme/theme1.xml"/><Relationship Id="rId10" Type="http://schemas.openxmlformats.org/officeDocument/2006/relationships/slide" Target="slides/slide6.xml"/><Relationship Id="rId19" Type="http://schemas.microsoft.com/office/2018/10/relationships/authors" Target="author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Anne Cazenave" userId="aba1ca54-1527-4520-bded-c0aae218d13f" providerId="ADAL" clId="{428BF4EC-98C3-415B-A5FD-293B8384B09B}"/>
    <pc:docChg chg="undo custSel modSld">
      <pc:chgData name="Anne Cazenave" userId="aba1ca54-1527-4520-bded-c0aae218d13f" providerId="ADAL" clId="{428BF4EC-98C3-415B-A5FD-293B8384B09B}" dt="2022-09-26T09:30:27.424" v="201" actId="20577"/>
      <pc:docMkLst>
        <pc:docMk/>
      </pc:docMkLst>
      <pc:sldChg chg="delSp modSp mod">
        <pc:chgData name="Anne Cazenave" userId="aba1ca54-1527-4520-bded-c0aae218d13f" providerId="ADAL" clId="{428BF4EC-98C3-415B-A5FD-293B8384B09B}" dt="2022-09-26T09:25:36.228" v="66" actId="1036"/>
        <pc:sldMkLst>
          <pc:docMk/>
          <pc:sldMk cId="3093837210" sldId="279"/>
        </pc:sldMkLst>
        <pc:spChg chg="mod">
          <ac:chgData name="Anne Cazenave" userId="aba1ca54-1527-4520-bded-c0aae218d13f" providerId="ADAL" clId="{428BF4EC-98C3-415B-A5FD-293B8384B09B}" dt="2022-09-26T09:25:17.618" v="27" actId="1035"/>
          <ac:spMkLst>
            <pc:docMk/>
            <pc:sldMk cId="3093837210" sldId="279"/>
            <ac:spMk id="16" creationId="{C80CAF67-3BE1-4FB9-8770-CAE8B069991A}"/>
          </ac:spMkLst>
        </pc:spChg>
        <pc:spChg chg="del">
          <ac:chgData name="Anne Cazenave" userId="aba1ca54-1527-4520-bded-c0aae218d13f" providerId="ADAL" clId="{428BF4EC-98C3-415B-A5FD-293B8384B09B}" dt="2022-09-26T09:25:01.006" v="0" actId="478"/>
          <ac:spMkLst>
            <pc:docMk/>
            <pc:sldMk cId="3093837210" sldId="279"/>
            <ac:spMk id="70" creationId="{8D6781D9-07FC-4EBA-B5AB-D4251D174E9E}"/>
          </ac:spMkLst>
        </pc:spChg>
        <pc:spChg chg="del">
          <ac:chgData name="Anne Cazenave" userId="aba1ca54-1527-4520-bded-c0aae218d13f" providerId="ADAL" clId="{428BF4EC-98C3-415B-A5FD-293B8384B09B}" dt="2022-09-26T09:25:01.006" v="0" actId="478"/>
          <ac:spMkLst>
            <pc:docMk/>
            <pc:sldMk cId="3093837210" sldId="279"/>
            <ac:spMk id="71" creationId="{62E53425-3910-43A1-9495-5A36AD1880F8}"/>
          </ac:spMkLst>
        </pc:spChg>
        <pc:spChg chg="del">
          <ac:chgData name="Anne Cazenave" userId="aba1ca54-1527-4520-bded-c0aae218d13f" providerId="ADAL" clId="{428BF4EC-98C3-415B-A5FD-293B8384B09B}" dt="2022-09-26T09:25:01.006" v="0" actId="478"/>
          <ac:spMkLst>
            <pc:docMk/>
            <pc:sldMk cId="3093837210" sldId="279"/>
            <ac:spMk id="72" creationId="{E822BBCB-AF69-4B8E-B48A-1A45CD70AC2E}"/>
          </ac:spMkLst>
        </pc:spChg>
        <pc:spChg chg="del">
          <ac:chgData name="Anne Cazenave" userId="aba1ca54-1527-4520-bded-c0aae218d13f" providerId="ADAL" clId="{428BF4EC-98C3-415B-A5FD-293B8384B09B}" dt="2022-09-26T09:25:01.006" v="0" actId="478"/>
          <ac:spMkLst>
            <pc:docMk/>
            <pc:sldMk cId="3093837210" sldId="279"/>
            <ac:spMk id="73" creationId="{76B23257-2436-4D6E-9B2E-6A43741C914C}"/>
          </ac:spMkLst>
        </pc:spChg>
        <pc:spChg chg="del">
          <ac:chgData name="Anne Cazenave" userId="aba1ca54-1527-4520-bded-c0aae218d13f" providerId="ADAL" clId="{428BF4EC-98C3-415B-A5FD-293B8384B09B}" dt="2022-09-26T09:25:01.006" v="0" actId="478"/>
          <ac:spMkLst>
            <pc:docMk/>
            <pc:sldMk cId="3093837210" sldId="279"/>
            <ac:spMk id="74" creationId="{20971263-64DB-4355-8652-2DD8565CE260}"/>
          </ac:spMkLst>
        </pc:spChg>
        <pc:spChg chg="del">
          <ac:chgData name="Anne Cazenave" userId="aba1ca54-1527-4520-bded-c0aae218d13f" providerId="ADAL" clId="{428BF4EC-98C3-415B-A5FD-293B8384B09B}" dt="2022-09-26T09:25:01.006" v="0" actId="478"/>
          <ac:spMkLst>
            <pc:docMk/>
            <pc:sldMk cId="3093837210" sldId="279"/>
            <ac:spMk id="75" creationId="{F27D145B-58D8-47F9-B03F-81BC396D5EBE}"/>
          </ac:spMkLst>
        </pc:spChg>
        <pc:spChg chg="del">
          <ac:chgData name="Anne Cazenave" userId="aba1ca54-1527-4520-bded-c0aae218d13f" providerId="ADAL" clId="{428BF4EC-98C3-415B-A5FD-293B8384B09B}" dt="2022-09-26T09:25:01.006" v="0" actId="478"/>
          <ac:spMkLst>
            <pc:docMk/>
            <pc:sldMk cId="3093837210" sldId="279"/>
            <ac:spMk id="76" creationId="{116937E3-A23A-4259-B341-599F8A6BE909}"/>
          </ac:spMkLst>
        </pc:spChg>
        <pc:spChg chg="mod">
          <ac:chgData name="Anne Cazenave" userId="aba1ca54-1527-4520-bded-c0aae218d13f" providerId="ADAL" clId="{428BF4EC-98C3-415B-A5FD-293B8384B09B}" dt="2022-09-26T09:25:17.618" v="27" actId="1035"/>
          <ac:spMkLst>
            <pc:docMk/>
            <pc:sldMk cId="3093837210" sldId="279"/>
            <ac:spMk id="84" creationId="{991C235D-2916-4AB1-90B1-B54AB97CD2B6}"/>
          </ac:spMkLst>
        </pc:spChg>
        <pc:spChg chg="mod">
          <ac:chgData name="Anne Cazenave" userId="aba1ca54-1527-4520-bded-c0aae218d13f" providerId="ADAL" clId="{428BF4EC-98C3-415B-A5FD-293B8384B09B}" dt="2022-09-26T09:25:17.618" v="27" actId="1035"/>
          <ac:spMkLst>
            <pc:docMk/>
            <pc:sldMk cId="3093837210" sldId="279"/>
            <ac:spMk id="85" creationId="{14E466D8-C612-4478-9B8F-6AAB1B98605A}"/>
          </ac:spMkLst>
        </pc:spChg>
        <pc:spChg chg="mod">
          <ac:chgData name="Anne Cazenave" userId="aba1ca54-1527-4520-bded-c0aae218d13f" providerId="ADAL" clId="{428BF4EC-98C3-415B-A5FD-293B8384B09B}" dt="2022-09-26T09:25:17.618" v="27" actId="1035"/>
          <ac:spMkLst>
            <pc:docMk/>
            <pc:sldMk cId="3093837210" sldId="279"/>
            <ac:spMk id="88" creationId="{31317F45-956A-44F8-AE50-8F702FCF5437}"/>
          </ac:spMkLst>
        </pc:spChg>
        <pc:spChg chg="mod">
          <ac:chgData name="Anne Cazenave" userId="aba1ca54-1527-4520-bded-c0aae218d13f" providerId="ADAL" clId="{428BF4EC-98C3-415B-A5FD-293B8384B09B}" dt="2022-09-26T09:25:25.544" v="49" actId="1036"/>
          <ac:spMkLst>
            <pc:docMk/>
            <pc:sldMk cId="3093837210" sldId="279"/>
            <ac:spMk id="89" creationId="{478C0BB8-58DD-43D7-8032-C058F629F876}"/>
          </ac:spMkLst>
        </pc:spChg>
        <pc:spChg chg="mod">
          <ac:chgData name="Anne Cazenave" userId="aba1ca54-1527-4520-bded-c0aae218d13f" providerId="ADAL" clId="{428BF4EC-98C3-415B-A5FD-293B8384B09B}" dt="2022-09-26T09:25:17.618" v="27" actId="1035"/>
          <ac:spMkLst>
            <pc:docMk/>
            <pc:sldMk cId="3093837210" sldId="279"/>
            <ac:spMk id="90" creationId="{1E67341B-07F3-4B86-AE59-61517255F0A9}"/>
          </ac:spMkLst>
        </pc:spChg>
        <pc:spChg chg="mod">
          <ac:chgData name="Anne Cazenave" userId="aba1ca54-1527-4520-bded-c0aae218d13f" providerId="ADAL" clId="{428BF4EC-98C3-415B-A5FD-293B8384B09B}" dt="2022-09-26T09:25:36.228" v="66" actId="1036"/>
          <ac:spMkLst>
            <pc:docMk/>
            <pc:sldMk cId="3093837210" sldId="279"/>
            <ac:spMk id="92" creationId="{C984F5EB-6CBC-4CFD-B9B2-AEF51BE507F7}"/>
          </ac:spMkLst>
        </pc:spChg>
        <pc:spChg chg="mod">
          <ac:chgData name="Anne Cazenave" userId="aba1ca54-1527-4520-bded-c0aae218d13f" providerId="ADAL" clId="{428BF4EC-98C3-415B-A5FD-293B8384B09B}" dt="2022-09-26T09:25:29.996" v="61" actId="1036"/>
          <ac:spMkLst>
            <pc:docMk/>
            <pc:sldMk cId="3093837210" sldId="279"/>
            <ac:spMk id="93" creationId="{65CE673F-A993-466F-A038-4F926E773D03}"/>
          </ac:spMkLst>
        </pc:spChg>
        <pc:spChg chg="mod">
          <ac:chgData name="Anne Cazenave" userId="aba1ca54-1527-4520-bded-c0aae218d13f" providerId="ADAL" clId="{428BF4EC-98C3-415B-A5FD-293B8384B09B}" dt="2022-09-26T09:25:17.618" v="27" actId="1035"/>
          <ac:spMkLst>
            <pc:docMk/>
            <pc:sldMk cId="3093837210" sldId="279"/>
            <ac:spMk id="94" creationId="{D296D2CA-B2D9-42C9-9562-9484A39477FE}"/>
          </ac:spMkLst>
        </pc:spChg>
        <pc:spChg chg="mod">
          <ac:chgData name="Anne Cazenave" userId="aba1ca54-1527-4520-bded-c0aae218d13f" providerId="ADAL" clId="{428BF4EC-98C3-415B-A5FD-293B8384B09B}" dt="2022-09-26T09:25:17.618" v="27" actId="1035"/>
          <ac:spMkLst>
            <pc:docMk/>
            <pc:sldMk cId="3093837210" sldId="279"/>
            <ac:spMk id="100" creationId="{6738152D-4C58-4772-947C-0664C5243A69}"/>
          </ac:spMkLst>
        </pc:spChg>
        <pc:spChg chg="mod">
          <ac:chgData name="Anne Cazenave" userId="aba1ca54-1527-4520-bded-c0aae218d13f" providerId="ADAL" clId="{428BF4EC-98C3-415B-A5FD-293B8384B09B}" dt="2022-09-26T09:25:17.618" v="27" actId="1035"/>
          <ac:spMkLst>
            <pc:docMk/>
            <pc:sldMk cId="3093837210" sldId="279"/>
            <ac:spMk id="101" creationId="{5E67F6E9-EC99-4AF4-8A9C-E4C125C4D66C}"/>
          </ac:spMkLst>
        </pc:spChg>
        <pc:spChg chg="mod">
          <ac:chgData name="Anne Cazenave" userId="aba1ca54-1527-4520-bded-c0aae218d13f" providerId="ADAL" clId="{428BF4EC-98C3-415B-A5FD-293B8384B09B}" dt="2022-09-26T09:25:17.618" v="27" actId="1035"/>
          <ac:spMkLst>
            <pc:docMk/>
            <pc:sldMk cId="3093837210" sldId="279"/>
            <ac:spMk id="103" creationId="{BA666511-23A6-44C3-A4F4-D68F8833DC8E}"/>
          </ac:spMkLst>
        </pc:spChg>
        <pc:spChg chg="mod">
          <ac:chgData name="Anne Cazenave" userId="aba1ca54-1527-4520-bded-c0aae218d13f" providerId="ADAL" clId="{428BF4EC-98C3-415B-A5FD-293B8384B09B}" dt="2022-09-26T09:25:17.618" v="27" actId="1035"/>
          <ac:spMkLst>
            <pc:docMk/>
            <pc:sldMk cId="3093837210" sldId="279"/>
            <ac:spMk id="104" creationId="{FB474B74-3580-41F0-A2B6-90CEB4B19F93}"/>
          </ac:spMkLst>
        </pc:spChg>
        <pc:spChg chg="mod">
          <ac:chgData name="Anne Cazenave" userId="aba1ca54-1527-4520-bded-c0aae218d13f" providerId="ADAL" clId="{428BF4EC-98C3-415B-A5FD-293B8384B09B}" dt="2022-09-26T09:25:17.618" v="27" actId="1035"/>
          <ac:spMkLst>
            <pc:docMk/>
            <pc:sldMk cId="3093837210" sldId="279"/>
            <ac:spMk id="106" creationId="{A6989876-3086-43D8-ABBD-101ABBCD1D28}"/>
          </ac:spMkLst>
        </pc:spChg>
        <pc:spChg chg="mod">
          <ac:chgData name="Anne Cazenave" userId="aba1ca54-1527-4520-bded-c0aae218d13f" providerId="ADAL" clId="{428BF4EC-98C3-415B-A5FD-293B8384B09B}" dt="2022-09-26T09:25:17.618" v="27" actId="1035"/>
          <ac:spMkLst>
            <pc:docMk/>
            <pc:sldMk cId="3093837210" sldId="279"/>
            <ac:spMk id="107" creationId="{524B1E7E-6529-4BD0-A862-09C4D6DB8DB3}"/>
          </ac:spMkLst>
        </pc:spChg>
        <pc:spChg chg="mod">
          <ac:chgData name="Anne Cazenave" userId="aba1ca54-1527-4520-bded-c0aae218d13f" providerId="ADAL" clId="{428BF4EC-98C3-415B-A5FD-293B8384B09B}" dt="2022-09-26T09:25:17.618" v="27" actId="1035"/>
          <ac:spMkLst>
            <pc:docMk/>
            <pc:sldMk cId="3093837210" sldId="279"/>
            <ac:spMk id="109" creationId="{3C4FFF9A-6082-4497-A2BB-A09140FD6D6C}"/>
          </ac:spMkLst>
        </pc:spChg>
        <pc:spChg chg="mod">
          <ac:chgData name="Anne Cazenave" userId="aba1ca54-1527-4520-bded-c0aae218d13f" providerId="ADAL" clId="{428BF4EC-98C3-415B-A5FD-293B8384B09B}" dt="2022-09-26T09:25:17.618" v="27" actId="1035"/>
          <ac:spMkLst>
            <pc:docMk/>
            <pc:sldMk cId="3093837210" sldId="279"/>
            <ac:spMk id="117" creationId="{C32C71B7-D024-4C38-94CC-40FF69640180}"/>
          </ac:spMkLst>
        </pc:spChg>
        <pc:spChg chg="mod">
          <ac:chgData name="Anne Cazenave" userId="aba1ca54-1527-4520-bded-c0aae218d13f" providerId="ADAL" clId="{428BF4EC-98C3-415B-A5FD-293B8384B09B}" dt="2022-09-26T09:25:17.618" v="27" actId="1035"/>
          <ac:spMkLst>
            <pc:docMk/>
            <pc:sldMk cId="3093837210" sldId="279"/>
            <ac:spMk id="164" creationId="{46EE556E-5FFE-4AF5-B3AF-9C78793D5BC5}"/>
          </ac:spMkLst>
        </pc:spChg>
        <pc:spChg chg="mod">
          <ac:chgData name="Anne Cazenave" userId="aba1ca54-1527-4520-bded-c0aae218d13f" providerId="ADAL" clId="{428BF4EC-98C3-415B-A5FD-293B8384B09B}" dt="2022-09-26T09:25:17.618" v="27" actId="1035"/>
          <ac:spMkLst>
            <pc:docMk/>
            <pc:sldMk cId="3093837210" sldId="279"/>
            <ac:spMk id="169" creationId="{79D63C4D-9A01-498C-BB2E-DB8ECED444E6}"/>
          </ac:spMkLst>
        </pc:spChg>
        <pc:spChg chg="mod">
          <ac:chgData name="Anne Cazenave" userId="aba1ca54-1527-4520-bded-c0aae218d13f" providerId="ADAL" clId="{428BF4EC-98C3-415B-A5FD-293B8384B09B}" dt="2022-09-26T09:25:17.618" v="27" actId="1035"/>
          <ac:spMkLst>
            <pc:docMk/>
            <pc:sldMk cId="3093837210" sldId="279"/>
            <ac:spMk id="170" creationId="{A2DAFEBF-95FC-4477-8CD6-E402D81ED12E}"/>
          </ac:spMkLst>
        </pc:spChg>
        <pc:spChg chg="mod">
          <ac:chgData name="Anne Cazenave" userId="aba1ca54-1527-4520-bded-c0aae218d13f" providerId="ADAL" clId="{428BF4EC-98C3-415B-A5FD-293B8384B09B}" dt="2022-09-26T09:25:17.618" v="27" actId="1035"/>
          <ac:spMkLst>
            <pc:docMk/>
            <pc:sldMk cId="3093837210" sldId="279"/>
            <ac:spMk id="284" creationId="{F2C3FFE0-7718-4BB2-9E0D-DECF888603A9}"/>
          </ac:spMkLst>
        </pc:spChg>
        <pc:spChg chg="mod">
          <ac:chgData name="Anne Cazenave" userId="aba1ca54-1527-4520-bded-c0aae218d13f" providerId="ADAL" clId="{428BF4EC-98C3-415B-A5FD-293B8384B09B}" dt="2022-09-26T09:25:17.618" v="27" actId="1035"/>
          <ac:spMkLst>
            <pc:docMk/>
            <pc:sldMk cId="3093837210" sldId="279"/>
            <ac:spMk id="286" creationId="{9630385F-A4DF-44B2-8C17-84A12FC86A7B}"/>
          </ac:spMkLst>
        </pc:spChg>
        <pc:spChg chg="mod">
          <ac:chgData name="Anne Cazenave" userId="aba1ca54-1527-4520-bded-c0aae218d13f" providerId="ADAL" clId="{428BF4EC-98C3-415B-A5FD-293B8384B09B}" dt="2022-09-26T09:25:17.618" v="27" actId="1035"/>
          <ac:spMkLst>
            <pc:docMk/>
            <pc:sldMk cId="3093837210" sldId="279"/>
            <ac:spMk id="295" creationId="{47B5C894-101E-4439-858F-13BE93D98062}"/>
          </ac:spMkLst>
        </pc:spChg>
        <pc:spChg chg="mod">
          <ac:chgData name="Anne Cazenave" userId="aba1ca54-1527-4520-bded-c0aae218d13f" providerId="ADAL" clId="{428BF4EC-98C3-415B-A5FD-293B8384B09B}" dt="2022-09-26T09:25:17.618" v="27" actId="1035"/>
          <ac:spMkLst>
            <pc:docMk/>
            <pc:sldMk cId="3093837210" sldId="279"/>
            <ac:spMk id="298" creationId="{9D0D05B1-A12D-4949-9E66-90985BB2F5C4}"/>
          </ac:spMkLst>
        </pc:spChg>
        <pc:spChg chg="mod">
          <ac:chgData name="Anne Cazenave" userId="aba1ca54-1527-4520-bded-c0aae218d13f" providerId="ADAL" clId="{428BF4EC-98C3-415B-A5FD-293B8384B09B}" dt="2022-09-26T09:25:17.618" v="27" actId="1035"/>
          <ac:spMkLst>
            <pc:docMk/>
            <pc:sldMk cId="3093837210" sldId="279"/>
            <ac:spMk id="299" creationId="{7C8C2115-95DB-46D3-A431-ABA543BD0D0E}"/>
          </ac:spMkLst>
        </pc:spChg>
        <pc:spChg chg="mod">
          <ac:chgData name="Anne Cazenave" userId="aba1ca54-1527-4520-bded-c0aae218d13f" providerId="ADAL" clId="{428BF4EC-98C3-415B-A5FD-293B8384B09B}" dt="2022-09-26T09:25:17.618" v="27" actId="1035"/>
          <ac:spMkLst>
            <pc:docMk/>
            <pc:sldMk cId="3093837210" sldId="279"/>
            <ac:spMk id="301" creationId="{467016B2-64C0-4227-A9B1-8E81950866E6}"/>
          </ac:spMkLst>
        </pc:spChg>
        <pc:cxnChg chg="mod">
          <ac:chgData name="Anne Cazenave" userId="aba1ca54-1527-4520-bded-c0aae218d13f" providerId="ADAL" clId="{428BF4EC-98C3-415B-A5FD-293B8384B09B}" dt="2022-09-26T09:25:17.618" v="27" actId="1035"/>
          <ac:cxnSpMkLst>
            <pc:docMk/>
            <pc:sldMk cId="3093837210" sldId="279"/>
            <ac:cxnSpMk id="86" creationId="{49E94CB2-2BBB-4696-8022-83486FFA0D1E}"/>
          </ac:cxnSpMkLst>
        </pc:cxnChg>
        <pc:cxnChg chg="mod">
          <ac:chgData name="Anne Cazenave" userId="aba1ca54-1527-4520-bded-c0aae218d13f" providerId="ADAL" clId="{428BF4EC-98C3-415B-A5FD-293B8384B09B}" dt="2022-09-26T09:25:17.618" v="27" actId="1035"/>
          <ac:cxnSpMkLst>
            <pc:docMk/>
            <pc:sldMk cId="3093837210" sldId="279"/>
            <ac:cxnSpMk id="91" creationId="{25BFB90A-4CCA-4274-BD52-7D3D7BD17259}"/>
          </ac:cxnSpMkLst>
        </pc:cxnChg>
        <pc:cxnChg chg="mod">
          <ac:chgData name="Anne Cazenave" userId="aba1ca54-1527-4520-bded-c0aae218d13f" providerId="ADAL" clId="{428BF4EC-98C3-415B-A5FD-293B8384B09B}" dt="2022-09-26T09:25:17.618" v="27" actId="1035"/>
          <ac:cxnSpMkLst>
            <pc:docMk/>
            <pc:sldMk cId="3093837210" sldId="279"/>
            <ac:cxnSpMk id="102" creationId="{9C256732-8303-49D9-874B-4035CB654B50}"/>
          </ac:cxnSpMkLst>
        </pc:cxnChg>
        <pc:cxnChg chg="mod">
          <ac:chgData name="Anne Cazenave" userId="aba1ca54-1527-4520-bded-c0aae218d13f" providerId="ADAL" clId="{428BF4EC-98C3-415B-A5FD-293B8384B09B}" dt="2022-09-26T09:25:17.618" v="27" actId="1035"/>
          <ac:cxnSpMkLst>
            <pc:docMk/>
            <pc:sldMk cId="3093837210" sldId="279"/>
            <ac:cxnSpMk id="105" creationId="{31E8D772-34E3-4BB2-9273-B23D22A37C49}"/>
          </ac:cxnSpMkLst>
        </pc:cxnChg>
        <pc:cxnChg chg="mod">
          <ac:chgData name="Anne Cazenave" userId="aba1ca54-1527-4520-bded-c0aae218d13f" providerId="ADAL" clId="{428BF4EC-98C3-415B-A5FD-293B8384B09B}" dt="2022-09-26T09:25:17.618" v="27" actId="1035"/>
          <ac:cxnSpMkLst>
            <pc:docMk/>
            <pc:sldMk cId="3093837210" sldId="279"/>
            <ac:cxnSpMk id="108" creationId="{D0756A96-3834-40F7-9B90-3A8BCAB6CF42}"/>
          </ac:cxnSpMkLst>
        </pc:cxnChg>
        <pc:cxnChg chg="mod">
          <ac:chgData name="Anne Cazenave" userId="aba1ca54-1527-4520-bded-c0aae218d13f" providerId="ADAL" clId="{428BF4EC-98C3-415B-A5FD-293B8384B09B}" dt="2022-09-26T09:25:17.618" v="27" actId="1035"/>
          <ac:cxnSpMkLst>
            <pc:docMk/>
            <pc:sldMk cId="3093837210" sldId="279"/>
            <ac:cxnSpMk id="167" creationId="{CFFD1B25-A23A-49E0-841F-9C00062B45B9}"/>
          </ac:cxnSpMkLst>
        </pc:cxnChg>
        <pc:cxnChg chg="mod">
          <ac:chgData name="Anne Cazenave" userId="aba1ca54-1527-4520-bded-c0aae218d13f" providerId="ADAL" clId="{428BF4EC-98C3-415B-A5FD-293B8384B09B}" dt="2022-09-26T09:25:17.618" v="27" actId="1035"/>
          <ac:cxnSpMkLst>
            <pc:docMk/>
            <pc:sldMk cId="3093837210" sldId="279"/>
            <ac:cxnSpMk id="172" creationId="{8179B3A4-17A9-42F7-B6DF-FAA0FFF73F08}"/>
          </ac:cxnSpMkLst>
        </pc:cxnChg>
        <pc:cxnChg chg="mod">
          <ac:chgData name="Anne Cazenave" userId="aba1ca54-1527-4520-bded-c0aae218d13f" providerId="ADAL" clId="{428BF4EC-98C3-415B-A5FD-293B8384B09B}" dt="2022-09-26T09:25:17.618" v="27" actId="1035"/>
          <ac:cxnSpMkLst>
            <pc:docMk/>
            <pc:sldMk cId="3093837210" sldId="279"/>
            <ac:cxnSpMk id="174" creationId="{9322BE51-66EF-4E17-ACF5-0156BFFC422F}"/>
          </ac:cxnSpMkLst>
        </pc:cxnChg>
        <pc:cxnChg chg="mod">
          <ac:chgData name="Anne Cazenave" userId="aba1ca54-1527-4520-bded-c0aae218d13f" providerId="ADAL" clId="{428BF4EC-98C3-415B-A5FD-293B8384B09B}" dt="2022-09-26T09:25:17.618" v="27" actId="1035"/>
          <ac:cxnSpMkLst>
            <pc:docMk/>
            <pc:sldMk cId="3093837210" sldId="279"/>
            <ac:cxnSpMk id="285" creationId="{B76CD7F5-0473-4E8E-A0FD-795AA2CDA12A}"/>
          </ac:cxnSpMkLst>
        </pc:cxnChg>
        <pc:cxnChg chg="mod">
          <ac:chgData name="Anne Cazenave" userId="aba1ca54-1527-4520-bded-c0aae218d13f" providerId="ADAL" clId="{428BF4EC-98C3-415B-A5FD-293B8384B09B}" dt="2022-09-26T09:25:17.618" v="27" actId="1035"/>
          <ac:cxnSpMkLst>
            <pc:docMk/>
            <pc:sldMk cId="3093837210" sldId="279"/>
            <ac:cxnSpMk id="297" creationId="{83D20908-C154-4F76-8F93-0FD177D5E750}"/>
          </ac:cxnSpMkLst>
        </pc:cxnChg>
        <pc:cxnChg chg="mod">
          <ac:chgData name="Anne Cazenave" userId="aba1ca54-1527-4520-bded-c0aae218d13f" providerId="ADAL" clId="{428BF4EC-98C3-415B-A5FD-293B8384B09B}" dt="2022-09-26T09:25:17.618" v="27" actId="1035"/>
          <ac:cxnSpMkLst>
            <pc:docMk/>
            <pc:sldMk cId="3093837210" sldId="279"/>
            <ac:cxnSpMk id="300" creationId="{5EC767C1-A882-4B82-BEAD-FCFCDFD5603E}"/>
          </ac:cxnSpMkLst>
        </pc:cxnChg>
        <pc:cxnChg chg="mod">
          <ac:chgData name="Anne Cazenave" userId="aba1ca54-1527-4520-bded-c0aae218d13f" providerId="ADAL" clId="{428BF4EC-98C3-415B-A5FD-293B8384B09B}" dt="2022-09-26T09:25:17.618" v="27" actId="1035"/>
          <ac:cxnSpMkLst>
            <pc:docMk/>
            <pc:sldMk cId="3093837210" sldId="279"/>
            <ac:cxnSpMk id="302" creationId="{DC64F8B9-8F5E-4F41-8F08-EFBD0F79269D}"/>
          </ac:cxnSpMkLst>
        </pc:cxnChg>
      </pc:sldChg>
      <pc:sldChg chg="modSp mod">
        <pc:chgData name="Anne Cazenave" userId="aba1ca54-1527-4520-bded-c0aae218d13f" providerId="ADAL" clId="{428BF4EC-98C3-415B-A5FD-293B8384B09B}" dt="2022-09-26T09:30:27.424" v="201" actId="20577"/>
        <pc:sldMkLst>
          <pc:docMk/>
          <pc:sldMk cId="2255857891" sldId="288"/>
        </pc:sldMkLst>
        <pc:spChg chg="mod">
          <ac:chgData name="Anne Cazenave" userId="aba1ca54-1527-4520-bded-c0aae218d13f" providerId="ADAL" clId="{428BF4EC-98C3-415B-A5FD-293B8384B09B}" dt="2022-09-26T09:29:48.012" v="194" actId="1035"/>
          <ac:spMkLst>
            <pc:docMk/>
            <pc:sldMk cId="2255857891" sldId="288"/>
            <ac:spMk id="54" creationId="{83B80175-9D32-4F22-879B-7035A3D43E82}"/>
          </ac:spMkLst>
        </pc:spChg>
        <pc:spChg chg="mod">
          <ac:chgData name="Anne Cazenave" userId="aba1ca54-1527-4520-bded-c0aae218d13f" providerId="ADAL" clId="{428BF4EC-98C3-415B-A5FD-293B8384B09B}" dt="2022-09-26T09:29:48.012" v="194" actId="1035"/>
          <ac:spMkLst>
            <pc:docMk/>
            <pc:sldMk cId="2255857891" sldId="288"/>
            <ac:spMk id="82" creationId="{8B6D2494-B856-4901-9733-F335AF0C475C}"/>
          </ac:spMkLst>
        </pc:spChg>
        <pc:spChg chg="mod">
          <ac:chgData name="Anne Cazenave" userId="aba1ca54-1527-4520-bded-c0aae218d13f" providerId="ADAL" clId="{428BF4EC-98C3-415B-A5FD-293B8384B09B}" dt="2022-09-26T09:29:48.012" v="194" actId="1035"/>
          <ac:spMkLst>
            <pc:docMk/>
            <pc:sldMk cId="2255857891" sldId="288"/>
            <ac:spMk id="89" creationId="{478C0BB8-58DD-43D7-8032-C058F629F876}"/>
          </ac:spMkLst>
        </pc:spChg>
        <pc:spChg chg="mod">
          <ac:chgData name="Anne Cazenave" userId="aba1ca54-1527-4520-bded-c0aae218d13f" providerId="ADAL" clId="{428BF4EC-98C3-415B-A5FD-293B8384B09B}" dt="2022-09-26T09:29:48.012" v="194" actId="1035"/>
          <ac:spMkLst>
            <pc:docMk/>
            <pc:sldMk cId="2255857891" sldId="288"/>
            <ac:spMk id="121" creationId="{75B636CB-EEE5-4113-8BEB-800E5AF24043}"/>
          </ac:spMkLst>
        </pc:spChg>
        <pc:spChg chg="mod">
          <ac:chgData name="Anne Cazenave" userId="aba1ca54-1527-4520-bded-c0aae218d13f" providerId="ADAL" clId="{428BF4EC-98C3-415B-A5FD-293B8384B09B}" dt="2022-09-26T09:29:48.012" v="194" actId="1035"/>
          <ac:spMkLst>
            <pc:docMk/>
            <pc:sldMk cId="2255857891" sldId="288"/>
            <ac:spMk id="265" creationId="{574EB01E-7A6F-47F7-90FC-1128A9776E57}"/>
          </ac:spMkLst>
        </pc:spChg>
        <pc:grpChg chg="mod">
          <ac:chgData name="Anne Cazenave" userId="aba1ca54-1527-4520-bded-c0aae218d13f" providerId="ADAL" clId="{428BF4EC-98C3-415B-A5FD-293B8384B09B}" dt="2022-09-26T09:29:48.012" v="194" actId="1035"/>
          <ac:grpSpMkLst>
            <pc:docMk/>
            <pc:sldMk cId="2255857891" sldId="288"/>
            <ac:grpSpMk id="55" creationId="{D32E1448-3C9B-4C75-B0B9-31AC85608518}"/>
          </ac:grpSpMkLst>
        </pc:grpChg>
        <pc:grpChg chg="mod">
          <ac:chgData name="Anne Cazenave" userId="aba1ca54-1527-4520-bded-c0aae218d13f" providerId="ADAL" clId="{428BF4EC-98C3-415B-A5FD-293B8384B09B}" dt="2022-09-26T09:29:48.012" v="194" actId="1035"/>
          <ac:grpSpMkLst>
            <pc:docMk/>
            <pc:sldMk cId="2255857891" sldId="288"/>
            <ac:grpSpMk id="119" creationId="{30596E9A-C7AA-4515-BECF-B29457C49CAF}"/>
          </ac:grpSpMkLst>
        </pc:grpChg>
        <pc:grpChg chg="mod">
          <ac:chgData name="Anne Cazenave" userId="aba1ca54-1527-4520-bded-c0aae218d13f" providerId="ADAL" clId="{428BF4EC-98C3-415B-A5FD-293B8384B09B}" dt="2022-09-26T09:29:48.012" v="194" actId="1035"/>
          <ac:grpSpMkLst>
            <pc:docMk/>
            <pc:sldMk cId="2255857891" sldId="288"/>
            <ac:grpSpMk id="266" creationId="{C95234CF-6F90-4492-8AB5-3CC11D006B80}"/>
          </ac:grpSpMkLst>
        </pc:grpChg>
        <pc:graphicFrameChg chg="mod modGraphic">
          <ac:chgData name="Anne Cazenave" userId="aba1ca54-1527-4520-bded-c0aae218d13f" providerId="ADAL" clId="{428BF4EC-98C3-415B-A5FD-293B8384B09B}" dt="2022-09-26T09:30:27.424" v="201" actId="20577"/>
          <ac:graphicFrameMkLst>
            <pc:docMk/>
            <pc:sldMk cId="2255857891" sldId="288"/>
            <ac:graphicFrameMk id="3" creationId="{BAC3D117-C77E-478B-85C5-C21A3D7AC4FA}"/>
          </ac:graphicFrameMkLst>
        </pc:graphicFrameChg>
        <pc:cxnChg chg="mod">
          <ac:chgData name="Anne Cazenave" userId="aba1ca54-1527-4520-bded-c0aae218d13f" providerId="ADAL" clId="{428BF4EC-98C3-415B-A5FD-293B8384B09B}" dt="2022-09-26T09:29:48.012" v="194" actId="1035"/>
          <ac:cxnSpMkLst>
            <pc:docMk/>
            <pc:sldMk cId="2255857891" sldId="288"/>
            <ac:cxnSpMk id="42" creationId="{A6D14207-758A-4D5D-B74E-0B4BCACA2B68}"/>
          </ac:cxnSpMkLst>
        </pc:cxnChg>
        <pc:cxnChg chg="mod">
          <ac:chgData name="Anne Cazenave" userId="aba1ca54-1527-4520-bded-c0aae218d13f" providerId="ADAL" clId="{428BF4EC-98C3-415B-A5FD-293B8384B09B}" dt="2022-09-26T09:29:48.012" v="194" actId="1035"/>
          <ac:cxnSpMkLst>
            <pc:docMk/>
            <pc:sldMk cId="2255857891" sldId="288"/>
            <ac:cxnSpMk id="43" creationId="{9856D7E9-275F-40A6-8C12-02AE82ACB22D}"/>
          </ac:cxnSpMkLst>
        </pc:cxnChg>
        <pc:cxnChg chg="mod">
          <ac:chgData name="Anne Cazenave" userId="aba1ca54-1527-4520-bded-c0aae218d13f" providerId="ADAL" clId="{428BF4EC-98C3-415B-A5FD-293B8384B09B}" dt="2022-09-26T09:29:48.012" v="194" actId="1035"/>
          <ac:cxnSpMkLst>
            <pc:docMk/>
            <pc:sldMk cId="2255857891" sldId="288"/>
            <ac:cxnSpMk id="52" creationId="{5C4C4BB4-429A-4506-954D-8D2CA91AB50B}"/>
          </ac:cxnSpMkLst>
        </pc:cxnChg>
        <pc:cxnChg chg="mod">
          <ac:chgData name="Anne Cazenave" userId="aba1ca54-1527-4520-bded-c0aae218d13f" providerId="ADAL" clId="{428BF4EC-98C3-415B-A5FD-293B8384B09B}" dt="2022-09-26T09:29:48.012" v="194" actId="1035"/>
          <ac:cxnSpMkLst>
            <pc:docMk/>
            <pc:sldMk cId="2255857891" sldId="288"/>
            <ac:cxnSpMk id="53" creationId="{8DA9F2AA-C545-48AE-80E9-90C1792D4FA8}"/>
          </ac:cxnSpMkLst>
        </pc:cxnChg>
        <pc:cxnChg chg="mod">
          <ac:chgData name="Anne Cazenave" userId="aba1ca54-1527-4520-bded-c0aae218d13f" providerId="ADAL" clId="{428BF4EC-98C3-415B-A5FD-293B8384B09B}" dt="2022-09-26T09:29:48.012" v="194" actId="1035"/>
          <ac:cxnSpMkLst>
            <pc:docMk/>
            <pc:sldMk cId="2255857891" sldId="288"/>
            <ac:cxnSpMk id="125" creationId="{8F251473-C3F4-4A32-A57C-DFDED8F8E5CB}"/>
          </ac:cxnSpMkLst>
        </pc:cxnChg>
        <pc:cxnChg chg="mod">
          <ac:chgData name="Anne Cazenave" userId="aba1ca54-1527-4520-bded-c0aae218d13f" providerId="ADAL" clId="{428BF4EC-98C3-415B-A5FD-293B8384B09B}" dt="2022-09-26T09:29:48.012" v="194" actId="1035"/>
          <ac:cxnSpMkLst>
            <pc:docMk/>
            <pc:sldMk cId="2255857891" sldId="288"/>
            <ac:cxnSpMk id="264" creationId="{201BD467-9ACF-4CED-A945-95431DE5C75A}"/>
          </ac:cxnSpMkLst>
        </pc:cxnChg>
      </pc:sldChg>
      <pc:sldChg chg="delSp modSp mod">
        <pc:chgData name="Anne Cazenave" userId="aba1ca54-1527-4520-bded-c0aae218d13f" providerId="ADAL" clId="{428BF4EC-98C3-415B-A5FD-293B8384B09B}" dt="2022-09-26T09:26:04.364" v="96" actId="1036"/>
        <pc:sldMkLst>
          <pc:docMk/>
          <pc:sldMk cId="2729991530" sldId="291"/>
        </pc:sldMkLst>
        <pc:spChg chg="del">
          <ac:chgData name="Anne Cazenave" userId="aba1ca54-1527-4520-bded-c0aae218d13f" providerId="ADAL" clId="{428BF4EC-98C3-415B-A5FD-293B8384B09B}" dt="2022-09-26T09:25:51.141" v="67" actId="478"/>
          <ac:spMkLst>
            <pc:docMk/>
            <pc:sldMk cId="2729991530" sldId="291"/>
            <ac:spMk id="70" creationId="{8D6781D9-07FC-4EBA-B5AB-D4251D174E9E}"/>
          </ac:spMkLst>
        </pc:spChg>
        <pc:spChg chg="del">
          <ac:chgData name="Anne Cazenave" userId="aba1ca54-1527-4520-bded-c0aae218d13f" providerId="ADAL" clId="{428BF4EC-98C3-415B-A5FD-293B8384B09B}" dt="2022-09-26T09:25:51.141" v="67" actId="478"/>
          <ac:spMkLst>
            <pc:docMk/>
            <pc:sldMk cId="2729991530" sldId="291"/>
            <ac:spMk id="71" creationId="{62E53425-3910-43A1-9495-5A36AD1880F8}"/>
          </ac:spMkLst>
        </pc:spChg>
        <pc:spChg chg="del">
          <ac:chgData name="Anne Cazenave" userId="aba1ca54-1527-4520-bded-c0aae218d13f" providerId="ADAL" clId="{428BF4EC-98C3-415B-A5FD-293B8384B09B}" dt="2022-09-26T09:25:51.141" v="67" actId="478"/>
          <ac:spMkLst>
            <pc:docMk/>
            <pc:sldMk cId="2729991530" sldId="291"/>
            <ac:spMk id="72" creationId="{E822BBCB-AF69-4B8E-B48A-1A45CD70AC2E}"/>
          </ac:spMkLst>
        </pc:spChg>
        <pc:spChg chg="del">
          <ac:chgData name="Anne Cazenave" userId="aba1ca54-1527-4520-bded-c0aae218d13f" providerId="ADAL" clId="{428BF4EC-98C3-415B-A5FD-293B8384B09B}" dt="2022-09-26T09:25:51.141" v="67" actId="478"/>
          <ac:spMkLst>
            <pc:docMk/>
            <pc:sldMk cId="2729991530" sldId="291"/>
            <ac:spMk id="73" creationId="{76B23257-2436-4D6E-9B2E-6A43741C914C}"/>
          </ac:spMkLst>
        </pc:spChg>
        <pc:spChg chg="del">
          <ac:chgData name="Anne Cazenave" userId="aba1ca54-1527-4520-bded-c0aae218d13f" providerId="ADAL" clId="{428BF4EC-98C3-415B-A5FD-293B8384B09B}" dt="2022-09-26T09:25:51.141" v="67" actId="478"/>
          <ac:spMkLst>
            <pc:docMk/>
            <pc:sldMk cId="2729991530" sldId="291"/>
            <ac:spMk id="74" creationId="{20971263-64DB-4355-8652-2DD8565CE260}"/>
          </ac:spMkLst>
        </pc:spChg>
        <pc:spChg chg="del">
          <ac:chgData name="Anne Cazenave" userId="aba1ca54-1527-4520-bded-c0aae218d13f" providerId="ADAL" clId="{428BF4EC-98C3-415B-A5FD-293B8384B09B}" dt="2022-09-26T09:25:51.141" v="67" actId="478"/>
          <ac:spMkLst>
            <pc:docMk/>
            <pc:sldMk cId="2729991530" sldId="291"/>
            <ac:spMk id="75" creationId="{F27D145B-58D8-47F9-B03F-81BC396D5EBE}"/>
          </ac:spMkLst>
        </pc:spChg>
        <pc:spChg chg="del">
          <ac:chgData name="Anne Cazenave" userId="aba1ca54-1527-4520-bded-c0aae218d13f" providerId="ADAL" clId="{428BF4EC-98C3-415B-A5FD-293B8384B09B}" dt="2022-09-26T09:25:51.141" v="67" actId="478"/>
          <ac:spMkLst>
            <pc:docMk/>
            <pc:sldMk cId="2729991530" sldId="291"/>
            <ac:spMk id="76" creationId="{116937E3-A23A-4259-B341-599F8A6BE909}"/>
          </ac:spMkLst>
        </pc:spChg>
        <pc:spChg chg="mod">
          <ac:chgData name="Anne Cazenave" userId="aba1ca54-1527-4520-bded-c0aae218d13f" providerId="ADAL" clId="{428BF4EC-98C3-415B-A5FD-293B8384B09B}" dt="2022-09-26T09:25:58.232" v="82" actId="1035"/>
          <ac:spMkLst>
            <pc:docMk/>
            <pc:sldMk cId="2729991530" sldId="291"/>
            <ac:spMk id="84" creationId="{991C235D-2916-4AB1-90B1-B54AB97CD2B6}"/>
          </ac:spMkLst>
        </pc:spChg>
        <pc:spChg chg="mod">
          <ac:chgData name="Anne Cazenave" userId="aba1ca54-1527-4520-bded-c0aae218d13f" providerId="ADAL" clId="{428BF4EC-98C3-415B-A5FD-293B8384B09B}" dt="2022-09-26T09:25:58.232" v="82" actId="1035"/>
          <ac:spMkLst>
            <pc:docMk/>
            <pc:sldMk cId="2729991530" sldId="291"/>
            <ac:spMk id="85" creationId="{14E466D8-C612-4478-9B8F-6AAB1B98605A}"/>
          </ac:spMkLst>
        </pc:spChg>
        <pc:spChg chg="mod">
          <ac:chgData name="Anne Cazenave" userId="aba1ca54-1527-4520-bded-c0aae218d13f" providerId="ADAL" clId="{428BF4EC-98C3-415B-A5FD-293B8384B09B}" dt="2022-09-26T09:25:58.232" v="82" actId="1035"/>
          <ac:spMkLst>
            <pc:docMk/>
            <pc:sldMk cId="2729991530" sldId="291"/>
            <ac:spMk id="88" creationId="{31317F45-956A-44F8-AE50-8F702FCF5437}"/>
          </ac:spMkLst>
        </pc:spChg>
        <pc:spChg chg="mod">
          <ac:chgData name="Anne Cazenave" userId="aba1ca54-1527-4520-bded-c0aae218d13f" providerId="ADAL" clId="{428BF4EC-98C3-415B-A5FD-293B8384B09B}" dt="2022-09-26T09:25:58.232" v="82" actId="1035"/>
          <ac:spMkLst>
            <pc:docMk/>
            <pc:sldMk cId="2729991530" sldId="291"/>
            <ac:spMk id="90" creationId="{1E67341B-07F3-4B86-AE59-61517255F0A9}"/>
          </ac:spMkLst>
        </pc:spChg>
        <pc:spChg chg="mod">
          <ac:chgData name="Anne Cazenave" userId="aba1ca54-1527-4520-bded-c0aae218d13f" providerId="ADAL" clId="{428BF4EC-98C3-415B-A5FD-293B8384B09B}" dt="2022-09-26T09:26:04.364" v="96" actId="1036"/>
          <ac:spMkLst>
            <pc:docMk/>
            <pc:sldMk cId="2729991530" sldId="291"/>
            <ac:spMk id="93" creationId="{65CE673F-A993-466F-A038-4F926E773D03}"/>
          </ac:spMkLst>
        </pc:spChg>
        <pc:spChg chg="mod">
          <ac:chgData name="Anne Cazenave" userId="aba1ca54-1527-4520-bded-c0aae218d13f" providerId="ADAL" clId="{428BF4EC-98C3-415B-A5FD-293B8384B09B}" dt="2022-09-26T09:25:58.232" v="82" actId="1035"/>
          <ac:spMkLst>
            <pc:docMk/>
            <pc:sldMk cId="2729991530" sldId="291"/>
            <ac:spMk id="94" creationId="{57297B0A-0C58-4817-940A-33120C40FE81}"/>
          </ac:spMkLst>
        </pc:spChg>
        <pc:spChg chg="mod">
          <ac:chgData name="Anne Cazenave" userId="aba1ca54-1527-4520-bded-c0aae218d13f" providerId="ADAL" clId="{428BF4EC-98C3-415B-A5FD-293B8384B09B}" dt="2022-09-26T09:25:58.232" v="82" actId="1035"/>
          <ac:spMkLst>
            <pc:docMk/>
            <pc:sldMk cId="2729991530" sldId="291"/>
            <ac:spMk id="95" creationId="{6CBE4B46-781A-40BC-8405-093B2BEC96F1}"/>
          </ac:spMkLst>
        </pc:spChg>
        <pc:spChg chg="mod">
          <ac:chgData name="Anne Cazenave" userId="aba1ca54-1527-4520-bded-c0aae218d13f" providerId="ADAL" clId="{428BF4EC-98C3-415B-A5FD-293B8384B09B}" dt="2022-09-26T09:25:58.232" v="82" actId="1035"/>
          <ac:spMkLst>
            <pc:docMk/>
            <pc:sldMk cId="2729991530" sldId="291"/>
            <ac:spMk id="97" creationId="{ABC8097B-B7CA-4C48-83E1-27AAE6A32631}"/>
          </ac:spMkLst>
        </pc:spChg>
        <pc:spChg chg="mod">
          <ac:chgData name="Anne Cazenave" userId="aba1ca54-1527-4520-bded-c0aae218d13f" providerId="ADAL" clId="{428BF4EC-98C3-415B-A5FD-293B8384B09B}" dt="2022-09-26T09:25:58.232" v="82" actId="1035"/>
          <ac:spMkLst>
            <pc:docMk/>
            <pc:sldMk cId="2729991530" sldId="291"/>
            <ac:spMk id="98" creationId="{3FD41C66-8E9F-41E6-B5C8-7EFEF2A12921}"/>
          </ac:spMkLst>
        </pc:spChg>
        <pc:spChg chg="mod">
          <ac:chgData name="Anne Cazenave" userId="aba1ca54-1527-4520-bded-c0aae218d13f" providerId="ADAL" clId="{428BF4EC-98C3-415B-A5FD-293B8384B09B}" dt="2022-09-26T09:25:58.232" v="82" actId="1035"/>
          <ac:spMkLst>
            <pc:docMk/>
            <pc:sldMk cId="2729991530" sldId="291"/>
            <ac:spMk id="117" creationId="{C1D73FE3-DCCF-4445-87A3-AB56DEBF6FC3}"/>
          </ac:spMkLst>
        </pc:spChg>
        <pc:spChg chg="mod">
          <ac:chgData name="Anne Cazenave" userId="aba1ca54-1527-4520-bded-c0aae218d13f" providerId="ADAL" clId="{428BF4EC-98C3-415B-A5FD-293B8384B09B}" dt="2022-09-26T09:25:58.232" v="82" actId="1035"/>
          <ac:spMkLst>
            <pc:docMk/>
            <pc:sldMk cId="2729991530" sldId="291"/>
            <ac:spMk id="120" creationId="{F4F70AFD-3A4A-462E-9A45-4B669BBC2877}"/>
          </ac:spMkLst>
        </pc:spChg>
        <pc:spChg chg="mod">
          <ac:chgData name="Anne Cazenave" userId="aba1ca54-1527-4520-bded-c0aae218d13f" providerId="ADAL" clId="{428BF4EC-98C3-415B-A5FD-293B8384B09B}" dt="2022-09-26T09:25:58.232" v="82" actId="1035"/>
          <ac:spMkLst>
            <pc:docMk/>
            <pc:sldMk cId="2729991530" sldId="291"/>
            <ac:spMk id="121" creationId="{CABAA4C0-B075-4663-A411-98C0DEB1810E}"/>
          </ac:spMkLst>
        </pc:spChg>
        <pc:spChg chg="mod">
          <ac:chgData name="Anne Cazenave" userId="aba1ca54-1527-4520-bded-c0aae218d13f" providerId="ADAL" clId="{428BF4EC-98C3-415B-A5FD-293B8384B09B}" dt="2022-09-26T09:25:58.232" v="82" actId="1035"/>
          <ac:spMkLst>
            <pc:docMk/>
            <pc:sldMk cId="2729991530" sldId="291"/>
            <ac:spMk id="123" creationId="{CD6239E2-7181-41C7-8793-CD7C79B044D8}"/>
          </ac:spMkLst>
        </pc:spChg>
        <pc:spChg chg="mod">
          <ac:chgData name="Anne Cazenave" userId="aba1ca54-1527-4520-bded-c0aae218d13f" providerId="ADAL" clId="{428BF4EC-98C3-415B-A5FD-293B8384B09B}" dt="2022-09-26T09:25:58.232" v="82" actId="1035"/>
          <ac:spMkLst>
            <pc:docMk/>
            <pc:sldMk cId="2729991530" sldId="291"/>
            <ac:spMk id="125" creationId="{7F7274DE-362E-4567-A337-069DD66A2607}"/>
          </ac:spMkLst>
        </pc:spChg>
        <pc:spChg chg="mod">
          <ac:chgData name="Anne Cazenave" userId="aba1ca54-1527-4520-bded-c0aae218d13f" providerId="ADAL" clId="{428BF4EC-98C3-415B-A5FD-293B8384B09B}" dt="2022-09-26T09:25:58.232" v="82" actId="1035"/>
          <ac:spMkLst>
            <pc:docMk/>
            <pc:sldMk cId="2729991530" sldId="291"/>
            <ac:spMk id="127" creationId="{167BEF12-22E4-47CD-9305-4DA02062E36A}"/>
          </ac:spMkLst>
        </pc:spChg>
        <pc:spChg chg="mod">
          <ac:chgData name="Anne Cazenave" userId="aba1ca54-1527-4520-bded-c0aae218d13f" providerId="ADAL" clId="{428BF4EC-98C3-415B-A5FD-293B8384B09B}" dt="2022-09-26T09:25:58.232" v="82" actId="1035"/>
          <ac:spMkLst>
            <pc:docMk/>
            <pc:sldMk cId="2729991530" sldId="291"/>
            <ac:spMk id="129" creationId="{B7DBA7BA-B557-458D-A04C-2010C91632BB}"/>
          </ac:spMkLst>
        </pc:spChg>
        <pc:spChg chg="mod">
          <ac:chgData name="Anne Cazenave" userId="aba1ca54-1527-4520-bded-c0aae218d13f" providerId="ADAL" clId="{428BF4EC-98C3-415B-A5FD-293B8384B09B}" dt="2022-09-26T09:25:58.232" v="82" actId="1035"/>
          <ac:spMkLst>
            <pc:docMk/>
            <pc:sldMk cId="2729991530" sldId="291"/>
            <ac:spMk id="130" creationId="{6EDF4C03-FB88-4E32-B458-2610C5311ECF}"/>
          </ac:spMkLst>
        </pc:spChg>
        <pc:spChg chg="mod">
          <ac:chgData name="Anne Cazenave" userId="aba1ca54-1527-4520-bded-c0aae218d13f" providerId="ADAL" clId="{428BF4EC-98C3-415B-A5FD-293B8384B09B}" dt="2022-09-26T09:25:58.232" v="82" actId="1035"/>
          <ac:spMkLst>
            <pc:docMk/>
            <pc:sldMk cId="2729991530" sldId="291"/>
            <ac:spMk id="132" creationId="{734D7340-9AC9-469C-BC8A-3FBE1A0DE3FD}"/>
          </ac:spMkLst>
        </pc:spChg>
        <pc:spChg chg="mod">
          <ac:chgData name="Anne Cazenave" userId="aba1ca54-1527-4520-bded-c0aae218d13f" providerId="ADAL" clId="{428BF4EC-98C3-415B-A5FD-293B8384B09B}" dt="2022-09-26T09:25:58.232" v="82" actId="1035"/>
          <ac:spMkLst>
            <pc:docMk/>
            <pc:sldMk cId="2729991530" sldId="291"/>
            <ac:spMk id="133" creationId="{BA22A2E4-F569-4E1D-9F6E-AEDAA50F291F}"/>
          </ac:spMkLst>
        </pc:spChg>
        <pc:spChg chg="mod">
          <ac:chgData name="Anne Cazenave" userId="aba1ca54-1527-4520-bded-c0aae218d13f" providerId="ADAL" clId="{428BF4EC-98C3-415B-A5FD-293B8384B09B}" dt="2022-09-26T09:25:58.232" v="82" actId="1035"/>
          <ac:spMkLst>
            <pc:docMk/>
            <pc:sldMk cId="2729991530" sldId="291"/>
            <ac:spMk id="135" creationId="{3F1EF919-6828-4CA8-B57D-7C16F005EDBF}"/>
          </ac:spMkLst>
        </pc:spChg>
        <pc:spChg chg="mod">
          <ac:chgData name="Anne Cazenave" userId="aba1ca54-1527-4520-bded-c0aae218d13f" providerId="ADAL" clId="{428BF4EC-98C3-415B-A5FD-293B8384B09B}" dt="2022-09-26T09:25:58.232" v="82" actId="1035"/>
          <ac:spMkLst>
            <pc:docMk/>
            <pc:sldMk cId="2729991530" sldId="291"/>
            <ac:spMk id="137" creationId="{E947B4AC-2353-4A09-BEB9-4F9895D33568}"/>
          </ac:spMkLst>
        </pc:spChg>
        <pc:spChg chg="mod">
          <ac:chgData name="Anne Cazenave" userId="aba1ca54-1527-4520-bded-c0aae218d13f" providerId="ADAL" clId="{428BF4EC-98C3-415B-A5FD-293B8384B09B}" dt="2022-09-26T09:25:58.232" v="82" actId="1035"/>
          <ac:spMkLst>
            <pc:docMk/>
            <pc:sldMk cId="2729991530" sldId="291"/>
            <ac:spMk id="139" creationId="{8C3B8773-65D4-48AA-95E9-EC9A9AAD4329}"/>
          </ac:spMkLst>
        </pc:spChg>
        <pc:spChg chg="mod">
          <ac:chgData name="Anne Cazenave" userId="aba1ca54-1527-4520-bded-c0aae218d13f" providerId="ADAL" clId="{428BF4EC-98C3-415B-A5FD-293B8384B09B}" dt="2022-09-26T09:25:58.232" v="82" actId="1035"/>
          <ac:spMkLst>
            <pc:docMk/>
            <pc:sldMk cId="2729991530" sldId="291"/>
            <ac:spMk id="147" creationId="{9CFE902F-B7EA-4688-BFBA-3B90B13FA8F5}"/>
          </ac:spMkLst>
        </pc:spChg>
        <pc:spChg chg="mod">
          <ac:chgData name="Anne Cazenave" userId="aba1ca54-1527-4520-bded-c0aae218d13f" providerId="ADAL" clId="{428BF4EC-98C3-415B-A5FD-293B8384B09B}" dt="2022-09-26T09:25:58.232" v="82" actId="1035"/>
          <ac:spMkLst>
            <pc:docMk/>
            <pc:sldMk cId="2729991530" sldId="291"/>
            <ac:spMk id="148" creationId="{3C059DAC-1D36-4ABB-9729-C7F10190F056}"/>
          </ac:spMkLst>
        </pc:spChg>
        <pc:spChg chg="mod">
          <ac:chgData name="Anne Cazenave" userId="aba1ca54-1527-4520-bded-c0aae218d13f" providerId="ADAL" clId="{428BF4EC-98C3-415B-A5FD-293B8384B09B}" dt="2022-09-26T09:25:58.232" v="82" actId="1035"/>
          <ac:spMkLst>
            <pc:docMk/>
            <pc:sldMk cId="2729991530" sldId="291"/>
            <ac:spMk id="150" creationId="{43A10B9C-2F35-4B09-BF2F-A60CB5990E03}"/>
          </ac:spMkLst>
        </pc:spChg>
        <pc:spChg chg="mod">
          <ac:chgData name="Anne Cazenave" userId="aba1ca54-1527-4520-bded-c0aae218d13f" providerId="ADAL" clId="{428BF4EC-98C3-415B-A5FD-293B8384B09B}" dt="2022-09-26T09:25:58.232" v="82" actId="1035"/>
          <ac:spMkLst>
            <pc:docMk/>
            <pc:sldMk cId="2729991530" sldId="291"/>
            <ac:spMk id="151" creationId="{78F2083E-F662-49F6-A7E6-34731A02C2EA}"/>
          </ac:spMkLst>
        </pc:spChg>
        <pc:spChg chg="mod">
          <ac:chgData name="Anne Cazenave" userId="aba1ca54-1527-4520-bded-c0aae218d13f" providerId="ADAL" clId="{428BF4EC-98C3-415B-A5FD-293B8384B09B}" dt="2022-09-26T09:25:58.232" v="82" actId="1035"/>
          <ac:spMkLst>
            <pc:docMk/>
            <pc:sldMk cId="2729991530" sldId="291"/>
            <ac:spMk id="153" creationId="{BAA58D37-206A-47E0-921B-F2BC55185D68}"/>
          </ac:spMkLst>
        </pc:spChg>
        <pc:spChg chg="mod">
          <ac:chgData name="Anne Cazenave" userId="aba1ca54-1527-4520-bded-c0aae218d13f" providerId="ADAL" clId="{428BF4EC-98C3-415B-A5FD-293B8384B09B}" dt="2022-09-26T09:25:58.232" v="82" actId="1035"/>
          <ac:spMkLst>
            <pc:docMk/>
            <pc:sldMk cId="2729991530" sldId="291"/>
            <ac:spMk id="154" creationId="{C8C85851-3669-4BFD-B16B-858D3694587A}"/>
          </ac:spMkLst>
        </pc:spChg>
        <pc:spChg chg="mod">
          <ac:chgData name="Anne Cazenave" userId="aba1ca54-1527-4520-bded-c0aae218d13f" providerId="ADAL" clId="{428BF4EC-98C3-415B-A5FD-293B8384B09B}" dt="2022-09-26T09:25:58.232" v="82" actId="1035"/>
          <ac:spMkLst>
            <pc:docMk/>
            <pc:sldMk cId="2729991530" sldId="291"/>
            <ac:spMk id="169" creationId="{79D63C4D-9A01-498C-BB2E-DB8ECED444E6}"/>
          </ac:spMkLst>
        </pc:spChg>
        <pc:spChg chg="mod">
          <ac:chgData name="Anne Cazenave" userId="aba1ca54-1527-4520-bded-c0aae218d13f" providerId="ADAL" clId="{428BF4EC-98C3-415B-A5FD-293B8384B09B}" dt="2022-09-26T09:25:58.232" v="82" actId="1035"/>
          <ac:spMkLst>
            <pc:docMk/>
            <pc:sldMk cId="2729991530" sldId="291"/>
            <ac:spMk id="170" creationId="{A2DAFEBF-95FC-4477-8CD6-E402D81ED12E}"/>
          </ac:spMkLst>
        </pc:spChg>
        <pc:spChg chg="mod">
          <ac:chgData name="Anne Cazenave" userId="aba1ca54-1527-4520-bded-c0aae218d13f" providerId="ADAL" clId="{428BF4EC-98C3-415B-A5FD-293B8384B09B}" dt="2022-09-26T09:25:58.232" v="82" actId="1035"/>
          <ac:spMkLst>
            <pc:docMk/>
            <pc:sldMk cId="2729991530" sldId="291"/>
            <ac:spMk id="284" creationId="{F2C3FFE0-7718-4BB2-9E0D-DECF888603A9}"/>
          </ac:spMkLst>
        </pc:spChg>
        <pc:cxnChg chg="mod">
          <ac:chgData name="Anne Cazenave" userId="aba1ca54-1527-4520-bded-c0aae218d13f" providerId="ADAL" clId="{428BF4EC-98C3-415B-A5FD-293B8384B09B}" dt="2022-09-26T09:25:58.232" v="82" actId="1035"/>
          <ac:cxnSpMkLst>
            <pc:docMk/>
            <pc:sldMk cId="2729991530" sldId="291"/>
            <ac:cxnSpMk id="86" creationId="{49E94CB2-2BBB-4696-8022-83486FFA0D1E}"/>
          </ac:cxnSpMkLst>
        </pc:cxnChg>
        <pc:cxnChg chg="mod">
          <ac:chgData name="Anne Cazenave" userId="aba1ca54-1527-4520-bded-c0aae218d13f" providerId="ADAL" clId="{428BF4EC-98C3-415B-A5FD-293B8384B09B}" dt="2022-09-26T09:25:58.232" v="82" actId="1035"/>
          <ac:cxnSpMkLst>
            <pc:docMk/>
            <pc:sldMk cId="2729991530" sldId="291"/>
            <ac:cxnSpMk id="91" creationId="{25BFB90A-4CCA-4274-BD52-7D3D7BD17259}"/>
          </ac:cxnSpMkLst>
        </pc:cxnChg>
        <pc:cxnChg chg="mod">
          <ac:chgData name="Anne Cazenave" userId="aba1ca54-1527-4520-bded-c0aae218d13f" providerId="ADAL" clId="{428BF4EC-98C3-415B-A5FD-293B8384B09B}" dt="2022-09-26T09:25:58.232" v="82" actId="1035"/>
          <ac:cxnSpMkLst>
            <pc:docMk/>
            <pc:sldMk cId="2729991530" sldId="291"/>
            <ac:cxnSpMk id="96" creationId="{3096D65F-011E-4A11-BD2E-72F3C7155DB5}"/>
          </ac:cxnSpMkLst>
        </pc:cxnChg>
        <pc:cxnChg chg="mod">
          <ac:chgData name="Anne Cazenave" userId="aba1ca54-1527-4520-bded-c0aae218d13f" providerId="ADAL" clId="{428BF4EC-98C3-415B-A5FD-293B8384B09B}" dt="2022-09-26T09:25:58.232" v="82" actId="1035"/>
          <ac:cxnSpMkLst>
            <pc:docMk/>
            <pc:sldMk cId="2729991530" sldId="291"/>
            <ac:cxnSpMk id="116" creationId="{B83F0CA2-F31A-4E26-82F5-B1ED2A508C0B}"/>
          </ac:cxnSpMkLst>
        </pc:cxnChg>
        <pc:cxnChg chg="mod">
          <ac:chgData name="Anne Cazenave" userId="aba1ca54-1527-4520-bded-c0aae218d13f" providerId="ADAL" clId="{428BF4EC-98C3-415B-A5FD-293B8384B09B}" dt="2022-09-26T09:25:58.232" v="82" actId="1035"/>
          <ac:cxnSpMkLst>
            <pc:docMk/>
            <pc:sldMk cId="2729991530" sldId="291"/>
            <ac:cxnSpMk id="119" creationId="{9B0B3DB5-0522-427A-812F-F320CC2AEA2B}"/>
          </ac:cxnSpMkLst>
        </pc:cxnChg>
        <pc:cxnChg chg="mod">
          <ac:chgData name="Anne Cazenave" userId="aba1ca54-1527-4520-bded-c0aae218d13f" providerId="ADAL" clId="{428BF4EC-98C3-415B-A5FD-293B8384B09B}" dt="2022-09-26T09:25:58.232" v="82" actId="1035"/>
          <ac:cxnSpMkLst>
            <pc:docMk/>
            <pc:sldMk cId="2729991530" sldId="291"/>
            <ac:cxnSpMk id="122" creationId="{38E21222-817E-4BA3-BBE0-EEE57DAED903}"/>
          </ac:cxnSpMkLst>
        </pc:cxnChg>
        <pc:cxnChg chg="mod">
          <ac:chgData name="Anne Cazenave" userId="aba1ca54-1527-4520-bded-c0aae218d13f" providerId="ADAL" clId="{428BF4EC-98C3-415B-A5FD-293B8384B09B}" dt="2022-09-26T09:25:58.232" v="82" actId="1035"/>
          <ac:cxnSpMkLst>
            <pc:docMk/>
            <pc:sldMk cId="2729991530" sldId="291"/>
            <ac:cxnSpMk id="124" creationId="{73D4D73F-51F5-49B4-A9ED-FF5F17E4CC2F}"/>
          </ac:cxnSpMkLst>
        </pc:cxnChg>
        <pc:cxnChg chg="mod">
          <ac:chgData name="Anne Cazenave" userId="aba1ca54-1527-4520-bded-c0aae218d13f" providerId="ADAL" clId="{428BF4EC-98C3-415B-A5FD-293B8384B09B}" dt="2022-09-26T09:25:58.232" v="82" actId="1035"/>
          <ac:cxnSpMkLst>
            <pc:docMk/>
            <pc:sldMk cId="2729991530" sldId="291"/>
            <ac:cxnSpMk id="126" creationId="{20CB9A42-C715-4ED5-9B7A-725CE69BECCE}"/>
          </ac:cxnSpMkLst>
        </pc:cxnChg>
        <pc:cxnChg chg="mod">
          <ac:chgData name="Anne Cazenave" userId="aba1ca54-1527-4520-bded-c0aae218d13f" providerId="ADAL" clId="{428BF4EC-98C3-415B-A5FD-293B8384B09B}" dt="2022-09-26T09:25:58.232" v="82" actId="1035"/>
          <ac:cxnSpMkLst>
            <pc:docMk/>
            <pc:sldMk cId="2729991530" sldId="291"/>
            <ac:cxnSpMk id="128" creationId="{87CE148E-9703-4DB6-9615-1C0E0B7D9549}"/>
          </ac:cxnSpMkLst>
        </pc:cxnChg>
        <pc:cxnChg chg="mod">
          <ac:chgData name="Anne Cazenave" userId="aba1ca54-1527-4520-bded-c0aae218d13f" providerId="ADAL" clId="{428BF4EC-98C3-415B-A5FD-293B8384B09B}" dt="2022-09-26T09:25:58.232" v="82" actId="1035"/>
          <ac:cxnSpMkLst>
            <pc:docMk/>
            <pc:sldMk cId="2729991530" sldId="291"/>
            <ac:cxnSpMk id="131" creationId="{28FBA163-50F8-45F8-A6E5-AC05B03D14E8}"/>
          </ac:cxnSpMkLst>
        </pc:cxnChg>
        <pc:cxnChg chg="mod">
          <ac:chgData name="Anne Cazenave" userId="aba1ca54-1527-4520-bded-c0aae218d13f" providerId="ADAL" clId="{428BF4EC-98C3-415B-A5FD-293B8384B09B}" dt="2022-09-26T09:25:58.232" v="82" actId="1035"/>
          <ac:cxnSpMkLst>
            <pc:docMk/>
            <pc:sldMk cId="2729991530" sldId="291"/>
            <ac:cxnSpMk id="134" creationId="{608C8FF2-CB6E-4817-ADDF-53AB08279627}"/>
          </ac:cxnSpMkLst>
        </pc:cxnChg>
        <pc:cxnChg chg="mod">
          <ac:chgData name="Anne Cazenave" userId="aba1ca54-1527-4520-bded-c0aae218d13f" providerId="ADAL" clId="{428BF4EC-98C3-415B-A5FD-293B8384B09B}" dt="2022-09-26T09:25:58.232" v="82" actId="1035"/>
          <ac:cxnSpMkLst>
            <pc:docMk/>
            <pc:sldMk cId="2729991530" sldId="291"/>
            <ac:cxnSpMk id="136" creationId="{58D77587-DF73-43C1-B352-178F09CD5A13}"/>
          </ac:cxnSpMkLst>
        </pc:cxnChg>
        <pc:cxnChg chg="mod">
          <ac:chgData name="Anne Cazenave" userId="aba1ca54-1527-4520-bded-c0aae218d13f" providerId="ADAL" clId="{428BF4EC-98C3-415B-A5FD-293B8384B09B}" dt="2022-09-26T09:25:58.232" v="82" actId="1035"/>
          <ac:cxnSpMkLst>
            <pc:docMk/>
            <pc:sldMk cId="2729991530" sldId="291"/>
            <ac:cxnSpMk id="138" creationId="{E02F063A-B8FB-4D2E-8925-26BE6B292171}"/>
          </ac:cxnSpMkLst>
        </pc:cxnChg>
        <pc:cxnChg chg="mod">
          <ac:chgData name="Anne Cazenave" userId="aba1ca54-1527-4520-bded-c0aae218d13f" providerId="ADAL" clId="{428BF4EC-98C3-415B-A5FD-293B8384B09B}" dt="2022-09-26T09:25:58.232" v="82" actId="1035"/>
          <ac:cxnSpMkLst>
            <pc:docMk/>
            <pc:sldMk cId="2729991530" sldId="291"/>
            <ac:cxnSpMk id="140" creationId="{443953ED-ECA8-44FF-9E41-8A19FE1684DC}"/>
          </ac:cxnSpMkLst>
        </pc:cxnChg>
        <pc:cxnChg chg="mod">
          <ac:chgData name="Anne Cazenave" userId="aba1ca54-1527-4520-bded-c0aae218d13f" providerId="ADAL" clId="{428BF4EC-98C3-415B-A5FD-293B8384B09B}" dt="2022-09-26T09:25:58.232" v="82" actId="1035"/>
          <ac:cxnSpMkLst>
            <pc:docMk/>
            <pc:sldMk cId="2729991530" sldId="291"/>
            <ac:cxnSpMk id="149" creationId="{EBC8EACA-E9FE-4695-9EBD-B207D27AE74B}"/>
          </ac:cxnSpMkLst>
        </pc:cxnChg>
        <pc:cxnChg chg="mod">
          <ac:chgData name="Anne Cazenave" userId="aba1ca54-1527-4520-bded-c0aae218d13f" providerId="ADAL" clId="{428BF4EC-98C3-415B-A5FD-293B8384B09B}" dt="2022-09-26T09:25:58.232" v="82" actId="1035"/>
          <ac:cxnSpMkLst>
            <pc:docMk/>
            <pc:sldMk cId="2729991530" sldId="291"/>
            <ac:cxnSpMk id="152" creationId="{9C17DDC6-F13F-48A9-8A42-1F17DF9E4085}"/>
          </ac:cxnSpMkLst>
        </pc:cxnChg>
        <pc:cxnChg chg="mod">
          <ac:chgData name="Anne Cazenave" userId="aba1ca54-1527-4520-bded-c0aae218d13f" providerId="ADAL" clId="{428BF4EC-98C3-415B-A5FD-293B8384B09B}" dt="2022-09-26T09:25:58.232" v="82" actId="1035"/>
          <ac:cxnSpMkLst>
            <pc:docMk/>
            <pc:sldMk cId="2729991530" sldId="291"/>
            <ac:cxnSpMk id="172" creationId="{8179B3A4-17A9-42F7-B6DF-FAA0FFF73F08}"/>
          </ac:cxnSpMkLst>
        </pc:cxnChg>
        <pc:cxnChg chg="mod">
          <ac:chgData name="Anne Cazenave" userId="aba1ca54-1527-4520-bded-c0aae218d13f" providerId="ADAL" clId="{428BF4EC-98C3-415B-A5FD-293B8384B09B}" dt="2022-09-26T09:25:58.232" v="82" actId="1035"/>
          <ac:cxnSpMkLst>
            <pc:docMk/>
            <pc:sldMk cId="2729991530" sldId="291"/>
            <ac:cxnSpMk id="174" creationId="{9322BE51-66EF-4E17-ACF5-0156BFFC422F}"/>
          </ac:cxnSpMkLst>
        </pc:cxnChg>
        <pc:cxnChg chg="mod">
          <ac:chgData name="Anne Cazenave" userId="aba1ca54-1527-4520-bded-c0aae218d13f" providerId="ADAL" clId="{428BF4EC-98C3-415B-A5FD-293B8384B09B}" dt="2022-09-26T09:25:58.232" v="82" actId="1035"/>
          <ac:cxnSpMkLst>
            <pc:docMk/>
            <pc:sldMk cId="2729991530" sldId="291"/>
            <ac:cxnSpMk id="285" creationId="{B76CD7F5-0473-4E8E-A0FD-795AA2CDA12A}"/>
          </ac:cxnSpMkLst>
        </pc:cxnChg>
      </pc:sldChg>
      <pc:sldChg chg="delSp modSp mod">
        <pc:chgData name="Anne Cazenave" userId="aba1ca54-1527-4520-bded-c0aae218d13f" providerId="ADAL" clId="{428BF4EC-98C3-415B-A5FD-293B8384B09B}" dt="2022-09-26T09:26:35.692" v="139" actId="1035"/>
        <pc:sldMkLst>
          <pc:docMk/>
          <pc:sldMk cId="3031534170" sldId="292"/>
        </pc:sldMkLst>
        <pc:spChg chg="mod">
          <ac:chgData name="Anne Cazenave" userId="aba1ca54-1527-4520-bded-c0aae218d13f" providerId="ADAL" clId="{428BF4EC-98C3-415B-A5FD-293B8384B09B}" dt="2022-09-26T09:26:35.692" v="139" actId="1035"/>
          <ac:spMkLst>
            <pc:docMk/>
            <pc:sldMk cId="3031534170" sldId="292"/>
            <ac:spMk id="77" creationId="{18AAB07A-9A86-475E-BA2B-941B1620EF17}"/>
          </ac:spMkLst>
        </pc:spChg>
        <pc:spChg chg="mod">
          <ac:chgData name="Anne Cazenave" userId="aba1ca54-1527-4520-bded-c0aae218d13f" providerId="ADAL" clId="{428BF4EC-98C3-415B-A5FD-293B8384B09B}" dt="2022-09-26T09:26:35.692" v="139" actId="1035"/>
          <ac:spMkLst>
            <pc:docMk/>
            <pc:sldMk cId="3031534170" sldId="292"/>
            <ac:spMk id="78" creationId="{C0184B9B-87EB-4E87-8458-6B87219E2D8F}"/>
          </ac:spMkLst>
        </pc:spChg>
        <pc:spChg chg="mod">
          <ac:chgData name="Anne Cazenave" userId="aba1ca54-1527-4520-bded-c0aae218d13f" providerId="ADAL" clId="{428BF4EC-98C3-415B-A5FD-293B8384B09B}" dt="2022-09-26T09:26:35.692" v="139" actId="1035"/>
          <ac:spMkLst>
            <pc:docMk/>
            <pc:sldMk cId="3031534170" sldId="292"/>
            <ac:spMk id="80" creationId="{AE40E520-2528-45CD-8AEE-949A67D6C690}"/>
          </ac:spMkLst>
        </pc:spChg>
        <pc:spChg chg="mod">
          <ac:chgData name="Anne Cazenave" userId="aba1ca54-1527-4520-bded-c0aae218d13f" providerId="ADAL" clId="{428BF4EC-98C3-415B-A5FD-293B8384B09B}" dt="2022-09-26T09:26:35.692" v="139" actId="1035"/>
          <ac:spMkLst>
            <pc:docMk/>
            <pc:sldMk cId="3031534170" sldId="292"/>
            <ac:spMk id="81" creationId="{68788C27-19B0-4FB5-A758-C55ECCEDC197}"/>
          </ac:spMkLst>
        </pc:spChg>
        <pc:spChg chg="mod">
          <ac:chgData name="Anne Cazenave" userId="aba1ca54-1527-4520-bded-c0aae218d13f" providerId="ADAL" clId="{428BF4EC-98C3-415B-A5FD-293B8384B09B}" dt="2022-09-26T09:26:35.692" v="139" actId="1035"/>
          <ac:spMkLst>
            <pc:docMk/>
            <pc:sldMk cId="3031534170" sldId="292"/>
            <ac:spMk id="83" creationId="{4A69D88B-ECF2-4086-B214-C36086FC544F}"/>
          </ac:spMkLst>
        </pc:spChg>
        <pc:spChg chg="mod">
          <ac:chgData name="Anne Cazenave" userId="aba1ca54-1527-4520-bded-c0aae218d13f" providerId="ADAL" clId="{428BF4EC-98C3-415B-A5FD-293B8384B09B}" dt="2022-09-26T09:26:35.692" v="139" actId="1035"/>
          <ac:spMkLst>
            <pc:docMk/>
            <pc:sldMk cId="3031534170" sldId="292"/>
            <ac:spMk id="100" creationId="{61D847C1-B5EB-4CE2-8AF8-1686FF98CCB2}"/>
          </ac:spMkLst>
        </pc:spChg>
        <pc:spChg chg="mod">
          <ac:chgData name="Anne Cazenave" userId="aba1ca54-1527-4520-bded-c0aae218d13f" providerId="ADAL" clId="{428BF4EC-98C3-415B-A5FD-293B8384B09B}" dt="2022-09-26T09:26:35.692" v="139" actId="1035"/>
          <ac:spMkLst>
            <pc:docMk/>
            <pc:sldMk cId="3031534170" sldId="292"/>
            <ac:spMk id="102" creationId="{CA63601C-E24D-4026-8E6F-30616122BFD1}"/>
          </ac:spMkLst>
        </pc:spChg>
        <pc:spChg chg="mod">
          <ac:chgData name="Anne Cazenave" userId="aba1ca54-1527-4520-bded-c0aae218d13f" providerId="ADAL" clId="{428BF4EC-98C3-415B-A5FD-293B8384B09B}" dt="2022-09-26T09:26:35.692" v="139" actId="1035"/>
          <ac:spMkLst>
            <pc:docMk/>
            <pc:sldMk cId="3031534170" sldId="292"/>
            <ac:spMk id="105" creationId="{BD81E207-0CDC-4B88-93A2-9C0143FA3F8D}"/>
          </ac:spMkLst>
        </pc:spChg>
        <pc:spChg chg="mod">
          <ac:chgData name="Anne Cazenave" userId="aba1ca54-1527-4520-bded-c0aae218d13f" providerId="ADAL" clId="{428BF4EC-98C3-415B-A5FD-293B8384B09B}" dt="2022-09-26T09:26:35.692" v="139" actId="1035"/>
          <ac:spMkLst>
            <pc:docMk/>
            <pc:sldMk cId="3031534170" sldId="292"/>
            <ac:spMk id="106" creationId="{2742D278-60B1-4B2A-810B-CD2C3A611A70}"/>
          </ac:spMkLst>
        </pc:spChg>
        <pc:spChg chg="mod">
          <ac:chgData name="Anne Cazenave" userId="aba1ca54-1527-4520-bded-c0aae218d13f" providerId="ADAL" clId="{428BF4EC-98C3-415B-A5FD-293B8384B09B}" dt="2022-09-26T09:26:35.692" v="139" actId="1035"/>
          <ac:spMkLst>
            <pc:docMk/>
            <pc:sldMk cId="3031534170" sldId="292"/>
            <ac:spMk id="108" creationId="{D377F889-D8DE-45B1-BFF8-26F9DABF3446}"/>
          </ac:spMkLst>
        </pc:spChg>
        <pc:spChg chg="mod">
          <ac:chgData name="Anne Cazenave" userId="aba1ca54-1527-4520-bded-c0aae218d13f" providerId="ADAL" clId="{428BF4EC-98C3-415B-A5FD-293B8384B09B}" dt="2022-09-26T09:26:35.692" v="139" actId="1035"/>
          <ac:spMkLst>
            <pc:docMk/>
            <pc:sldMk cId="3031534170" sldId="292"/>
            <ac:spMk id="109" creationId="{7FD42877-1DD6-48D7-B0EC-0AA77B2649B7}"/>
          </ac:spMkLst>
        </pc:spChg>
        <pc:spChg chg="mod">
          <ac:chgData name="Anne Cazenave" userId="aba1ca54-1527-4520-bded-c0aae218d13f" providerId="ADAL" clId="{428BF4EC-98C3-415B-A5FD-293B8384B09B}" dt="2022-09-26T09:26:35.692" v="139" actId="1035"/>
          <ac:spMkLst>
            <pc:docMk/>
            <pc:sldMk cId="3031534170" sldId="292"/>
            <ac:spMk id="111" creationId="{8AD2EB25-3D96-4547-94A3-BCCF81E0E458}"/>
          </ac:spMkLst>
        </pc:spChg>
        <pc:spChg chg="mod">
          <ac:chgData name="Anne Cazenave" userId="aba1ca54-1527-4520-bded-c0aae218d13f" providerId="ADAL" clId="{428BF4EC-98C3-415B-A5FD-293B8384B09B}" dt="2022-09-26T09:26:35.692" v="139" actId="1035"/>
          <ac:spMkLst>
            <pc:docMk/>
            <pc:sldMk cId="3031534170" sldId="292"/>
            <ac:spMk id="112" creationId="{4B18CC46-556C-4E0E-BE03-D9B9B6233BE2}"/>
          </ac:spMkLst>
        </pc:spChg>
        <pc:spChg chg="mod">
          <ac:chgData name="Anne Cazenave" userId="aba1ca54-1527-4520-bded-c0aae218d13f" providerId="ADAL" clId="{428BF4EC-98C3-415B-A5FD-293B8384B09B}" dt="2022-09-26T09:26:35.692" v="139" actId="1035"/>
          <ac:spMkLst>
            <pc:docMk/>
            <pc:sldMk cId="3031534170" sldId="292"/>
            <ac:spMk id="114" creationId="{FE89F1DA-80AB-4A2C-98BF-33D1570737DA}"/>
          </ac:spMkLst>
        </pc:spChg>
        <pc:spChg chg="mod">
          <ac:chgData name="Anne Cazenave" userId="aba1ca54-1527-4520-bded-c0aae218d13f" providerId="ADAL" clId="{428BF4EC-98C3-415B-A5FD-293B8384B09B}" dt="2022-09-26T09:26:35.692" v="139" actId="1035"/>
          <ac:spMkLst>
            <pc:docMk/>
            <pc:sldMk cId="3031534170" sldId="292"/>
            <ac:spMk id="115" creationId="{1EB70386-9C97-4A60-9885-42EF5D818E6F}"/>
          </ac:spMkLst>
        </pc:spChg>
        <pc:spChg chg="mod">
          <ac:chgData name="Anne Cazenave" userId="aba1ca54-1527-4520-bded-c0aae218d13f" providerId="ADAL" clId="{428BF4EC-98C3-415B-A5FD-293B8384B09B}" dt="2022-09-26T09:26:35.692" v="139" actId="1035"/>
          <ac:spMkLst>
            <pc:docMk/>
            <pc:sldMk cId="3031534170" sldId="292"/>
            <ac:spMk id="117" creationId="{C1D73FE3-DCCF-4445-87A3-AB56DEBF6FC3}"/>
          </ac:spMkLst>
        </pc:spChg>
        <pc:spChg chg="mod">
          <ac:chgData name="Anne Cazenave" userId="aba1ca54-1527-4520-bded-c0aae218d13f" providerId="ADAL" clId="{428BF4EC-98C3-415B-A5FD-293B8384B09B}" dt="2022-09-26T09:26:35.692" v="139" actId="1035"/>
          <ac:spMkLst>
            <pc:docMk/>
            <pc:sldMk cId="3031534170" sldId="292"/>
            <ac:spMk id="118" creationId="{21A6AD3A-847C-4C4A-82D3-03601EE817C5}"/>
          </ac:spMkLst>
        </pc:spChg>
        <pc:spChg chg="mod">
          <ac:chgData name="Anne Cazenave" userId="aba1ca54-1527-4520-bded-c0aae218d13f" providerId="ADAL" clId="{428BF4EC-98C3-415B-A5FD-293B8384B09B}" dt="2022-09-26T09:26:35.692" v="139" actId="1035"/>
          <ac:spMkLst>
            <pc:docMk/>
            <pc:sldMk cId="3031534170" sldId="292"/>
            <ac:spMk id="120" creationId="{F4F70AFD-3A4A-462E-9A45-4B669BBC2877}"/>
          </ac:spMkLst>
        </pc:spChg>
        <pc:spChg chg="mod">
          <ac:chgData name="Anne Cazenave" userId="aba1ca54-1527-4520-bded-c0aae218d13f" providerId="ADAL" clId="{428BF4EC-98C3-415B-A5FD-293B8384B09B}" dt="2022-09-26T09:26:35.692" v="139" actId="1035"/>
          <ac:spMkLst>
            <pc:docMk/>
            <pc:sldMk cId="3031534170" sldId="292"/>
            <ac:spMk id="121" creationId="{CABAA4C0-B075-4663-A411-98C0DEB1810E}"/>
          </ac:spMkLst>
        </pc:spChg>
        <pc:spChg chg="mod">
          <ac:chgData name="Anne Cazenave" userId="aba1ca54-1527-4520-bded-c0aae218d13f" providerId="ADAL" clId="{428BF4EC-98C3-415B-A5FD-293B8384B09B}" dt="2022-09-26T09:26:35.692" v="139" actId="1035"/>
          <ac:spMkLst>
            <pc:docMk/>
            <pc:sldMk cId="3031534170" sldId="292"/>
            <ac:spMk id="123" creationId="{CD6239E2-7181-41C7-8793-CD7C79B044D8}"/>
          </ac:spMkLst>
        </pc:spChg>
        <pc:spChg chg="mod">
          <ac:chgData name="Anne Cazenave" userId="aba1ca54-1527-4520-bded-c0aae218d13f" providerId="ADAL" clId="{428BF4EC-98C3-415B-A5FD-293B8384B09B}" dt="2022-09-26T09:26:35.692" v="139" actId="1035"/>
          <ac:spMkLst>
            <pc:docMk/>
            <pc:sldMk cId="3031534170" sldId="292"/>
            <ac:spMk id="125" creationId="{7F7274DE-362E-4567-A337-069DD66A2607}"/>
          </ac:spMkLst>
        </pc:spChg>
        <pc:spChg chg="mod">
          <ac:chgData name="Anne Cazenave" userId="aba1ca54-1527-4520-bded-c0aae218d13f" providerId="ADAL" clId="{428BF4EC-98C3-415B-A5FD-293B8384B09B}" dt="2022-09-26T09:26:35.692" v="139" actId="1035"/>
          <ac:spMkLst>
            <pc:docMk/>
            <pc:sldMk cId="3031534170" sldId="292"/>
            <ac:spMk id="142" creationId="{5321ECC7-F290-43B2-9F0F-F3304E3B4CCE}"/>
          </ac:spMkLst>
        </pc:spChg>
        <pc:spChg chg="mod">
          <ac:chgData name="Anne Cazenave" userId="aba1ca54-1527-4520-bded-c0aae218d13f" providerId="ADAL" clId="{428BF4EC-98C3-415B-A5FD-293B8384B09B}" dt="2022-09-26T09:26:35.692" v="139" actId="1035"/>
          <ac:spMkLst>
            <pc:docMk/>
            <pc:sldMk cId="3031534170" sldId="292"/>
            <ac:spMk id="143" creationId="{F7D432E4-270C-4712-A1DA-C2BA3E81814D}"/>
          </ac:spMkLst>
        </pc:spChg>
        <pc:spChg chg="mod">
          <ac:chgData name="Anne Cazenave" userId="aba1ca54-1527-4520-bded-c0aae218d13f" providerId="ADAL" clId="{428BF4EC-98C3-415B-A5FD-293B8384B09B}" dt="2022-09-26T09:26:35.692" v="139" actId="1035"/>
          <ac:spMkLst>
            <pc:docMk/>
            <pc:sldMk cId="3031534170" sldId="292"/>
            <ac:spMk id="145" creationId="{E14B535B-0E7A-48E6-BF85-C785E77B1BB4}"/>
          </ac:spMkLst>
        </pc:spChg>
        <pc:spChg chg="del">
          <ac:chgData name="Anne Cazenave" userId="aba1ca54-1527-4520-bded-c0aae218d13f" providerId="ADAL" clId="{428BF4EC-98C3-415B-A5FD-293B8384B09B}" dt="2022-09-26T09:26:17.927" v="97" actId="478"/>
          <ac:spMkLst>
            <pc:docMk/>
            <pc:sldMk cId="3031534170" sldId="292"/>
            <ac:spMk id="146" creationId="{7C7AAE5A-7844-4A8F-BC44-361415FF5EC7}"/>
          </ac:spMkLst>
        </pc:spChg>
        <pc:spChg chg="del">
          <ac:chgData name="Anne Cazenave" userId="aba1ca54-1527-4520-bded-c0aae218d13f" providerId="ADAL" clId="{428BF4EC-98C3-415B-A5FD-293B8384B09B}" dt="2022-09-26T09:26:17.927" v="97" actId="478"/>
          <ac:spMkLst>
            <pc:docMk/>
            <pc:sldMk cId="3031534170" sldId="292"/>
            <ac:spMk id="147" creationId="{D4F25827-17AA-47BC-8E45-A6A2C42A8E95}"/>
          </ac:spMkLst>
        </pc:spChg>
        <pc:spChg chg="del">
          <ac:chgData name="Anne Cazenave" userId="aba1ca54-1527-4520-bded-c0aae218d13f" providerId="ADAL" clId="{428BF4EC-98C3-415B-A5FD-293B8384B09B}" dt="2022-09-26T09:26:17.927" v="97" actId="478"/>
          <ac:spMkLst>
            <pc:docMk/>
            <pc:sldMk cId="3031534170" sldId="292"/>
            <ac:spMk id="148" creationId="{2BD547AB-E1DD-4BF5-BCF3-84D4D56C6D66}"/>
          </ac:spMkLst>
        </pc:spChg>
        <pc:spChg chg="del">
          <ac:chgData name="Anne Cazenave" userId="aba1ca54-1527-4520-bded-c0aae218d13f" providerId="ADAL" clId="{428BF4EC-98C3-415B-A5FD-293B8384B09B}" dt="2022-09-26T09:26:17.927" v="97" actId="478"/>
          <ac:spMkLst>
            <pc:docMk/>
            <pc:sldMk cId="3031534170" sldId="292"/>
            <ac:spMk id="149" creationId="{6128C46A-E466-4CA2-9459-E94487014C4B}"/>
          </ac:spMkLst>
        </pc:spChg>
        <pc:spChg chg="del">
          <ac:chgData name="Anne Cazenave" userId="aba1ca54-1527-4520-bded-c0aae218d13f" providerId="ADAL" clId="{428BF4EC-98C3-415B-A5FD-293B8384B09B}" dt="2022-09-26T09:26:17.927" v="97" actId="478"/>
          <ac:spMkLst>
            <pc:docMk/>
            <pc:sldMk cId="3031534170" sldId="292"/>
            <ac:spMk id="150" creationId="{5894D730-318B-42F7-B90B-17970E88F994}"/>
          </ac:spMkLst>
        </pc:spChg>
        <pc:spChg chg="del">
          <ac:chgData name="Anne Cazenave" userId="aba1ca54-1527-4520-bded-c0aae218d13f" providerId="ADAL" clId="{428BF4EC-98C3-415B-A5FD-293B8384B09B}" dt="2022-09-26T09:26:17.927" v="97" actId="478"/>
          <ac:spMkLst>
            <pc:docMk/>
            <pc:sldMk cId="3031534170" sldId="292"/>
            <ac:spMk id="151" creationId="{2CA9CD12-9AB4-4BBF-8B36-B37BB9BC13D3}"/>
          </ac:spMkLst>
        </pc:spChg>
        <pc:spChg chg="del">
          <ac:chgData name="Anne Cazenave" userId="aba1ca54-1527-4520-bded-c0aae218d13f" providerId="ADAL" clId="{428BF4EC-98C3-415B-A5FD-293B8384B09B}" dt="2022-09-26T09:26:17.927" v="97" actId="478"/>
          <ac:spMkLst>
            <pc:docMk/>
            <pc:sldMk cId="3031534170" sldId="292"/>
            <ac:spMk id="152" creationId="{556A14BB-4C40-4F17-BEB7-A5F308FDFC30}"/>
          </ac:spMkLst>
        </pc:spChg>
        <pc:spChg chg="mod">
          <ac:chgData name="Anne Cazenave" userId="aba1ca54-1527-4520-bded-c0aae218d13f" providerId="ADAL" clId="{428BF4EC-98C3-415B-A5FD-293B8384B09B}" dt="2022-09-26T09:26:35.692" v="139" actId="1035"/>
          <ac:spMkLst>
            <pc:docMk/>
            <pc:sldMk cId="3031534170" sldId="292"/>
            <ac:spMk id="153" creationId="{38D200FD-B936-477C-8404-690B4660CE5E}"/>
          </ac:spMkLst>
        </pc:spChg>
        <pc:spChg chg="mod">
          <ac:chgData name="Anne Cazenave" userId="aba1ca54-1527-4520-bded-c0aae218d13f" providerId="ADAL" clId="{428BF4EC-98C3-415B-A5FD-293B8384B09B}" dt="2022-09-26T09:26:35.692" v="139" actId="1035"/>
          <ac:spMkLst>
            <pc:docMk/>
            <pc:sldMk cId="3031534170" sldId="292"/>
            <ac:spMk id="154" creationId="{07D960AF-AEF8-4170-95A5-8C74916E160B}"/>
          </ac:spMkLst>
        </pc:spChg>
        <pc:spChg chg="mod">
          <ac:chgData name="Anne Cazenave" userId="aba1ca54-1527-4520-bded-c0aae218d13f" providerId="ADAL" clId="{428BF4EC-98C3-415B-A5FD-293B8384B09B}" dt="2022-09-26T09:26:35.692" v="139" actId="1035"/>
          <ac:spMkLst>
            <pc:docMk/>
            <pc:sldMk cId="3031534170" sldId="292"/>
            <ac:spMk id="169" creationId="{79D63C4D-9A01-498C-BB2E-DB8ECED444E6}"/>
          </ac:spMkLst>
        </pc:spChg>
        <pc:spChg chg="mod">
          <ac:chgData name="Anne Cazenave" userId="aba1ca54-1527-4520-bded-c0aae218d13f" providerId="ADAL" clId="{428BF4EC-98C3-415B-A5FD-293B8384B09B}" dt="2022-09-26T09:26:35.692" v="139" actId="1035"/>
          <ac:spMkLst>
            <pc:docMk/>
            <pc:sldMk cId="3031534170" sldId="292"/>
            <ac:spMk id="170" creationId="{A2DAFEBF-95FC-4477-8CD6-E402D81ED12E}"/>
          </ac:spMkLst>
        </pc:spChg>
        <pc:spChg chg="mod">
          <ac:chgData name="Anne Cazenave" userId="aba1ca54-1527-4520-bded-c0aae218d13f" providerId="ADAL" clId="{428BF4EC-98C3-415B-A5FD-293B8384B09B}" dt="2022-09-26T09:26:35.692" v="139" actId="1035"/>
          <ac:spMkLst>
            <pc:docMk/>
            <pc:sldMk cId="3031534170" sldId="292"/>
            <ac:spMk id="284" creationId="{F2C3FFE0-7718-4BB2-9E0D-DECF888603A9}"/>
          </ac:spMkLst>
        </pc:spChg>
        <pc:cxnChg chg="mod">
          <ac:chgData name="Anne Cazenave" userId="aba1ca54-1527-4520-bded-c0aae218d13f" providerId="ADAL" clId="{428BF4EC-98C3-415B-A5FD-293B8384B09B}" dt="2022-09-26T09:26:35.692" v="139" actId="1035"/>
          <ac:cxnSpMkLst>
            <pc:docMk/>
            <pc:sldMk cId="3031534170" sldId="292"/>
            <ac:cxnSpMk id="79" creationId="{0CE32AA0-316B-4CE6-979E-041E8D81BF1E}"/>
          </ac:cxnSpMkLst>
        </pc:cxnChg>
        <pc:cxnChg chg="mod">
          <ac:chgData name="Anne Cazenave" userId="aba1ca54-1527-4520-bded-c0aae218d13f" providerId="ADAL" clId="{428BF4EC-98C3-415B-A5FD-293B8384B09B}" dt="2022-09-26T09:26:35.692" v="139" actId="1035"/>
          <ac:cxnSpMkLst>
            <pc:docMk/>
            <pc:sldMk cId="3031534170" sldId="292"/>
            <ac:cxnSpMk id="82" creationId="{7C319934-6DA7-4DA5-9D3E-D4597B00DDC2}"/>
          </ac:cxnSpMkLst>
        </pc:cxnChg>
        <pc:cxnChg chg="mod">
          <ac:chgData name="Anne Cazenave" userId="aba1ca54-1527-4520-bded-c0aae218d13f" providerId="ADAL" clId="{428BF4EC-98C3-415B-A5FD-293B8384B09B}" dt="2022-09-26T09:26:35.692" v="139" actId="1035"/>
          <ac:cxnSpMkLst>
            <pc:docMk/>
            <pc:sldMk cId="3031534170" sldId="292"/>
            <ac:cxnSpMk id="99" creationId="{E8EA9629-0B51-4DEE-9A93-6384E4172DE8}"/>
          </ac:cxnSpMkLst>
        </pc:cxnChg>
        <pc:cxnChg chg="mod">
          <ac:chgData name="Anne Cazenave" userId="aba1ca54-1527-4520-bded-c0aae218d13f" providerId="ADAL" clId="{428BF4EC-98C3-415B-A5FD-293B8384B09B}" dt="2022-09-26T09:26:35.692" v="139" actId="1035"/>
          <ac:cxnSpMkLst>
            <pc:docMk/>
            <pc:sldMk cId="3031534170" sldId="292"/>
            <ac:cxnSpMk id="101" creationId="{C4503168-B620-4533-90FA-C20A6DD6EF97}"/>
          </ac:cxnSpMkLst>
        </pc:cxnChg>
        <pc:cxnChg chg="mod">
          <ac:chgData name="Anne Cazenave" userId="aba1ca54-1527-4520-bded-c0aae218d13f" providerId="ADAL" clId="{428BF4EC-98C3-415B-A5FD-293B8384B09B}" dt="2022-09-26T09:26:35.692" v="139" actId="1035"/>
          <ac:cxnSpMkLst>
            <pc:docMk/>
            <pc:sldMk cId="3031534170" sldId="292"/>
            <ac:cxnSpMk id="103" creationId="{90708EB9-03C9-42B6-B001-9E9CE5C2C2A7}"/>
          </ac:cxnSpMkLst>
        </pc:cxnChg>
        <pc:cxnChg chg="mod">
          <ac:chgData name="Anne Cazenave" userId="aba1ca54-1527-4520-bded-c0aae218d13f" providerId="ADAL" clId="{428BF4EC-98C3-415B-A5FD-293B8384B09B}" dt="2022-09-26T09:26:35.692" v="139" actId="1035"/>
          <ac:cxnSpMkLst>
            <pc:docMk/>
            <pc:sldMk cId="3031534170" sldId="292"/>
            <ac:cxnSpMk id="107" creationId="{5DF653F2-99FA-4EDA-BC35-2795F48725D1}"/>
          </ac:cxnSpMkLst>
        </pc:cxnChg>
        <pc:cxnChg chg="mod">
          <ac:chgData name="Anne Cazenave" userId="aba1ca54-1527-4520-bded-c0aae218d13f" providerId="ADAL" clId="{428BF4EC-98C3-415B-A5FD-293B8384B09B}" dt="2022-09-26T09:26:35.692" v="139" actId="1035"/>
          <ac:cxnSpMkLst>
            <pc:docMk/>
            <pc:sldMk cId="3031534170" sldId="292"/>
            <ac:cxnSpMk id="110" creationId="{3C985E81-3485-43FE-BC4B-76F952479C20}"/>
          </ac:cxnSpMkLst>
        </pc:cxnChg>
        <pc:cxnChg chg="mod">
          <ac:chgData name="Anne Cazenave" userId="aba1ca54-1527-4520-bded-c0aae218d13f" providerId="ADAL" clId="{428BF4EC-98C3-415B-A5FD-293B8384B09B}" dt="2022-09-26T09:26:35.692" v="139" actId="1035"/>
          <ac:cxnSpMkLst>
            <pc:docMk/>
            <pc:sldMk cId="3031534170" sldId="292"/>
            <ac:cxnSpMk id="113" creationId="{89EFB2E4-225D-4A35-AC1D-1FB69ACE6A56}"/>
          </ac:cxnSpMkLst>
        </pc:cxnChg>
        <pc:cxnChg chg="mod">
          <ac:chgData name="Anne Cazenave" userId="aba1ca54-1527-4520-bded-c0aae218d13f" providerId="ADAL" clId="{428BF4EC-98C3-415B-A5FD-293B8384B09B}" dt="2022-09-26T09:26:35.692" v="139" actId="1035"/>
          <ac:cxnSpMkLst>
            <pc:docMk/>
            <pc:sldMk cId="3031534170" sldId="292"/>
            <ac:cxnSpMk id="119" creationId="{9B0B3DB5-0522-427A-812F-F320CC2AEA2B}"/>
          </ac:cxnSpMkLst>
        </pc:cxnChg>
        <pc:cxnChg chg="mod">
          <ac:chgData name="Anne Cazenave" userId="aba1ca54-1527-4520-bded-c0aae218d13f" providerId="ADAL" clId="{428BF4EC-98C3-415B-A5FD-293B8384B09B}" dt="2022-09-26T09:26:35.692" v="139" actId="1035"/>
          <ac:cxnSpMkLst>
            <pc:docMk/>
            <pc:sldMk cId="3031534170" sldId="292"/>
            <ac:cxnSpMk id="122" creationId="{38E21222-817E-4BA3-BBE0-EEE57DAED903}"/>
          </ac:cxnSpMkLst>
        </pc:cxnChg>
        <pc:cxnChg chg="mod">
          <ac:chgData name="Anne Cazenave" userId="aba1ca54-1527-4520-bded-c0aae218d13f" providerId="ADAL" clId="{428BF4EC-98C3-415B-A5FD-293B8384B09B}" dt="2022-09-26T09:26:35.692" v="139" actId="1035"/>
          <ac:cxnSpMkLst>
            <pc:docMk/>
            <pc:sldMk cId="3031534170" sldId="292"/>
            <ac:cxnSpMk id="124" creationId="{73D4D73F-51F5-49B4-A9ED-FF5F17E4CC2F}"/>
          </ac:cxnSpMkLst>
        </pc:cxnChg>
        <pc:cxnChg chg="mod">
          <ac:chgData name="Anne Cazenave" userId="aba1ca54-1527-4520-bded-c0aae218d13f" providerId="ADAL" clId="{428BF4EC-98C3-415B-A5FD-293B8384B09B}" dt="2022-09-26T09:26:35.692" v="139" actId="1035"/>
          <ac:cxnSpMkLst>
            <pc:docMk/>
            <pc:sldMk cId="3031534170" sldId="292"/>
            <ac:cxnSpMk id="126" creationId="{20CB9A42-C715-4ED5-9B7A-725CE69BECCE}"/>
          </ac:cxnSpMkLst>
        </pc:cxnChg>
        <pc:cxnChg chg="mod">
          <ac:chgData name="Anne Cazenave" userId="aba1ca54-1527-4520-bded-c0aae218d13f" providerId="ADAL" clId="{428BF4EC-98C3-415B-A5FD-293B8384B09B}" dt="2022-09-26T09:26:35.692" v="139" actId="1035"/>
          <ac:cxnSpMkLst>
            <pc:docMk/>
            <pc:sldMk cId="3031534170" sldId="292"/>
            <ac:cxnSpMk id="141" creationId="{F1464B3F-ADB3-4EBF-AC7B-C5CF1D5553B2}"/>
          </ac:cxnSpMkLst>
        </pc:cxnChg>
        <pc:cxnChg chg="mod">
          <ac:chgData name="Anne Cazenave" userId="aba1ca54-1527-4520-bded-c0aae218d13f" providerId="ADAL" clId="{428BF4EC-98C3-415B-A5FD-293B8384B09B}" dt="2022-09-26T09:26:35.692" v="139" actId="1035"/>
          <ac:cxnSpMkLst>
            <pc:docMk/>
            <pc:sldMk cId="3031534170" sldId="292"/>
            <ac:cxnSpMk id="144" creationId="{E70DB575-A448-4BAD-B854-EDFFFDA1310F}"/>
          </ac:cxnSpMkLst>
        </pc:cxnChg>
        <pc:cxnChg chg="mod">
          <ac:chgData name="Anne Cazenave" userId="aba1ca54-1527-4520-bded-c0aae218d13f" providerId="ADAL" clId="{428BF4EC-98C3-415B-A5FD-293B8384B09B}" dt="2022-09-26T09:26:35.692" v="139" actId="1035"/>
          <ac:cxnSpMkLst>
            <pc:docMk/>
            <pc:sldMk cId="3031534170" sldId="292"/>
            <ac:cxnSpMk id="172" creationId="{8179B3A4-17A9-42F7-B6DF-FAA0FFF73F08}"/>
          </ac:cxnSpMkLst>
        </pc:cxnChg>
        <pc:cxnChg chg="mod">
          <ac:chgData name="Anne Cazenave" userId="aba1ca54-1527-4520-bded-c0aae218d13f" providerId="ADAL" clId="{428BF4EC-98C3-415B-A5FD-293B8384B09B}" dt="2022-09-26T09:26:35.692" v="139" actId="1035"/>
          <ac:cxnSpMkLst>
            <pc:docMk/>
            <pc:sldMk cId="3031534170" sldId="292"/>
            <ac:cxnSpMk id="174" creationId="{9322BE51-66EF-4E17-ACF5-0156BFFC422F}"/>
          </ac:cxnSpMkLst>
        </pc:cxnChg>
        <pc:cxnChg chg="mod">
          <ac:chgData name="Anne Cazenave" userId="aba1ca54-1527-4520-bded-c0aae218d13f" providerId="ADAL" clId="{428BF4EC-98C3-415B-A5FD-293B8384B09B}" dt="2022-09-26T09:26:35.692" v="139" actId="1035"/>
          <ac:cxnSpMkLst>
            <pc:docMk/>
            <pc:sldMk cId="3031534170" sldId="292"/>
            <ac:cxnSpMk id="285" creationId="{B76CD7F5-0473-4E8E-A0FD-795AA2CDA12A}"/>
          </ac:cxnSpMkLst>
        </pc:cxnChg>
      </pc:sldChg>
      <pc:sldChg chg="delSp modSp mod">
        <pc:chgData name="Anne Cazenave" userId="aba1ca54-1527-4520-bded-c0aae218d13f" providerId="ADAL" clId="{428BF4EC-98C3-415B-A5FD-293B8384B09B}" dt="2022-09-26T09:26:55.221" v="159" actId="1035"/>
        <pc:sldMkLst>
          <pc:docMk/>
          <pc:sldMk cId="233814796" sldId="293"/>
        </pc:sldMkLst>
        <pc:spChg chg="mod">
          <ac:chgData name="Anne Cazenave" userId="aba1ca54-1527-4520-bded-c0aae218d13f" providerId="ADAL" clId="{428BF4EC-98C3-415B-A5FD-293B8384B09B}" dt="2022-09-26T09:26:55.221" v="159" actId="1035"/>
          <ac:spMkLst>
            <pc:docMk/>
            <pc:sldMk cId="233814796" sldId="293"/>
            <ac:spMk id="48" creationId="{37749C10-3ECB-4B0B-9A5A-84E6AF2634C8}"/>
          </ac:spMkLst>
        </pc:spChg>
        <pc:spChg chg="mod">
          <ac:chgData name="Anne Cazenave" userId="aba1ca54-1527-4520-bded-c0aae218d13f" providerId="ADAL" clId="{428BF4EC-98C3-415B-A5FD-293B8384B09B}" dt="2022-09-26T09:26:55.221" v="159" actId="1035"/>
          <ac:spMkLst>
            <pc:docMk/>
            <pc:sldMk cId="233814796" sldId="293"/>
            <ac:spMk id="84" creationId="{5EE712A3-3E61-4612-B22B-9CF55D2F9657}"/>
          </ac:spMkLst>
        </pc:spChg>
        <pc:spChg chg="mod">
          <ac:chgData name="Anne Cazenave" userId="aba1ca54-1527-4520-bded-c0aae218d13f" providerId="ADAL" clId="{428BF4EC-98C3-415B-A5FD-293B8384B09B}" dt="2022-09-26T09:26:55.221" v="159" actId="1035"/>
          <ac:spMkLst>
            <pc:docMk/>
            <pc:sldMk cId="233814796" sldId="293"/>
            <ac:spMk id="85" creationId="{7A59BAF9-B46F-46B5-971C-B2E9AD6CF45D}"/>
          </ac:spMkLst>
        </pc:spChg>
        <pc:spChg chg="mod">
          <ac:chgData name="Anne Cazenave" userId="aba1ca54-1527-4520-bded-c0aae218d13f" providerId="ADAL" clId="{428BF4EC-98C3-415B-A5FD-293B8384B09B}" dt="2022-09-26T09:26:55.221" v="159" actId="1035"/>
          <ac:spMkLst>
            <pc:docMk/>
            <pc:sldMk cId="233814796" sldId="293"/>
            <ac:spMk id="88" creationId="{CE83D828-768A-42B2-8A74-479D079968CE}"/>
          </ac:spMkLst>
        </pc:spChg>
        <pc:spChg chg="mod">
          <ac:chgData name="Anne Cazenave" userId="aba1ca54-1527-4520-bded-c0aae218d13f" providerId="ADAL" clId="{428BF4EC-98C3-415B-A5FD-293B8384B09B}" dt="2022-09-26T09:26:55.221" v="159" actId="1035"/>
          <ac:spMkLst>
            <pc:docMk/>
            <pc:sldMk cId="233814796" sldId="293"/>
            <ac:spMk id="90" creationId="{95F085DE-1923-4EC4-B101-D960B925B570}"/>
          </ac:spMkLst>
        </pc:spChg>
        <pc:spChg chg="mod">
          <ac:chgData name="Anne Cazenave" userId="aba1ca54-1527-4520-bded-c0aae218d13f" providerId="ADAL" clId="{428BF4EC-98C3-415B-A5FD-293B8384B09B}" dt="2022-09-26T09:26:55.221" v="159" actId="1035"/>
          <ac:spMkLst>
            <pc:docMk/>
            <pc:sldMk cId="233814796" sldId="293"/>
            <ac:spMk id="95" creationId="{1B375EAF-9EB6-4C34-99C9-E387E6EAAED4}"/>
          </ac:spMkLst>
        </pc:spChg>
        <pc:spChg chg="mod">
          <ac:chgData name="Anne Cazenave" userId="aba1ca54-1527-4520-bded-c0aae218d13f" providerId="ADAL" clId="{428BF4EC-98C3-415B-A5FD-293B8384B09B}" dt="2022-09-26T09:26:55.221" v="159" actId="1035"/>
          <ac:spMkLst>
            <pc:docMk/>
            <pc:sldMk cId="233814796" sldId="293"/>
            <ac:spMk id="96" creationId="{4CC4EF9D-CD7B-441E-A344-A618170EC26C}"/>
          </ac:spMkLst>
        </pc:spChg>
        <pc:spChg chg="mod">
          <ac:chgData name="Anne Cazenave" userId="aba1ca54-1527-4520-bded-c0aae218d13f" providerId="ADAL" clId="{428BF4EC-98C3-415B-A5FD-293B8384B09B}" dt="2022-09-26T09:26:55.221" v="159" actId="1035"/>
          <ac:spMkLst>
            <pc:docMk/>
            <pc:sldMk cId="233814796" sldId="293"/>
            <ac:spMk id="104" creationId="{8AB7467E-72A8-4803-8795-653FC06FC733}"/>
          </ac:spMkLst>
        </pc:spChg>
        <pc:spChg chg="del">
          <ac:chgData name="Anne Cazenave" userId="aba1ca54-1527-4520-bded-c0aae218d13f" providerId="ADAL" clId="{428BF4EC-98C3-415B-A5FD-293B8384B09B}" dt="2022-09-26T09:26:46.708" v="140" actId="478"/>
          <ac:spMkLst>
            <pc:docMk/>
            <pc:sldMk cId="233814796" sldId="293"/>
            <ac:spMk id="116" creationId="{BC23116B-4D9F-4279-9CE2-9DF6A17C503A}"/>
          </ac:spMkLst>
        </pc:spChg>
        <pc:spChg chg="del">
          <ac:chgData name="Anne Cazenave" userId="aba1ca54-1527-4520-bded-c0aae218d13f" providerId="ADAL" clId="{428BF4EC-98C3-415B-A5FD-293B8384B09B}" dt="2022-09-26T09:26:46.708" v="140" actId="478"/>
          <ac:spMkLst>
            <pc:docMk/>
            <pc:sldMk cId="233814796" sldId="293"/>
            <ac:spMk id="127" creationId="{B8505A51-2B72-46A2-ACCC-E6958B512EF5}"/>
          </ac:spMkLst>
        </pc:spChg>
        <pc:spChg chg="del">
          <ac:chgData name="Anne Cazenave" userId="aba1ca54-1527-4520-bded-c0aae218d13f" providerId="ADAL" clId="{428BF4EC-98C3-415B-A5FD-293B8384B09B}" dt="2022-09-26T09:26:46.708" v="140" actId="478"/>
          <ac:spMkLst>
            <pc:docMk/>
            <pc:sldMk cId="233814796" sldId="293"/>
            <ac:spMk id="128" creationId="{9B5BC9AC-08A2-469A-BD95-568F0A91A1E1}"/>
          </ac:spMkLst>
        </pc:spChg>
        <pc:spChg chg="del">
          <ac:chgData name="Anne Cazenave" userId="aba1ca54-1527-4520-bded-c0aae218d13f" providerId="ADAL" clId="{428BF4EC-98C3-415B-A5FD-293B8384B09B}" dt="2022-09-26T09:26:46.708" v="140" actId="478"/>
          <ac:spMkLst>
            <pc:docMk/>
            <pc:sldMk cId="233814796" sldId="293"/>
            <ac:spMk id="129" creationId="{348672E1-5314-47AE-99E3-74E7E40F6462}"/>
          </ac:spMkLst>
        </pc:spChg>
        <pc:spChg chg="del">
          <ac:chgData name="Anne Cazenave" userId="aba1ca54-1527-4520-bded-c0aae218d13f" providerId="ADAL" clId="{428BF4EC-98C3-415B-A5FD-293B8384B09B}" dt="2022-09-26T09:26:46.708" v="140" actId="478"/>
          <ac:spMkLst>
            <pc:docMk/>
            <pc:sldMk cId="233814796" sldId="293"/>
            <ac:spMk id="130" creationId="{829B7CC0-BA46-4622-9933-AF871348DF40}"/>
          </ac:spMkLst>
        </pc:spChg>
        <pc:spChg chg="del">
          <ac:chgData name="Anne Cazenave" userId="aba1ca54-1527-4520-bded-c0aae218d13f" providerId="ADAL" clId="{428BF4EC-98C3-415B-A5FD-293B8384B09B}" dt="2022-09-26T09:26:46.708" v="140" actId="478"/>
          <ac:spMkLst>
            <pc:docMk/>
            <pc:sldMk cId="233814796" sldId="293"/>
            <ac:spMk id="131" creationId="{9AF8DD4E-7AF0-48A4-A04A-8051C9679F7A}"/>
          </ac:spMkLst>
        </pc:spChg>
        <pc:spChg chg="del">
          <ac:chgData name="Anne Cazenave" userId="aba1ca54-1527-4520-bded-c0aae218d13f" providerId="ADAL" clId="{428BF4EC-98C3-415B-A5FD-293B8384B09B}" dt="2022-09-26T09:26:46.708" v="140" actId="478"/>
          <ac:spMkLst>
            <pc:docMk/>
            <pc:sldMk cId="233814796" sldId="293"/>
            <ac:spMk id="132" creationId="{1E66034C-9010-49D6-819D-92CBC24FB4AC}"/>
          </ac:spMkLst>
        </pc:spChg>
        <pc:spChg chg="mod">
          <ac:chgData name="Anne Cazenave" userId="aba1ca54-1527-4520-bded-c0aae218d13f" providerId="ADAL" clId="{428BF4EC-98C3-415B-A5FD-293B8384B09B}" dt="2022-09-26T09:26:55.221" v="159" actId="1035"/>
          <ac:spMkLst>
            <pc:docMk/>
            <pc:sldMk cId="233814796" sldId="293"/>
            <ac:spMk id="169" creationId="{79D63C4D-9A01-498C-BB2E-DB8ECED444E6}"/>
          </ac:spMkLst>
        </pc:spChg>
        <pc:spChg chg="mod">
          <ac:chgData name="Anne Cazenave" userId="aba1ca54-1527-4520-bded-c0aae218d13f" providerId="ADAL" clId="{428BF4EC-98C3-415B-A5FD-293B8384B09B}" dt="2022-09-26T09:26:55.221" v="159" actId="1035"/>
          <ac:spMkLst>
            <pc:docMk/>
            <pc:sldMk cId="233814796" sldId="293"/>
            <ac:spMk id="170" creationId="{A2DAFEBF-95FC-4477-8CD6-E402D81ED12E}"/>
          </ac:spMkLst>
        </pc:spChg>
        <pc:spChg chg="mod">
          <ac:chgData name="Anne Cazenave" userId="aba1ca54-1527-4520-bded-c0aae218d13f" providerId="ADAL" clId="{428BF4EC-98C3-415B-A5FD-293B8384B09B}" dt="2022-09-26T09:26:55.221" v="159" actId="1035"/>
          <ac:spMkLst>
            <pc:docMk/>
            <pc:sldMk cId="233814796" sldId="293"/>
            <ac:spMk id="284" creationId="{F2C3FFE0-7718-4BB2-9E0D-DECF888603A9}"/>
          </ac:spMkLst>
        </pc:spChg>
        <pc:cxnChg chg="mod">
          <ac:chgData name="Anne Cazenave" userId="aba1ca54-1527-4520-bded-c0aae218d13f" providerId="ADAL" clId="{428BF4EC-98C3-415B-A5FD-293B8384B09B}" dt="2022-09-26T09:26:55.221" v="159" actId="1035"/>
          <ac:cxnSpMkLst>
            <pc:docMk/>
            <pc:sldMk cId="233814796" sldId="293"/>
            <ac:cxnSpMk id="86" creationId="{13A1F4CC-92D5-4D2D-9D9B-6D7789EAC9E7}"/>
          </ac:cxnSpMkLst>
        </pc:cxnChg>
        <pc:cxnChg chg="mod">
          <ac:chgData name="Anne Cazenave" userId="aba1ca54-1527-4520-bded-c0aae218d13f" providerId="ADAL" clId="{428BF4EC-98C3-415B-A5FD-293B8384B09B}" dt="2022-09-26T09:26:55.221" v="159" actId="1035"/>
          <ac:cxnSpMkLst>
            <pc:docMk/>
            <pc:sldMk cId="233814796" sldId="293"/>
            <ac:cxnSpMk id="94" creationId="{C5D7F207-9DE9-4E83-96F4-91B3FDE530FE}"/>
          </ac:cxnSpMkLst>
        </pc:cxnChg>
        <pc:cxnChg chg="mod">
          <ac:chgData name="Anne Cazenave" userId="aba1ca54-1527-4520-bded-c0aae218d13f" providerId="ADAL" clId="{428BF4EC-98C3-415B-A5FD-293B8384B09B}" dt="2022-09-26T09:26:55.221" v="159" actId="1035"/>
          <ac:cxnSpMkLst>
            <pc:docMk/>
            <pc:sldMk cId="233814796" sldId="293"/>
            <ac:cxnSpMk id="98" creationId="{55AC580C-2938-4E79-904B-AE9D39D2E9AA}"/>
          </ac:cxnSpMkLst>
        </pc:cxnChg>
        <pc:cxnChg chg="mod">
          <ac:chgData name="Anne Cazenave" userId="aba1ca54-1527-4520-bded-c0aae218d13f" providerId="ADAL" clId="{428BF4EC-98C3-415B-A5FD-293B8384B09B}" dt="2022-09-26T09:26:55.221" v="159" actId="1035"/>
          <ac:cxnSpMkLst>
            <pc:docMk/>
            <pc:sldMk cId="233814796" sldId="293"/>
            <ac:cxnSpMk id="172" creationId="{8179B3A4-17A9-42F7-B6DF-FAA0FFF73F08}"/>
          </ac:cxnSpMkLst>
        </pc:cxnChg>
        <pc:cxnChg chg="mod">
          <ac:chgData name="Anne Cazenave" userId="aba1ca54-1527-4520-bded-c0aae218d13f" providerId="ADAL" clId="{428BF4EC-98C3-415B-A5FD-293B8384B09B}" dt="2022-09-26T09:26:55.221" v="159" actId="1035"/>
          <ac:cxnSpMkLst>
            <pc:docMk/>
            <pc:sldMk cId="233814796" sldId="293"/>
            <ac:cxnSpMk id="174" creationId="{9322BE51-66EF-4E17-ACF5-0156BFFC422F}"/>
          </ac:cxnSpMkLst>
        </pc:cxnChg>
        <pc:cxnChg chg="mod">
          <ac:chgData name="Anne Cazenave" userId="aba1ca54-1527-4520-bded-c0aae218d13f" providerId="ADAL" clId="{428BF4EC-98C3-415B-A5FD-293B8384B09B}" dt="2022-09-26T09:26:55.221" v="159" actId="1035"/>
          <ac:cxnSpMkLst>
            <pc:docMk/>
            <pc:sldMk cId="233814796" sldId="293"/>
            <ac:cxnSpMk id="285" creationId="{B76CD7F5-0473-4E8E-A0FD-795AA2CDA12A}"/>
          </ac:cxnSpMkLst>
        </pc:cxn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a:extLst>
              <a:ext uri="{FF2B5EF4-FFF2-40B4-BE49-F238E27FC236}">
                <a16:creationId xmlns:a16="http://schemas.microsoft.com/office/drawing/2014/main" id="{FED99E16-B8AA-46D1-A56B-B848A1E044F1}"/>
              </a:ext>
            </a:extLst>
          </p:cNvPr>
          <p:cNvSpPr>
            <a:spLocks noGrp="1"/>
          </p:cNvSpPr>
          <p:nvPr>
            <p:ph type="hdr" sz="quarter"/>
          </p:nvPr>
        </p:nvSpPr>
        <p:spPr>
          <a:xfrm>
            <a:off x="0" y="0"/>
            <a:ext cx="3078163" cy="512763"/>
          </a:xfrm>
          <a:prstGeom prst="rect">
            <a:avLst/>
          </a:prstGeom>
        </p:spPr>
        <p:txBody>
          <a:bodyPr vert="horz" lIns="91440" tIns="45720" rIns="91440" bIns="45720" rtlCol="0"/>
          <a:lstStyle>
            <a:lvl1pPr algn="l">
              <a:defRPr sz="1200"/>
            </a:lvl1pPr>
          </a:lstStyle>
          <a:p>
            <a:endParaRPr lang="fr-FR"/>
          </a:p>
        </p:txBody>
      </p:sp>
      <p:sp>
        <p:nvSpPr>
          <p:cNvPr id="3" name="Espace réservé de la date 2">
            <a:extLst>
              <a:ext uri="{FF2B5EF4-FFF2-40B4-BE49-F238E27FC236}">
                <a16:creationId xmlns:a16="http://schemas.microsoft.com/office/drawing/2014/main" id="{B7AA50A5-7FE1-4267-8FB3-D0855CBBCE41}"/>
              </a:ext>
            </a:extLst>
          </p:cNvPr>
          <p:cNvSpPr>
            <a:spLocks noGrp="1"/>
          </p:cNvSpPr>
          <p:nvPr>
            <p:ph type="dt" sz="quarter" idx="1"/>
          </p:nvPr>
        </p:nvSpPr>
        <p:spPr>
          <a:xfrm>
            <a:off x="4022725" y="0"/>
            <a:ext cx="3078163" cy="512763"/>
          </a:xfrm>
          <a:prstGeom prst="rect">
            <a:avLst/>
          </a:prstGeom>
        </p:spPr>
        <p:txBody>
          <a:bodyPr vert="horz" lIns="91440" tIns="45720" rIns="91440" bIns="45720" rtlCol="0"/>
          <a:lstStyle>
            <a:lvl1pPr algn="r">
              <a:defRPr sz="1200"/>
            </a:lvl1pPr>
          </a:lstStyle>
          <a:p>
            <a:fld id="{F90E8D6D-736B-46C3-9933-63101FA51295}" type="datetimeFigureOut">
              <a:rPr lang="fr-FR" smtClean="0"/>
              <a:t>26/09/2022</a:t>
            </a:fld>
            <a:endParaRPr lang="fr-FR"/>
          </a:p>
        </p:txBody>
      </p:sp>
      <p:sp>
        <p:nvSpPr>
          <p:cNvPr id="4" name="Espace réservé du pied de page 3">
            <a:extLst>
              <a:ext uri="{FF2B5EF4-FFF2-40B4-BE49-F238E27FC236}">
                <a16:creationId xmlns:a16="http://schemas.microsoft.com/office/drawing/2014/main" id="{101644CE-D7F5-4326-A56D-D238D1885CE4}"/>
              </a:ext>
            </a:extLst>
          </p:cNvPr>
          <p:cNvSpPr>
            <a:spLocks noGrp="1"/>
          </p:cNvSpPr>
          <p:nvPr>
            <p:ph type="ftr" sz="quarter" idx="2"/>
          </p:nvPr>
        </p:nvSpPr>
        <p:spPr>
          <a:xfrm>
            <a:off x="0" y="9721850"/>
            <a:ext cx="3078163" cy="512763"/>
          </a:xfrm>
          <a:prstGeom prst="rect">
            <a:avLst/>
          </a:prstGeom>
        </p:spPr>
        <p:txBody>
          <a:bodyPr vert="horz" lIns="91440" tIns="45720" rIns="91440" bIns="45720" rtlCol="0" anchor="b"/>
          <a:lstStyle>
            <a:lvl1pPr algn="l">
              <a:defRPr sz="1200"/>
            </a:lvl1pPr>
          </a:lstStyle>
          <a:p>
            <a:endParaRPr lang="fr-FR"/>
          </a:p>
        </p:txBody>
      </p:sp>
      <p:sp>
        <p:nvSpPr>
          <p:cNvPr id="5" name="Espace réservé du numéro de diapositive 4">
            <a:extLst>
              <a:ext uri="{FF2B5EF4-FFF2-40B4-BE49-F238E27FC236}">
                <a16:creationId xmlns:a16="http://schemas.microsoft.com/office/drawing/2014/main" id="{C426E088-1B7F-4323-89AD-C757762F25E7}"/>
              </a:ext>
            </a:extLst>
          </p:cNvPr>
          <p:cNvSpPr>
            <a:spLocks noGrp="1"/>
          </p:cNvSpPr>
          <p:nvPr>
            <p:ph type="sldNum" sz="quarter" idx="3"/>
          </p:nvPr>
        </p:nvSpPr>
        <p:spPr>
          <a:xfrm>
            <a:off x="4022725" y="9721850"/>
            <a:ext cx="3078163" cy="512763"/>
          </a:xfrm>
          <a:prstGeom prst="rect">
            <a:avLst/>
          </a:prstGeom>
        </p:spPr>
        <p:txBody>
          <a:bodyPr vert="horz" lIns="91440" tIns="45720" rIns="91440" bIns="45720" rtlCol="0" anchor="b"/>
          <a:lstStyle>
            <a:lvl1pPr algn="r">
              <a:defRPr sz="1200"/>
            </a:lvl1pPr>
          </a:lstStyle>
          <a:p>
            <a:fld id="{6D59E9E4-2559-4031-8D0F-9C220C49D362}" type="slidenum">
              <a:rPr lang="fr-FR" smtClean="0"/>
              <a:t>‹N°›</a:t>
            </a:fld>
            <a:endParaRPr lang="fr-FR"/>
          </a:p>
        </p:txBody>
      </p:sp>
    </p:spTree>
    <p:extLst>
      <p:ext uri="{BB962C8B-B14F-4D97-AF65-F5344CB8AC3E}">
        <p14:creationId xmlns:p14="http://schemas.microsoft.com/office/powerpoint/2010/main" val="306127456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3077739" cy="513508"/>
          </a:xfrm>
          <a:prstGeom prst="rect">
            <a:avLst/>
          </a:prstGeom>
        </p:spPr>
        <p:txBody>
          <a:bodyPr vert="horz" lIns="99066" tIns="49533" rIns="99066" bIns="49533" rtlCol="0"/>
          <a:lstStyle>
            <a:lvl1pPr algn="l">
              <a:defRPr sz="1300"/>
            </a:lvl1pPr>
          </a:lstStyle>
          <a:p>
            <a:endParaRPr lang="fr-FR"/>
          </a:p>
        </p:txBody>
      </p:sp>
      <p:sp>
        <p:nvSpPr>
          <p:cNvPr id="3" name="Espace réservé de la date 2"/>
          <p:cNvSpPr>
            <a:spLocks noGrp="1"/>
          </p:cNvSpPr>
          <p:nvPr>
            <p:ph type="dt" idx="1"/>
          </p:nvPr>
        </p:nvSpPr>
        <p:spPr>
          <a:xfrm>
            <a:off x="4023092" y="0"/>
            <a:ext cx="3077739" cy="513508"/>
          </a:xfrm>
          <a:prstGeom prst="rect">
            <a:avLst/>
          </a:prstGeom>
        </p:spPr>
        <p:txBody>
          <a:bodyPr vert="horz" lIns="99066" tIns="49533" rIns="99066" bIns="49533" rtlCol="0"/>
          <a:lstStyle>
            <a:lvl1pPr algn="r">
              <a:defRPr sz="1300"/>
            </a:lvl1pPr>
          </a:lstStyle>
          <a:p>
            <a:fld id="{2EC219DB-C0D0-4E05-B925-FAE1E8635076}" type="datetimeFigureOut">
              <a:rPr lang="fr-FR" smtClean="0"/>
              <a:t>26/09/2022</a:t>
            </a:fld>
            <a:endParaRPr lang="fr-FR"/>
          </a:p>
        </p:txBody>
      </p:sp>
      <p:sp>
        <p:nvSpPr>
          <p:cNvPr id="4" name="Espace réservé de l'image des diapositives 3"/>
          <p:cNvSpPr>
            <a:spLocks noGrp="1" noRot="1" noChangeAspect="1"/>
          </p:cNvSpPr>
          <p:nvPr>
            <p:ph type="sldImg" idx="2"/>
          </p:nvPr>
        </p:nvSpPr>
        <p:spPr>
          <a:xfrm>
            <a:off x="2355850" y="1279525"/>
            <a:ext cx="2390775" cy="3454400"/>
          </a:xfrm>
          <a:prstGeom prst="rect">
            <a:avLst/>
          </a:prstGeom>
          <a:noFill/>
          <a:ln w="12700">
            <a:solidFill>
              <a:prstClr val="black"/>
            </a:solidFill>
          </a:ln>
        </p:spPr>
        <p:txBody>
          <a:bodyPr vert="horz" lIns="99066" tIns="49533" rIns="99066" bIns="49533" rtlCol="0" anchor="ctr"/>
          <a:lstStyle/>
          <a:p>
            <a:endParaRPr lang="fr-FR"/>
          </a:p>
        </p:txBody>
      </p:sp>
      <p:sp>
        <p:nvSpPr>
          <p:cNvPr id="5" name="Espace réservé des notes 4"/>
          <p:cNvSpPr>
            <a:spLocks noGrp="1"/>
          </p:cNvSpPr>
          <p:nvPr>
            <p:ph type="body" sz="quarter" idx="3"/>
          </p:nvPr>
        </p:nvSpPr>
        <p:spPr>
          <a:xfrm>
            <a:off x="710248" y="4925407"/>
            <a:ext cx="5681980" cy="4029879"/>
          </a:xfrm>
          <a:prstGeom prst="rect">
            <a:avLst/>
          </a:prstGeom>
        </p:spPr>
        <p:txBody>
          <a:bodyPr vert="horz" lIns="99066" tIns="49533" rIns="99066" bIns="49533" rtlCol="0"/>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9721107"/>
            <a:ext cx="3077739" cy="513507"/>
          </a:xfrm>
          <a:prstGeom prst="rect">
            <a:avLst/>
          </a:prstGeom>
        </p:spPr>
        <p:txBody>
          <a:bodyPr vert="horz" lIns="99066" tIns="49533" rIns="99066" bIns="49533" rtlCol="0" anchor="b"/>
          <a:lstStyle>
            <a:lvl1pPr algn="l">
              <a:defRPr sz="1300"/>
            </a:lvl1pPr>
          </a:lstStyle>
          <a:p>
            <a:endParaRPr lang="fr-FR"/>
          </a:p>
        </p:txBody>
      </p:sp>
      <p:sp>
        <p:nvSpPr>
          <p:cNvPr id="7" name="Espace réservé du numéro de diapositive 6"/>
          <p:cNvSpPr>
            <a:spLocks noGrp="1"/>
          </p:cNvSpPr>
          <p:nvPr>
            <p:ph type="sldNum" sz="quarter" idx="5"/>
          </p:nvPr>
        </p:nvSpPr>
        <p:spPr>
          <a:xfrm>
            <a:off x="4023092" y="9721107"/>
            <a:ext cx="3077739" cy="513507"/>
          </a:xfrm>
          <a:prstGeom prst="rect">
            <a:avLst/>
          </a:prstGeom>
        </p:spPr>
        <p:txBody>
          <a:bodyPr vert="horz" lIns="99066" tIns="49533" rIns="99066" bIns="49533" rtlCol="0" anchor="b"/>
          <a:lstStyle>
            <a:lvl1pPr algn="r">
              <a:defRPr sz="1300"/>
            </a:lvl1pPr>
          </a:lstStyle>
          <a:p>
            <a:fld id="{C9BB44F8-D027-420A-9DD0-08315CA4842B}" type="slidenum">
              <a:rPr lang="fr-FR" smtClean="0"/>
              <a:t>‹N°›</a:t>
            </a:fld>
            <a:endParaRPr lang="fr-FR"/>
          </a:p>
        </p:txBody>
      </p:sp>
    </p:spTree>
    <p:extLst>
      <p:ext uri="{BB962C8B-B14F-4D97-AF65-F5344CB8AC3E}">
        <p14:creationId xmlns:p14="http://schemas.microsoft.com/office/powerpoint/2010/main" val="305879668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2360613" y="1143000"/>
            <a:ext cx="2136775" cy="3086100"/>
          </a:xfrm>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89474152-CAC2-474A-92AA-5561F1636153}" type="slidenum">
              <a:rPr kumimoji="0" lang="fr-FR" sz="13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a:t>
            </a:fld>
            <a:endParaRPr kumimoji="0" lang="fr-FR" sz="13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88465705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2360613" y="1143000"/>
            <a:ext cx="2136775" cy="3086100"/>
          </a:xfrm>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89474152-CAC2-474A-92AA-5561F1636153}" type="slidenum">
              <a:rPr kumimoji="0" lang="fr-FR" sz="13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2</a:t>
            </a:fld>
            <a:endParaRPr kumimoji="0" lang="fr-FR" sz="13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14661979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2360613" y="1143000"/>
            <a:ext cx="2136775" cy="3086100"/>
          </a:xfrm>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89474152-CAC2-474A-92AA-5561F1636153}" type="slidenum">
              <a:rPr kumimoji="0" lang="fr-FR" sz="13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3</a:t>
            </a:fld>
            <a:endParaRPr kumimoji="0" lang="fr-FR" sz="13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56825039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2360613" y="1143000"/>
            <a:ext cx="2136775" cy="3086100"/>
          </a:xfrm>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89474152-CAC2-474A-92AA-5561F1636153}" type="slidenum">
              <a:rPr kumimoji="0" lang="fr-FR" sz="13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4</a:t>
            </a:fld>
            <a:endParaRPr kumimoji="0" lang="fr-FR" sz="13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1937473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2360613" y="1143000"/>
            <a:ext cx="2136775" cy="3086100"/>
          </a:xfrm>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89474152-CAC2-474A-92AA-5561F1636153}" type="slidenum">
              <a:rPr kumimoji="0" lang="fr-FR" sz="13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5</a:t>
            </a:fld>
            <a:endParaRPr kumimoji="0" lang="fr-FR" sz="13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0636563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2360613" y="1143000"/>
            <a:ext cx="2136775" cy="3086100"/>
          </a:xfrm>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89474152-CAC2-474A-92AA-5561F1636153}" type="slidenum">
              <a:rPr kumimoji="0" lang="fr-FR" sz="13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6</a:t>
            </a:fld>
            <a:endParaRPr kumimoji="0" lang="fr-FR" sz="13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05637237"/>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ouverture">
    <p:bg>
      <p:bgPr>
        <a:solidFill>
          <a:schemeClr val="accent6"/>
        </a:solidFill>
        <a:effectLst/>
      </p:bgPr>
    </p:bg>
    <p:spTree>
      <p:nvGrpSpPr>
        <p:cNvPr id="1" name=""/>
        <p:cNvGrpSpPr/>
        <p:nvPr/>
      </p:nvGrpSpPr>
      <p:grpSpPr>
        <a:xfrm>
          <a:off x="0" y="0"/>
          <a:ext cx="0" cy="0"/>
          <a:chOff x="0" y="0"/>
          <a:chExt cx="0" cy="0"/>
        </a:xfrm>
      </p:grpSpPr>
      <p:grpSp>
        <p:nvGrpSpPr>
          <p:cNvPr id="17" name="Groupe 26">
            <a:extLst>
              <a:ext uri="{FF2B5EF4-FFF2-40B4-BE49-F238E27FC236}">
                <a16:creationId xmlns:a16="http://schemas.microsoft.com/office/drawing/2014/main" id="{F42DF5A7-22F3-49CD-BA5D-5D30ABA3770B}"/>
              </a:ext>
            </a:extLst>
          </p:cNvPr>
          <p:cNvGrpSpPr>
            <a:grpSpLocks noChangeAspect="1"/>
          </p:cNvGrpSpPr>
          <p:nvPr userDrawn="1"/>
        </p:nvGrpSpPr>
        <p:grpSpPr>
          <a:xfrm>
            <a:off x="484581" y="5092540"/>
            <a:ext cx="446254" cy="432000"/>
            <a:chOff x="1343026" y="4572281"/>
            <a:chExt cx="468000" cy="468000"/>
          </a:xfrm>
        </p:grpSpPr>
        <p:sp>
          <p:nvSpPr>
            <p:cNvPr id="18" name="Ellipse 30">
              <a:extLst>
                <a:ext uri="{FF2B5EF4-FFF2-40B4-BE49-F238E27FC236}">
                  <a16:creationId xmlns:a16="http://schemas.microsoft.com/office/drawing/2014/main" id="{A4E54B56-F108-4F43-BDEA-20F93A3C65D0}"/>
                </a:ext>
              </a:extLst>
            </p:cNvPr>
            <p:cNvSpPr/>
            <p:nvPr/>
          </p:nvSpPr>
          <p:spPr>
            <a:xfrm>
              <a:off x="1343026" y="4572281"/>
              <a:ext cx="468000" cy="468000"/>
            </a:xfrm>
            <a:prstGeom prst="ellipse">
              <a:avLst/>
            </a:prstGeom>
            <a:noFill/>
            <a:ln w="158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514342" rtl="0" eaLnBrk="1" fontAlgn="auto" latinLnBrk="0" hangingPunct="1">
                <a:lnSpc>
                  <a:spcPct val="100000"/>
                </a:lnSpc>
                <a:spcBef>
                  <a:spcPts val="0"/>
                </a:spcBef>
                <a:spcAft>
                  <a:spcPts val="0"/>
                </a:spcAft>
                <a:buClrTx/>
                <a:buSzTx/>
                <a:buFontTx/>
                <a:buNone/>
                <a:tabLst/>
                <a:defRPr/>
              </a:pPr>
              <a:endParaRPr kumimoji="0" lang="LID4096" sz="1013" b="0" i="0" u="none" strike="noStrike" kern="1200" cap="none" spc="0" normalizeH="0" baseline="0" noProof="0">
                <a:ln>
                  <a:noFill/>
                </a:ln>
                <a:solidFill>
                  <a:srgbClr val="FFFFFF"/>
                </a:solidFill>
                <a:effectLst/>
                <a:uLnTx/>
                <a:uFillTx/>
                <a:latin typeface="Ubuntu" panose="020B0504030602030204" pitchFamily="34" charset="0"/>
                <a:ea typeface="+mn-ea"/>
                <a:cs typeface="+mn-cs"/>
              </a:endParaRPr>
            </a:p>
          </p:txBody>
        </p:sp>
        <p:grpSp>
          <p:nvGrpSpPr>
            <p:cNvPr id="19" name="Groupe 33">
              <a:extLst>
                <a:ext uri="{FF2B5EF4-FFF2-40B4-BE49-F238E27FC236}">
                  <a16:creationId xmlns:a16="http://schemas.microsoft.com/office/drawing/2014/main" id="{8CB64533-26F8-48BB-AAEE-617867112713}"/>
                </a:ext>
              </a:extLst>
            </p:cNvPr>
            <p:cNvGrpSpPr/>
            <p:nvPr/>
          </p:nvGrpSpPr>
          <p:grpSpPr>
            <a:xfrm rot="13500000">
              <a:off x="1459549" y="4727856"/>
              <a:ext cx="156850" cy="156850"/>
              <a:chOff x="2932268" y="5599425"/>
              <a:chExt cx="156850" cy="156850"/>
            </a:xfrm>
          </p:grpSpPr>
          <p:cxnSp>
            <p:nvCxnSpPr>
              <p:cNvPr id="20" name="Connecteur droit 34">
                <a:extLst>
                  <a:ext uri="{FF2B5EF4-FFF2-40B4-BE49-F238E27FC236}">
                    <a16:creationId xmlns:a16="http://schemas.microsoft.com/office/drawing/2014/main" id="{F1E4DAF3-BC0B-47A9-8825-E7F34AA84398}"/>
                  </a:ext>
                </a:extLst>
              </p:cNvPr>
              <p:cNvCxnSpPr>
                <a:cxnSpLocks/>
              </p:cNvCxnSpPr>
              <p:nvPr/>
            </p:nvCxnSpPr>
            <p:spPr>
              <a:xfrm>
                <a:off x="2936875" y="5599425"/>
                <a:ext cx="0" cy="156850"/>
              </a:xfrm>
              <a:prstGeom prst="line">
                <a:avLst/>
              </a:prstGeom>
              <a:ln w="15875">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21" name="Connecteur droit 35">
                <a:extLst>
                  <a:ext uri="{FF2B5EF4-FFF2-40B4-BE49-F238E27FC236}">
                    <a16:creationId xmlns:a16="http://schemas.microsoft.com/office/drawing/2014/main" id="{A3C6A0B0-AEC3-4D55-8062-CE53C11DF1E4}"/>
                  </a:ext>
                </a:extLst>
              </p:cNvPr>
              <p:cNvCxnSpPr>
                <a:cxnSpLocks/>
              </p:cNvCxnSpPr>
              <p:nvPr/>
            </p:nvCxnSpPr>
            <p:spPr>
              <a:xfrm rot="16200000" flipH="1">
                <a:off x="3010693" y="5673087"/>
                <a:ext cx="0" cy="156850"/>
              </a:xfrm>
              <a:prstGeom prst="line">
                <a:avLst/>
              </a:prstGeom>
              <a:ln w="15875">
                <a:solidFill>
                  <a:schemeClr val="accent2"/>
                </a:solidFill>
              </a:ln>
            </p:spPr>
            <p:style>
              <a:lnRef idx="1">
                <a:schemeClr val="accent1"/>
              </a:lnRef>
              <a:fillRef idx="0">
                <a:schemeClr val="accent1"/>
              </a:fillRef>
              <a:effectRef idx="0">
                <a:schemeClr val="accent1"/>
              </a:effectRef>
              <a:fontRef idx="minor">
                <a:schemeClr val="tx1"/>
              </a:fontRef>
            </p:style>
          </p:cxnSp>
        </p:grpSp>
      </p:grpSp>
      <p:sp>
        <p:nvSpPr>
          <p:cNvPr id="25" name="Text Placeholder 24">
            <a:extLst>
              <a:ext uri="{FF2B5EF4-FFF2-40B4-BE49-F238E27FC236}">
                <a16:creationId xmlns:a16="http://schemas.microsoft.com/office/drawing/2014/main" id="{0D459541-5C47-416C-B24A-02BF445C3681}"/>
              </a:ext>
            </a:extLst>
          </p:cNvPr>
          <p:cNvSpPr>
            <a:spLocks noGrp="1"/>
          </p:cNvSpPr>
          <p:nvPr>
            <p:ph type="body" sz="quarter" idx="11" hasCustomPrompt="1"/>
          </p:nvPr>
        </p:nvSpPr>
        <p:spPr>
          <a:xfrm>
            <a:off x="1079600" y="5192226"/>
            <a:ext cx="2503706" cy="232628"/>
          </a:xfrm>
          <a:prstGeom prst="rect">
            <a:avLst/>
          </a:prstGeom>
        </p:spPr>
        <p:txBody>
          <a:bodyPr wrap="square">
            <a:spAutoFit/>
          </a:bodyPr>
          <a:lstStyle>
            <a:lvl1pPr marL="0" indent="0">
              <a:spcBef>
                <a:spcPts val="0"/>
              </a:spcBef>
              <a:buNone/>
              <a:defRPr kumimoji="0" lang="fr-FR" sz="1013" b="0" i="0" u="none" strike="noStrike" kern="1200" cap="none" spc="0" normalizeH="0" baseline="0">
                <a:ln>
                  <a:noFill/>
                </a:ln>
                <a:solidFill>
                  <a:schemeClr val="accent1"/>
                </a:solidFill>
                <a:effectLst/>
                <a:uLnTx/>
                <a:uFillTx/>
                <a:latin typeface="Ubuntu Light" panose="020B0304030602030204" pitchFamily="34" charset="0"/>
                <a:ea typeface="+mj-ea"/>
                <a:cs typeface="Arial" panose="020B0604020202020204" pitchFamily="34" charset="0"/>
              </a:defRPr>
            </a:lvl1pPr>
          </a:lstStyle>
          <a:p>
            <a:pPr lvl="0"/>
            <a:r>
              <a:rPr lang="fr-FR"/>
              <a:t>Sous-titre de la présentation</a:t>
            </a:r>
          </a:p>
        </p:txBody>
      </p:sp>
      <p:sp>
        <p:nvSpPr>
          <p:cNvPr id="15" name="Picture Placeholder 14">
            <a:extLst>
              <a:ext uri="{FF2B5EF4-FFF2-40B4-BE49-F238E27FC236}">
                <a16:creationId xmlns:a16="http://schemas.microsoft.com/office/drawing/2014/main" id="{7C9A9E6F-9184-4952-BBCA-1BCBDBE4679C}"/>
              </a:ext>
            </a:extLst>
          </p:cNvPr>
          <p:cNvSpPr>
            <a:spLocks noGrp="1"/>
          </p:cNvSpPr>
          <p:nvPr>
            <p:ph type="pic" sz="quarter" idx="10"/>
          </p:nvPr>
        </p:nvSpPr>
        <p:spPr>
          <a:xfrm>
            <a:off x="3764805" y="1195880"/>
            <a:ext cx="2346986" cy="7567115"/>
          </a:xfrm>
          <a:custGeom>
            <a:avLst/>
            <a:gdLst>
              <a:gd name="connsiteX0" fmla="*/ 3294107 w 4172420"/>
              <a:gd name="connsiteY0" fmla="*/ 0 h 5238772"/>
              <a:gd name="connsiteX1" fmla="*/ 4172420 w 4172420"/>
              <a:gd name="connsiteY1" fmla="*/ 0 h 5238772"/>
              <a:gd name="connsiteX2" fmla="*/ 2941442 w 4172420"/>
              <a:gd name="connsiteY2" fmla="*/ 3012629 h 5238772"/>
              <a:gd name="connsiteX3" fmla="*/ 814532 w 4172420"/>
              <a:gd name="connsiteY3" fmla="*/ 5238772 h 5238772"/>
              <a:gd name="connsiteX4" fmla="*/ 0 w 4172420"/>
              <a:gd name="connsiteY4" fmla="*/ 5238772 h 5238772"/>
              <a:gd name="connsiteX5" fmla="*/ 1491570 w 4172420"/>
              <a:gd name="connsiteY5" fmla="*/ 1588828 h 5238772"/>
              <a:gd name="connsiteX6" fmla="*/ 3294107 w 4172420"/>
              <a:gd name="connsiteY6" fmla="*/ 0 h 52387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72420" h="5238772">
                <a:moveTo>
                  <a:pt x="3294107" y="0"/>
                </a:moveTo>
                <a:lnTo>
                  <a:pt x="4172420" y="0"/>
                </a:lnTo>
                <a:cubicBezTo>
                  <a:pt x="4172420" y="0"/>
                  <a:pt x="3040715" y="2769298"/>
                  <a:pt x="2941442" y="3012629"/>
                </a:cubicBezTo>
                <a:cubicBezTo>
                  <a:pt x="2412818" y="4306340"/>
                  <a:pt x="2042779" y="5238772"/>
                  <a:pt x="814532" y="5238772"/>
                </a:cubicBezTo>
                <a:lnTo>
                  <a:pt x="0" y="5238772"/>
                </a:lnTo>
                <a:cubicBezTo>
                  <a:pt x="0" y="5238772"/>
                  <a:pt x="1383858" y="1852724"/>
                  <a:pt x="1491570" y="1588828"/>
                </a:cubicBezTo>
                <a:cubicBezTo>
                  <a:pt x="1762086" y="927726"/>
                  <a:pt x="2384772" y="0"/>
                  <a:pt x="3294107" y="0"/>
                </a:cubicBezTo>
                <a:close/>
              </a:path>
            </a:pathLst>
          </a:custGeom>
        </p:spPr>
        <p:txBody>
          <a:bodyPr wrap="square" anchor="ctr">
            <a:noAutofit/>
          </a:bodyPr>
          <a:lstStyle>
            <a:lvl1pPr marL="0" indent="0" algn="ctr">
              <a:buNone/>
              <a:defRPr sz="450"/>
            </a:lvl1pPr>
          </a:lstStyle>
          <a:p>
            <a:endParaRPr lang="fr-FR"/>
          </a:p>
        </p:txBody>
      </p:sp>
      <p:sp>
        <p:nvSpPr>
          <p:cNvPr id="4" name="object 4">
            <a:extLst>
              <a:ext uri="{FF2B5EF4-FFF2-40B4-BE49-F238E27FC236}">
                <a16:creationId xmlns:a16="http://schemas.microsoft.com/office/drawing/2014/main" id="{B16B48A4-BDBA-4D25-B867-0761CF4906C3}"/>
              </a:ext>
            </a:extLst>
          </p:cNvPr>
          <p:cNvSpPr txBox="1"/>
          <p:nvPr userDrawn="1"/>
        </p:nvSpPr>
        <p:spPr>
          <a:xfrm>
            <a:off x="5000264" y="9254595"/>
            <a:ext cx="1142539" cy="128169"/>
          </a:xfrm>
          <a:prstGeom prst="rect">
            <a:avLst/>
          </a:prstGeom>
        </p:spPr>
        <p:txBody>
          <a:bodyPr vert="horz" wrap="square" lIns="0" tIns="6787" rIns="0" bIns="0" rtlCol="0" anchor="t">
            <a:spAutoFit/>
          </a:bodyPr>
          <a:lstStyle/>
          <a:p>
            <a:pPr marL="7144" marR="0" lvl="0" indent="0" algn="r" defTabSz="514342" rtl="0" eaLnBrk="1" fontAlgn="auto" latinLnBrk="0" hangingPunct="1">
              <a:lnSpc>
                <a:spcPct val="100000"/>
              </a:lnSpc>
              <a:spcBef>
                <a:spcPts val="53"/>
              </a:spcBef>
              <a:spcAft>
                <a:spcPts val="0"/>
              </a:spcAft>
              <a:buClrTx/>
              <a:buSzTx/>
              <a:buFontTx/>
              <a:buNone/>
              <a:tabLst/>
              <a:defRPr/>
            </a:pPr>
            <a:r>
              <a:rPr kumimoji="0" lang="fr-FR" sz="394" b="0" i="0" u="none" strike="noStrike" kern="1200" cap="none" spc="0" normalizeH="0" baseline="0" noProof="0">
                <a:ln>
                  <a:noFill/>
                </a:ln>
                <a:solidFill>
                  <a:srgbClr val="000000"/>
                </a:solidFill>
                <a:effectLst/>
                <a:uLnTx/>
                <a:uFillTx/>
                <a:latin typeface="Ubuntu" panose="020B0504030602030204" pitchFamily="34" charset="0"/>
                <a:ea typeface="+mn-ea"/>
                <a:cs typeface="+mn-cs"/>
              </a:rPr>
              <a:t>agence nationale d'appui à la performance </a:t>
            </a:r>
            <a:br>
              <a:rPr kumimoji="0" lang="fr-FR" sz="394" b="0" i="0" u="none" strike="noStrike" kern="1200" cap="none" spc="0" normalizeH="0" baseline="0" noProof="0">
                <a:ln>
                  <a:noFill/>
                </a:ln>
                <a:solidFill>
                  <a:srgbClr val="000000"/>
                </a:solidFill>
                <a:effectLst/>
                <a:uLnTx/>
                <a:uFillTx/>
                <a:latin typeface="Ubuntu" panose="020B0504030602030204" pitchFamily="34" charset="0"/>
                <a:ea typeface="+mn-ea"/>
                <a:cs typeface="+mn-cs"/>
              </a:rPr>
            </a:br>
            <a:r>
              <a:rPr kumimoji="0" lang="fr-FR" sz="394" b="0" i="0" u="none" strike="noStrike" kern="1200" cap="none" spc="0" normalizeH="0" baseline="0" noProof="0">
                <a:ln>
                  <a:noFill/>
                </a:ln>
                <a:solidFill>
                  <a:srgbClr val="000000"/>
                </a:solidFill>
                <a:effectLst/>
                <a:uLnTx/>
                <a:uFillTx/>
                <a:latin typeface="Ubuntu" panose="020B0504030602030204" pitchFamily="34" charset="0"/>
                <a:ea typeface="+mn-ea"/>
                <a:cs typeface="+mn-cs"/>
              </a:rPr>
              <a:t>des établissements de santé et médico-sociaux</a:t>
            </a:r>
          </a:p>
        </p:txBody>
      </p:sp>
      <p:pic>
        <p:nvPicPr>
          <p:cNvPr id="5" name="Image 8">
            <a:extLst>
              <a:ext uri="{FF2B5EF4-FFF2-40B4-BE49-F238E27FC236}">
                <a16:creationId xmlns:a16="http://schemas.microsoft.com/office/drawing/2014/main" id="{08BBF3AB-49F7-4033-BD9A-F720C1D39582}"/>
              </a:ext>
            </a:extLst>
          </p:cNvPr>
          <p:cNvPicPr>
            <a:picLocks noChangeAspect="1"/>
          </p:cNvPicPr>
          <p:nvPr userDrawn="1"/>
        </p:nvPicPr>
        <p:blipFill>
          <a:blip r:embed="rId2"/>
          <a:stretch>
            <a:fillRect/>
          </a:stretch>
        </p:blipFill>
        <p:spPr>
          <a:xfrm>
            <a:off x="6264317" y="8593405"/>
            <a:ext cx="486055" cy="1131952"/>
          </a:xfrm>
          <a:prstGeom prst="rect">
            <a:avLst/>
          </a:prstGeom>
        </p:spPr>
      </p:pic>
      <p:cxnSp>
        <p:nvCxnSpPr>
          <p:cNvPr id="6" name="Connecteur droit 25">
            <a:extLst>
              <a:ext uri="{FF2B5EF4-FFF2-40B4-BE49-F238E27FC236}">
                <a16:creationId xmlns:a16="http://schemas.microsoft.com/office/drawing/2014/main" id="{1567917E-5A60-4A04-8C26-8F63A4F3447A}"/>
              </a:ext>
            </a:extLst>
          </p:cNvPr>
          <p:cNvCxnSpPr>
            <a:cxnSpLocks/>
          </p:cNvCxnSpPr>
          <p:nvPr userDrawn="1"/>
        </p:nvCxnSpPr>
        <p:spPr>
          <a:xfrm>
            <a:off x="6223811" y="8735373"/>
            <a:ext cx="0" cy="848013"/>
          </a:xfrm>
          <a:prstGeom prst="line">
            <a:avLst/>
          </a:prstGeom>
          <a:ln w="3175">
            <a:solidFill>
              <a:schemeClr val="tx1"/>
            </a:solidFill>
          </a:ln>
        </p:spPr>
        <p:style>
          <a:lnRef idx="1">
            <a:schemeClr val="accent1"/>
          </a:lnRef>
          <a:fillRef idx="0">
            <a:schemeClr val="accent1"/>
          </a:fillRef>
          <a:effectRef idx="0">
            <a:schemeClr val="accent1"/>
          </a:effectRef>
          <a:fontRef idx="minor">
            <a:schemeClr val="tx1"/>
          </a:fontRef>
        </p:style>
      </p:cxnSp>
      <p:sp>
        <p:nvSpPr>
          <p:cNvPr id="8" name="Graphic 43">
            <a:extLst>
              <a:ext uri="{FF2B5EF4-FFF2-40B4-BE49-F238E27FC236}">
                <a16:creationId xmlns:a16="http://schemas.microsoft.com/office/drawing/2014/main" id="{336325C9-7348-4577-8780-773CC2CBEE5A}"/>
              </a:ext>
            </a:extLst>
          </p:cNvPr>
          <p:cNvSpPr/>
          <p:nvPr/>
        </p:nvSpPr>
        <p:spPr>
          <a:xfrm>
            <a:off x="3768021" y="8142617"/>
            <a:ext cx="2374778" cy="607682"/>
          </a:xfrm>
          <a:custGeom>
            <a:avLst/>
            <a:gdLst>
              <a:gd name="connsiteX0" fmla="*/ 1264253 w 1601342"/>
              <a:gd name="connsiteY0" fmla="*/ 0 h 2010594"/>
              <a:gd name="connsiteX1" fmla="*/ 572453 w 1601342"/>
              <a:gd name="connsiteY1" fmla="*/ 609778 h 2010594"/>
              <a:gd name="connsiteX2" fmla="*/ 0 w 1601342"/>
              <a:gd name="connsiteY2" fmla="*/ 2010594 h 2010594"/>
              <a:gd name="connsiteX3" fmla="*/ 312611 w 1601342"/>
              <a:gd name="connsiteY3" fmla="*/ 2010594 h 2010594"/>
              <a:gd name="connsiteX4" fmla="*/ 1128903 w 1601342"/>
              <a:gd name="connsiteY4" fmla="*/ 1156220 h 2010594"/>
              <a:gd name="connsiteX5" fmla="*/ 1601343 w 1601342"/>
              <a:gd name="connsiteY5" fmla="*/ 0 h 20105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601342" h="2010594">
                <a:moveTo>
                  <a:pt x="1264253" y="0"/>
                </a:moveTo>
                <a:cubicBezTo>
                  <a:pt x="915257" y="0"/>
                  <a:pt x="676275" y="356053"/>
                  <a:pt x="572453" y="609778"/>
                </a:cubicBezTo>
                <a:cubicBezTo>
                  <a:pt x="531114" y="711059"/>
                  <a:pt x="0" y="2010594"/>
                  <a:pt x="0" y="2010594"/>
                </a:cubicBezTo>
                <a:lnTo>
                  <a:pt x="312611" y="2010594"/>
                </a:lnTo>
                <a:cubicBezTo>
                  <a:pt x="784003" y="2010594"/>
                  <a:pt x="926021" y="1652735"/>
                  <a:pt x="1128903" y="1156220"/>
                </a:cubicBezTo>
                <a:cubicBezTo>
                  <a:pt x="1167003" y="1062832"/>
                  <a:pt x="1601343" y="0"/>
                  <a:pt x="1601343" y="0"/>
                </a:cubicBezTo>
                <a:close/>
              </a:path>
            </a:pathLst>
          </a:custGeom>
          <a:solidFill>
            <a:schemeClr val="accent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4655" tIns="32327" rIns="64655" bIns="32327" numCol="1" spcCol="0" rtlCol="0" fromWordArt="0" anchor="ctr" anchorCtr="0" forceAA="0" compatLnSpc="1">
            <a:prstTxWarp prst="textNoShape">
              <a:avLst/>
            </a:prstTxWarp>
            <a:noAutofit/>
          </a:bodyPr>
          <a:lstStyle/>
          <a:p>
            <a:pPr marL="0" marR="0" lvl="0" indent="0" algn="ctr" defTabSz="514342" rtl="0" eaLnBrk="1" fontAlgn="auto" latinLnBrk="0" hangingPunct="1">
              <a:lnSpc>
                <a:spcPct val="100000"/>
              </a:lnSpc>
              <a:spcBef>
                <a:spcPts val="0"/>
              </a:spcBef>
              <a:spcAft>
                <a:spcPts val="0"/>
              </a:spcAft>
              <a:buClrTx/>
              <a:buSzTx/>
              <a:buFontTx/>
              <a:buNone/>
              <a:tabLst/>
              <a:defRPr/>
            </a:pPr>
            <a:endParaRPr kumimoji="0" lang="de-DE" sz="1273" b="0" i="0" u="none" strike="noStrike" kern="1200" cap="none" spc="0" normalizeH="0" baseline="0" noProof="0">
              <a:ln>
                <a:noFill/>
              </a:ln>
              <a:solidFill>
                <a:srgbClr val="FFFFFF"/>
              </a:solidFill>
              <a:effectLst/>
              <a:uLnTx/>
              <a:uFillTx/>
              <a:latin typeface="Ubuntu" panose="020B0504030602030204" pitchFamily="34" charset="0"/>
              <a:ea typeface="+mn-ea"/>
              <a:cs typeface="+mn-cs"/>
            </a:endParaRPr>
          </a:p>
        </p:txBody>
      </p:sp>
      <p:sp>
        <p:nvSpPr>
          <p:cNvPr id="27" name="Title 26">
            <a:extLst>
              <a:ext uri="{FF2B5EF4-FFF2-40B4-BE49-F238E27FC236}">
                <a16:creationId xmlns:a16="http://schemas.microsoft.com/office/drawing/2014/main" id="{64E34AD3-B995-456F-BDB2-3DC1823DB6FF}"/>
              </a:ext>
            </a:extLst>
          </p:cNvPr>
          <p:cNvSpPr>
            <a:spLocks noGrp="1"/>
          </p:cNvSpPr>
          <p:nvPr>
            <p:ph type="title" hasCustomPrompt="1"/>
          </p:nvPr>
        </p:nvSpPr>
        <p:spPr>
          <a:xfrm>
            <a:off x="707708" y="4573916"/>
            <a:ext cx="3555682" cy="341632"/>
          </a:xfrm>
          <a:prstGeom prst="rect">
            <a:avLst/>
          </a:prstGeom>
        </p:spPr>
        <p:txBody>
          <a:bodyPr wrap="square" anchor="b">
            <a:spAutoFit/>
          </a:bodyPr>
          <a:lstStyle>
            <a:lvl1pPr>
              <a:defRPr lang="fr-FR" sz="1800" b="0" kern="1200" cap="all" baseline="0" dirty="0">
                <a:ln w="12700">
                  <a:noFill/>
                </a:ln>
                <a:solidFill>
                  <a:schemeClr val="accent1"/>
                </a:solidFill>
                <a:latin typeface="+mj-lt"/>
                <a:ea typeface="+mj-ea"/>
                <a:cs typeface="Arial" panose="020B0604020202020204" pitchFamily="34" charset="0"/>
              </a:defRPr>
            </a:lvl1pPr>
          </a:lstStyle>
          <a:p>
            <a:r>
              <a:rPr lang="en-US"/>
              <a:t>TITRE DE LA PRÉSENTATION</a:t>
            </a:r>
            <a:endParaRPr lang="fr-FR"/>
          </a:p>
        </p:txBody>
      </p:sp>
      <p:pic>
        <p:nvPicPr>
          <p:cNvPr id="16" name="Image 3" descr="Une image contenant texte&#10;&#10;Description générée automatiquement">
            <a:extLst>
              <a:ext uri="{FF2B5EF4-FFF2-40B4-BE49-F238E27FC236}">
                <a16:creationId xmlns:a16="http://schemas.microsoft.com/office/drawing/2014/main" id="{0C947BDC-D01F-4B41-9DA6-7181A6F7A877}"/>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257180" y="274261"/>
            <a:ext cx="1968759" cy="452208"/>
          </a:xfrm>
          <a:prstGeom prst="rect">
            <a:avLst/>
          </a:prstGeom>
        </p:spPr>
      </p:pic>
      <p:sp>
        <p:nvSpPr>
          <p:cNvPr id="22" name="Graphique 21">
            <a:extLst>
              <a:ext uri="{FF2B5EF4-FFF2-40B4-BE49-F238E27FC236}">
                <a16:creationId xmlns:a16="http://schemas.microsoft.com/office/drawing/2014/main" id="{ABEB38AA-9517-421D-A931-D971688FCFDD}"/>
              </a:ext>
            </a:extLst>
          </p:cNvPr>
          <p:cNvSpPr>
            <a:spLocks noChangeAspect="1"/>
          </p:cNvSpPr>
          <p:nvPr userDrawn="1"/>
        </p:nvSpPr>
        <p:spPr>
          <a:xfrm flipH="1">
            <a:off x="-394722" y="4848840"/>
            <a:ext cx="651902" cy="180000"/>
          </a:xfrm>
          <a:custGeom>
            <a:avLst/>
            <a:gdLst>
              <a:gd name="connsiteX0" fmla="*/ 556811 w 556811"/>
              <a:gd name="connsiteY0" fmla="*/ 153745 h 153744"/>
              <a:gd name="connsiteX1" fmla="*/ 215185 w 556811"/>
              <a:gd name="connsiteY1" fmla="*/ 153745 h 153744"/>
              <a:gd name="connsiteX2" fmla="*/ 0 w 556811"/>
              <a:gd name="connsiteY2" fmla="*/ 0 h 153744"/>
              <a:gd name="connsiteX3" fmla="*/ 341626 w 556811"/>
              <a:gd name="connsiteY3" fmla="*/ 0 h 153744"/>
              <a:gd name="connsiteX4" fmla="*/ 556811 w 556811"/>
              <a:gd name="connsiteY4" fmla="*/ 153745 h 15374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56811" h="153744">
                <a:moveTo>
                  <a:pt x="556811" y="153745"/>
                </a:moveTo>
                <a:lnTo>
                  <a:pt x="215185" y="153745"/>
                </a:lnTo>
                <a:cubicBezTo>
                  <a:pt x="58153" y="153745"/>
                  <a:pt x="41200" y="76917"/>
                  <a:pt x="0" y="0"/>
                </a:cubicBezTo>
                <a:lnTo>
                  <a:pt x="341626" y="0"/>
                </a:lnTo>
                <a:cubicBezTo>
                  <a:pt x="498658" y="0"/>
                  <a:pt x="515611" y="76828"/>
                  <a:pt x="556811" y="153745"/>
                </a:cubicBezTo>
                <a:close/>
              </a:path>
            </a:pathLst>
          </a:custGeom>
          <a:solidFill>
            <a:schemeClr val="accent2"/>
          </a:solidFill>
          <a:ln w="9364" cap="flat">
            <a:noFill/>
            <a:prstDash val="solid"/>
            <a:miter/>
          </a:ln>
        </p:spPr>
        <p:txBody>
          <a:bodyPr rtlCol="0" anchor="ctr"/>
          <a:lstStyle/>
          <a:p>
            <a:endParaRPr lang="fr-FR" sz="1801">
              <a:latin typeface="Ubuntu" panose="020B0504030602030204" pitchFamily="34" charset="0"/>
            </a:endParaRPr>
          </a:p>
        </p:txBody>
      </p:sp>
      <p:sp>
        <p:nvSpPr>
          <p:cNvPr id="23" name="Graphique 21">
            <a:extLst>
              <a:ext uri="{FF2B5EF4-FFF2-40B4-BE49-F238E27FC236}">
                <a16:creationId xmlns:a16="http://schemas.microsoft.com/office/drawing/2014/main" id="{AD375FB8-9110-4903-B5DA-D489E3C8C30D}"/>
              </a:ext>
            </a:extLst>
          </p:cNvPr>
          <p:cNvSpPr>
            <a:spLocks noChangeAspect="1"/>
          </p:cNvSpPr>
          <p:nvPr userDrawn="1"/>
        </p:nvSpPr>
        <p:spPr>
          <a:xfrm flipH="1">
            <a:off x="6566962" y="4862750"/>
            <a:ext cx="651902" cy="180000"/>
          </a:xfrm>
          <a:custGeom>
            <a:avLst/>
            <a:gdLst>
              <a:gd name="connsiteX0" fmla="*/ 556811 w 556811"/>
              <a:gd name="connsiteY0" fmla="*/ 153745 h 153744"/>
              <a:gd name="connsiteX1" fmla="*/ 215185 w 556811"/>
              <a:gd name="connsiteY1" fmla="*/ 153745 h 153744"/>
              <a:gd name="connsiteX2" fmla="*/ 0 w 556811"/>
              <a:gd name="connsiteY2" fmla="*/ 0 h 153744"/>
              <a:gd name="connsiteX3" fmla="*/ 341626 w 556811"/>
              <a:gd name="connsiteY3" fmla="*/ 0 h 153744"/>
              <a:gd name="connsiteX4" fmla="*/ 556811 w 556811"/>
              <a:gd name="connsiteY4" fmla="*/ 153745 h 15374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56811" h="153744">
                <a:moveTo>
                  <a:pt x="556811" y="153745"/>
                </a:moveTo>
                <a:lnTo>
                  <a:pt x="215185" y="153745"/>
                </a:lnTo>
                <a:cubicBezTo>
                  <a:pt x="58153" y="153745"/>
                  <a:pt x="41200" y="76917"/>
                  <a:pt x="0" y="0"/>
                </a:cubicBezTo>
                <a:lnTo>
                  <a:pt x="341626" y="0"/>
                </a:lnTo>
                <a:cubicBezTo>
                  <a:pt x="498658" y="0"/>
                  <a:pt x="515611" y="76828"/>
                  <a:pt x="556811" y="153745"/>
                </a:cubicBezTo>
                <a:close/>
              </a:path>
            </a:pathLst>
          </a:custGeom>
          <a:solidFill>
            <a:schemeClr val="accent2"/>
          </a:solidFill>
          <a:ln w="9364" cap="flat">
            <a:noFill/>
            <a:prstDash val="solid"/>
            <a:miter/>
          </a:ln>
        </p:spPr>
        <p:txBody>
          <a:bodyPr rtlCol="0" anchor="ctr"/>
          <a:lstStyle/>
          <a:p>
            <a:endParaRPr lang="fr-FR" sz="1801">
              <a:latin typeface="Ubuntu" panose="020B0504030602030204" pitchFamily="34" charset="0"/>
            </a:endParaRPr>
          </a:p>
        </p:txBody>
      </p:sp>
    </p:spTree>
    <p:extLst>
      <p:ext uri="{BB962C8B-B14F-4D97-AF65-F5344CB8AC3E}">
        <p14:creationId xmlns:p14="http://schemas.microsoft.com/office/powerpoint/2010/main" val="9809561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700"/>
                                        <p:tgtEl>
                                          <p:spTgt spid="17"/>
                                        </p:tgtEl>
                                      </p:cBhvr>
                                    </p:animEffect>
                                  </p:childTnLst>
                                </p:cTn>
                              </p:par>
                              <p:par>
                                <p:cTn id="8" presetID="42" presetClass="path" presetSubtype="0" decel="100000" fill="hold" nodeType="withEffect">
                                  <p:stCondLst>
                                    <p:cond delay="0"/>
                                  </p:stCondLst>
                                  <p:childTnLst>
                                    <p:animMotion origin="layout" path="M 7.40741E-7 2.5641E-6 L 7.40741E-7 0.075 " pathEditMode="relative" rAng="0" ptsTypes="AA">
                                      <p:cBhvr>
                                        <p:cTn id="9" dur="1050" spd="-100000" fill="hold"/>
                                        <p:tgtEl>
                                          <p:spTgt spid="17"/>
                                        </p:tgtEl>
                                        <p:attrNameLst>
                                          <p:attrName>ppt_x</p:attrName>
                                          <p:attrName>ppt_y</p:attrName>
                                        </p:attrNameLst>
                                      </p:cBhvr>
                                      <p:rCtr x="0" y="375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Sommaire">
    <p:bg>
      <p:bgPr>
        <a:solidFill>
          <a:schemeClr val="accent6"/>
        </a:solidFill>
        <a:effectLst/>
      </p:bgPr>
    </p:bg>
    <p:spTree>
      <p:nvGrpSpPr>
        <p:cNvPr id="1" name=""/>
        <p:cNvGrpSpPr/>
        <p:nvPr/>
      </p:nvGrpSpPr>
      <p:grpSpPr>
        <a:xfrm>
          <a:off x="0" y="0"/>
          <a:ext cx="0" cy="0"/>
          <a:chOff x="0" y="0"/>
          <a:chExt cx="0" cy="0"/>
        </a:xfrm>
      </p:grpSpPr>
      <p:sp>
        <p:nvSpPr>
          <p:cNvPr id="2" name="ZoneTexte 1">
            <a:extLst>
              <a:ext uri="{FF2B5EF4-FFF2-40B4-BE49-F238E27FC236}">
                <a16:creationId xmlns:a16="http://schemas.microsoft.com/office/drawing/2014/main" id="{F0589655-D4B2-9A4A-8221-04D28E3D764B}"/>
              </a:ext>
            </a:extLst>
          </p:cNvPr>
          <p:cNvSpPr txBox="1"/>
          <p:nvPr userDrawn="1"/>
        </p:nvSpPr>
        <p:spPr>
          <a:xfrm>
            <a:off x="6458219" y="8994642"/>
            <a:ext cx="217487" cy="429733"/>
          </a:xfrm>
          <a:prstGeom prst="rect">
            <a:avLst/>
          </a:prstGeom>
          <a:noFill/>
        </p:spPr>
        <p:txBody>
          <a:bodyPr wrap="square" rtlCol="0" anchor="ctr">
            <a:spAutoFit/>
          </a:bodyPr>
          <a:lstStyle>
            <a:defPPr>
              <a:defRPr lang="fr-FR"/>
            </a:defPPr>
            <a:lvl1pPr algn="ctr">
              <a:defRPr sz="1200">
                <a:solidFill>
                  <a:srgbClr val="BE1811"/>
                </a:solidFill>
                <a:latin typeface="Montserrat Light" panose="00000400000000000000" pitchFamily="50" charset="0"/>
                <a:ea typeface="Roboto Light" panose="02000000000000000000" pitchFamily="2" charset="0"/>
              </a:defRPr>
            </a:lvl1pPr>
          </a:lstStyle>
          <a:p>
            <a:fld id="{8B86D909-F2F8-4F2B-9669-9225C59A19F4}" type="slidenum">
              <a:rPr lang="fr-FR" sz="731">
                <a:solidFill>
                  <a:schemeClr val="accent1"/>
                </a:solidFill>
                <a:latin typeface="Ubuntu Light" panose="020B0304030602030204" pitchFamily="34" charset="0"/>
              </a:rPr>
              <a:pPr/>
              <a:t>‹N°›</a:t>
            </a:fld>
            <a:endParaRPr lang="fr-FR" sz="731">
              <a:solidFill>
                <a:schemeClr val="accent1"/>
              </a:solidFill>
              <a:latin typeface="Ubuntu Light" panose="020B0304030602030204" pitchFamily="34" charset="0"/>
            </a:endParaRPr>
          </a:p>
        </p:txBody>
      </p:sp>
      <p:cxnSp>
        <p:nvCxnSpPr>
          <p:cNvPr id="3" name="Connecteur droit 2">
            <a:extLst>
              <a:ext uri="{FF2B5EF4-FFF2-40B4-BE49-F238E27FC236}">
                <a16:creationId xmlns:a16="http://schemas.microsoft.com/office/drawing/2014/main" id="{C9885D5A-ACC2-2F4C-A12C-6DC36C071221}"/>
              </a:ext>
            </a:extLst>
          </p:cNvPr>
          <p:cNvCxnSpPr>
            <a:cxnSpLocks/>
          </p:cNvCxnSpPr>
          <p:nvPr userDrawn="1"/>
        </p:nvCxnSpPr>
        <p:spPr>
          <a:xfrm>
            <a:off x="6224196" y="9209506"/>
            <a:ext cx="202500" cy="0"/>
          </a:xfrm>
          <a:prstGeom prst="line">
            <a:avLst/>
          </a:prstGeom>
          <a:ln w="4445">
            <a:solidFill>
              <a:schemeClr val="accent1"/>
            </a:solidFill>
          </a:ln>
        </p:spPr>
        <p:style>
          <a:lnRef idx="1">
            <a:schemeClr val="accent1"/>
          </a:lnRef>
          <a:fillRef idx="0">
            <a:schemeClr val="accent1"/>
          </a:fillRef>
          <a:effectRef idx="0">
            <a:schemeClr val="accent1"/>
          </a:effectRef>
          <a:fontRef idx="minor">
            <a:schemeClr val="tx1"/>
          </a:fontRef>
        </p:style>
      </p:cxnSp>
      <p:sp>
        <p:nvSpPr>
          <p:cNvPr id="9" name="object 3">
            <a:extLst>
              <a:ext uri="{FF2B5EF4-FFF2-40B4-BE49-F238E27FC236}">
                <a16:creationId xmlns:a16="http://schemas.microsoft.com/office/drawing/2014/main" id="{7AC14BB4-B333-41E3-9BE9-0C9654B9CE0B}"/>
              </a:ext>
            </a:extLst>
          </p:cNvPr>
          <p:cNvSpPr txBox="1">
            <a:spLocks/>
          </p:cNvSpPr>
          <p:nvPr userDrawn="1"/>
        </p:nvSpPr>
        <p:spPr>
          <a:xfrm>
            <a:off x="183349" y="4677001"/>
            <a:ext cx="2752373" cy="249588"/>
          </a:xfrm>
          <a:prstGeom prst="rect">
            <a:avLst/>
          </a:prstGeom>
        </p:spPr>
        <p:txBody>
          <a:bodyPr vert="horz" wrap="square" lIns="0" tIns="7144" rIns="0" bIns="0" rtlCol="0">
            <a:spAutoFit/>
          </a:bodyPr>
          <a:lstStyle>
            <a:lvl1pPr algn="l" defTabSz="914400" rtl="0" eaLnBrk="1" latinLnBrk="0" hangingPunct="1">
              <a:lnSpc>
                <a:spcPct val="90000"/>
              </a:lnSpc>
              <a:spcBef>
                <a:spcPct val="0"/>
              </a:spcBef>
              <a:buNone/>
              <a:defRPr sz="4400" b="1" kern="1200">
                <a:solidFill>
                  <a:srgbClr val="CF0C3B"/>
                </a:solidFill>
                <a:latin typeface="Arial" panose="020B0604020202020204" pitchFamily="34" charset="0"/>
                <a:ea typeface="+mj-ea"/>
                <a:cs typeface="Arial" panose="020B0604020202020204" pitchFamily="34" charset="0"/>
              </a:defRPr>
            </a:lvl1pPr>
          </a:lstStyle>
          <a:p>
            <a:pPr marL="0" marR="0" lvl="0" indent="0" algn="ctr" defTabSz="514342" rtl="0" eaLnBrk="1" fontAlgn="auto" latinLnBrk="0" hangingPunct="1">
              <a:lnSpc>
                <a:spcPct val="100000"/>
              </a:lnSpc>
              <a:spcBef>
                <a:spcPts val="0"/>
              </a:spcBef>
              <a:spcAft>
                <a:spcPts val="0"/>
              </a:spcAft>
              <a:buClrTx/>
              <a:buSzTx/>
              <a:buFontTx/>
              <a:buNone/>
              <a:tabLst/>
              <a:defRPr/>
            </a:pPr>
            <a:r>
              <a:rPr kumimoji="0" lang="fr-FR" sz="1575" b="1" i="0" u="none" strike="noStrike" kern="1200" cap="none" spc="0" normalizeH="0" baseline="0" noProof="0">
                <a:ln>
                  <a:noFill/>
                </a:ln>
                <a:gradFill>
                  <a:gsLst>
                    <a:gs pos="45000">
                      <a:schemeClr val="accent2"/>
                    </a:gs>
                    <a:gs pos="100000">
                      <a:schemeClr val="accent3"/>
                    </a:gs>
                  </a:gsLst>
                  <a:lin ang="2700000" scaled="0"/>
                </a:gradFill>
                <a:effectLst/>
                <a:uLnTx/>
                <a:uFillTx/>
                <a:latin typeface="Ubuntu" panose="020B0504030602030204" pitchFamily="34" charset="0"/>
                <a:ea typeface="+mj-ea"/>
                <a:cs typeface="Arial" panose="020B0604020202020204" pitchFamily="34" charset="0"/>
              </a:rPr>
              <a:t>SOMMAIRE</a:t>
            </a:r>
          </a:p>
        </p:txBody>
      </p:sp>
      <p:pic>
        <p:nvPicPr>
          <p:cNvPr id="11" name="Image 3" descr="Une image contenant texte&#10;&#10;Description générée automatiquement">
            <a:extLst>
              <a:ext uri="{FF2B5EF4-FFF2-40B4-BE49-F238E27FC236}">
                <a16:creationId xmlns:a16="http://schemas.microsoft.com/office/drawing/2014/main" id="{55935F4B-1D01-418E-821E-C32EEE3B8B3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57180" y="274261"/>
            <a:ext cx="1968759" cy="452208"/>
          </a:xfrm>
          <a:prstGeom prst="rect">
            <a:avLst/>
          </a:prstGeom>
        </p:spPr>
      </p:pic>
      <p:sp>
        <p:nvSpPr>
          <p:cNvPr id="12" name="Graphique 21">
            <a:extLst>
              <a:ext uri="{FF2B5EF4-FFF2-40B4-BE49-F238E27FC236}">
                <a16:creationId xmlns:a16="http://schemas.microsoft.com/office/drawing/2014/main" id="{16412EE1-4B90-4BC8-B48F-EB1F3061B9DA}"/>
              </a:ext>
            </a:extLst>
          </p:cNvPr>
          <p:cNvSpPr>
            <a:spLocks noChangeAspect="1"/>
          </p:cNvSpPr>
          <p:nvPr userDrawn="1"/>
        </p:nvSpPr>
        <p:spPr>
          <a:xfrm flipH="1">
            <a:off x="-394722" y="4848840"/>
            <a:ext cx="651902" cy="180000"/>
          </a:xfrm>
          <a:custGeom>
            <a:avLst/>
            <a:gdLst>
              <a:gd name="connsiteX0" fmla="*/ 556811 w 556811"/>
              <a:gd name="connsiteY0" fmla="*/ 153745 h 153744"/>
              <a:gd name="connsiteX1" fmla="*/ 215185 w 556811"/>
              <a:gd name="connsiteY1" fmla="*/ 153745 h 153744"/>
              <a:gd name="connsiteX2" fmla="*/ 0 w 556811"/>
              <a:gd name="connsiteY2" fmla="*/ 0 h 153744"/>
              <a:gd name="connsiteX3" fmla="*/ 341626 w 556811"/>
              <a:gd name="connsiteY3" fmla="*/ 0 h 153744"/>
              <a:gd name="connsiteX4" fmla="*/ 556811 w 556811"/>
              <a:gd name="connsiteY4" fmla="*/ 153745 h 15374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56811" h="153744">
                <a:moveTo>
                  <a:pt x="556811" y="153745"/>
                </a:moveTo>
                <a:lnTo>
                  <a:pt x="215185" y="153745"/>
                </a:lnTo>
                <a:cubicBezTo>
                  <a:pt x="58153" y="153745"/>
                  <a:pt x="41200" y="76917"/>
                  <a:pt x="0" y="0"/>
                </a:cubicBezTo>
                <a:lnTo>
                  <a:pt x="341626" y="0"/>
                </a:lnTo>
                <a:cubicBezTo>
                  <a:pt x="498658" y="0"/>
                  <a:pt x="515611" y="76828"/>
                  <a:pt x="556811" y="153745"/>
                </a:cubicBezTo>
                <a:close/>
              </a:path>
            </a:pathLst>
          </a:custGeom>
          <a:solidFill>
            <a:schemeClr val="accent2"/>
          </a:solidFill>
          <a:ln w="9364" cap="flat">
            <a:noFill/>
            <a:prstDash val="solid"/>
            <a:miter/>
          </a:ln>
        </p:spPr>
        <p:txBody>
          <a:bodyPr rtlCol="0" anchor="ctr"/>
          <a:lstStyle/>
          <a:p>
            <a:endParaRPr lang="fr-FR" sz="1801">
              <a:latin typeface="Ubuntu" panose="020B0504030602030204" pitchFamily="34" charset="0"/>
            </a:endParaRPr>
          </a:p>
        </p:txBody>
      </p:sp>
      <p:sp>
        <p:nvSpPr>
          <p:cNvPr id="13" name="Graphique 21">
            <a:extLst>
              <a:ext uri="{FF2B5EF4-FFF2-40B4-BE49-F238E27FC236}">
                <a16:creationId xmlns:a16="http://schemas.microsoft.com/office/drawing/2014/main" id="{F1F17BBD-CFC5-4017-8E7F-7C3F86730428}"/>
              </a:ext>
            </a:extLst>
          </p:cNvPr>
          <p:cNvSpPr>
            <a:spLocks noChangeAspect="1"/>
          </p:cNvSpPr>
          <p:nvPr userDrawn="1"/>
        </p:nvSpPr>
        <p:spPr>
          <a:xfrm flipH="1">
            <a:off x="6566962" y="4862750"/>
            <a:ext cx="651902" cy="180000"/>
          </a:xfrm>
          <a:custGeom>
            <a:avLst/>
            <a:gdLst>
              <a:gd name="connsiteX0" fmla="*/ 556811 w 556811"/>
              <a:gd name="connsiteY0" fmla="*/ 153745 h 153744"/>
              <a:gd name="connsiteX1" fmla="*/ 215185 w 556811"/>
              <a:gd name="connsiteY1" fmla="*/ 153745 h 153744"/>
              <a:gd name="connsiteX2" fmla="*/ 0 w 556811"/>
              <a:gd name="connsiteY2" fmla="*/ 0 h 153744"/>
              <a:gd name="connsiteX3" fmla="*/ 341626 w 556811"/>
              <a:gd name="connsiteY3" fmla="*/ 0 h 153744"/>
              <a:gd name="connsiteX4" fmla="*/ 556811 w 556811"/>
              <a:gd name="connsiteY4" fmla="*/ 153745 h 15374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56811" h="153744">
                <a:moveTo>
                  <a:pt x="556811" y="153745"/>
                </a:moveTo>
                <a:lnTo>
                  <a:pt x="215185" y="153745"/>
                </a:lnTo>
                <a:cubicBezTo>
                  <a:pt x="58153" y="153745"/>
                  <a:pt x="41200" y="76917"/>
                  <a:pt x="0" y="0"/>
                </a:cubicBezTo>
                <a:lnTo>
                  <a:pt x="341626" y="0"/>
                </a:lnTo>
                <a:cubicBezTo>
                  <a:pt x="498658" y="0"/>
                  <a:pt x="515611" y="76828"/>
                  <a:pt x="556811" y="153745"/>
                </a:cubicBezTo>
                <a:close/>
              </a:path>
            </a:pathLst>
          </a:custGeom>
          <a:solidFill>
            <a:schemeClr val="accent2"/>
          </a:solidFill>
          <a:ln w="9364" cap="flat">
            <a:noFill/>
            <a:prstDash val="solid"/>
            <a:miter/>
          </a:ln>
        </p:spPr>
        <p:txBody>
          <a:bodyPr rtlCol="0" anchor="ctr"/>
          <a:lstStyle/>
          <a:p>
            <a:endParaRPr lang="fr-FR" sz="1801">
              <a:latin typeface="Ubuntu" panose="020B0504030602030204" pitchFamily="34" charset="0"/>
            </a:endParaRPr>
          </a:p>
        </p:txBody>
      </p:sp>
      <p:sp>
        <p:nvSpPr>
          <p:cNvPr id="15" name="object 3">
            <a:extLst>
              <a:ext uri="{FF2B5EF4-FFF2-40B4-BE49-F238E27FC236}">
                <a16:creationId xmlns:a16="http://schemas.microsoft.com/office/drawing/2014/main" id="{3C6E3D91-294C-42AB-B1CB-5D0932871B60}"/>
              </a:ext>
            </a:extLst>
          </p:cNvPr>
          <p:cNvSpPr txBox="1">
            <a:spLocks/>
          </p:cNvSpPr>
          <p:nvPr/>
        </p:nvSpPr>
        <p:spPr>
          <a:xfrm>
            <a:off x="3777010" y="7302618"/>
            <a:ext cx="2898699" cy="505267"/>
          </a:xfrm>
          <a:prstGeom prst="rect">
            <a:avLst/>
          </a:prstGeom>
        </p:spPr>
        <p:txBody>
          <a:bodyPr vert="horz" wrap="square" lIns="0" tIns="12700" rIns="0" bIns="0" rtlCol="0">
            <a:spAutoFit/>
          </a:bodyPr>
          <a:lstStyle>
            <a:lvl1pPr algn="l" defTabSz="914400" rtl="0" eaLnBrk="1" latinLnBrk="0" hangingPunct="1">
              <a:lnSpc>
                <a:spcPct val="90000"/>
              </a:lnSpc>
              <a:spcBef>
                <a:spcPct val="0"/>
              </a:spcBef>
              <a:buNone/>
              <a:defRPr sz="4400" b="1" kern="1200">
                <a:solidFill>
                  <a:srgbClr val="CF0C3B"/>
                </a:solidFill>
                <a:latin typeface="Arial" panose="020B0604020202020204" pitchFamily="34" charset="0"/>
                <a:ea typeface="+mj-ea"/>
                <a:cs typeface="Arial" panose="020B0604020202020204" pitchFamily="34" charset="0"/>
              </a:defRPr>
            </a:lvl1pPr>
          </a:lstStyle>
          <a:p>
            <a:pPr>
              <a:lnSpc>
                <a:spcPct val="100000"/>
              </a:lnSpc>
              <a:spcBef>
                <a:spcPts val="0"/>
              </a:spcBef>
              <a:defRPr/>
            </a:pPr>
            <a:r>
              <a:rPr lang="fr-FR" sz="1600" b="0">
                <a:solidFill>
                  <a:srgbClr val="092462"/>
                </a:solidFill>
                <a:latin typeface="Ubuntu Light" panose="020B0304030602030204" pitchFamily="34" charset="0"/>
              </a:rPr>
              <a:t>Cinquième partie de la présentation</a:t>
            </a:r>
          </a:p>
        </p:txBody>
      </p:sp>
      <p:sp>
        <p:nvSpPr>
          <p:cNvPr id="16" name="Graphique 21">
            <a:extLst>
              <a:ext uri="{FF2B5EF4-FFF2-40B4-BE49-F238E27FC236}">
                <a16:creationId xmlns:a16="http://schemas.microsoft.com/office/drawing/2014/main" id="{9271C177-AA8F-4B00-9E6B-33A99AFF02CD}"/>
              </a:ext>
            </a:extLst>
          </p:cNvPr>
          <p:cNvSpPr>
            <a:spLocks noChangeAspect="1"/>
          </p:cNvSpPr>
          <p:nvPr/>
        </p:nvSpPr>
        <p:spPr>
          <a:xfrm rot="16200000" flipH="1">
            <a:off x="3180093" y="7393163"/>
            <a:ext cx="505269" cy="139512"/>
          </a:xfrm>
          <a:custGeom>
            <a:avLst/>
            <a:gdLst>
              <a:gd name="connsiteX0" fmla="*/ 556811 w 556811"/>
              <a:gd name="connsiteY0" fmla="*/ 153745 h 153744"/>
              <a:gd name="connsiteX1" fmla="*/ 215185 w 556811"/>
              <a:gd name="connsiteY1" fmla="*/ 153745 h 153744"/>
              <a:gd name="connsiteX2" fmla="*/ 0 w 556811"/>
              <a:gd name="connsiteY2" fmla="*/ 0 h 153744"/>
              <a:gd name="connsiteX3" fmla="*/ 341626 w 556811"/>
              <a:gd name="connsiteY3" fmla="*/ 0 h 153744"/>
              <a:gd name="connsiteX4" fmla="*/ 556811 w 556811"/>
              <a:gd name="connsiteY4" fmla="*/ 153745 h 15374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56811" h="153744">
                <a:moveTo>
                  <a:pt x="556811" y="153745"/>
                </a:moveTo>
                <a:lnTo>
                  <a:pt x="215185" y="153745"/>
                </a:lnTo>
                <a:cubicBezTo>
                  <a:pt x="58153" y="153745"/>
                  <a:pt x="41200" y="76917"/>
                  <a:pt x="0" y="0"/>
                </a:cubicBezTo>
                <a:lnTo>
                  <a:pt x="341626" y="0"/>
                </a:lnTo>
                <a:cubicBezTo>
                  <a:pt x="498658" y="0"/>
                  <a:pt x="515611" y="76828"/>
                  <a:pt x="556811" y="153745"/>
                </a:cubicBezTo>
                <a:close/>
              </a:path>
            </a:pathLst>
          </a:custGeom>
          <a:solidFill>
            <a:schemeClr val="accent2"/>
          </a:solidFill>
          <a:ln w="38100" cap="flat">
            <a:solidFill>
              <a:srgbClr val="FCFCFF"/>
            </a:solidFill>
            <a:prstDash val="solid"/>
            <a:miter/>
          </a:ln>
        </p:spPr>
        <p:txBody>
          <a:bodyPr rtlCol="0" anchor="ctr"/>
          <a:lstStyle/>
          <a:p>
            <a:pPr defTabSz="914385">
              <a:defRPr/>
            </a:pPr>
            <a:endParaRPr lang="fr-FR" sz="1600">
              <a:solidFill>
                <a:srgbClr val="000000"/>
              </a:solidFill>
              <a:latin typeface="Ubuntu" panose="020B0504030602030204" pitchFamily="34" charset="0"/>
            </a:endParaRPr>
          </a:p>
        </p:txBody>
      </p:sp>
      <p:sp>
        <p:nvSpPr>
          <p:cNvPr id="18" name="object 3">
            <a:extLst>
              <a:ext uri="{FF2B5EF4-FFF2-40B4-BE49-F238E27FC236}">
                <a16:creationId xmlns:a16="http://schemas.microsoft.com/office/drawing/2014/main" id="{24D2E402-AF7A-4E54-BA7D-D01421E1638B}"/>
              </a:ext>
            </a:extLst>
          </p:cNvPr>
          <p:cNvSpPr txBox="1">
            <a:spLocks/>
          </p:cNvSpPr>
          <p:nvPr/>
        </p:nvSpPr>
        <p:spPr>
          <a:xfrm>
            <a:off x="3777008" y="6044185"/>
            <a:ext cx="2898698" cy="505267"/>
          </a:xfrm>
          <a:prstGeom prst="rect">
            <a:avLst/>
          </a:prstGeom>
        </p:spPr>
        <p:txBody>
          <a:bodyPr vert="horz" wrap="square" lIns="0" tIns="12700" rIns="0" bIns="0" rtlCol="0">
            <a:spAutoFit/>
          </a:bodyPr>
          <a:lstStyle>
            <a:lvl1pPr algn="l" defTabSz="914400" rtl="0" eaLnBrk="1" latinLnBrk="0" hangingPunct="1">
              <a:lnSpc>
                <a:spcPct val="90000"/>
              </a:lnSpc>
              <a:spcBef>
                <a:spcPct val="0"/>
              </a:spcBef>
              <a:buNone/>
              <a:defRPr sz="4400" b="1" kern="1200">
                <a:solidFill>
                  <a:srgbClr val="CF0C3B"/>
                </a:solidFill>
                <a:latin typeface="Arial" panose="020B0604020202020204" pitchFamily="34" charset="0"/>
                <a:ea typeface="+mj-ea"/>
                <a:cs typeface="Arial" panose="020B0604020202020204" pitchFamily="34" charset="0"/>
              </a:defRPr>
            </a:lvl1pPr>
          </a:lstStyle>
          <a:p>
            <a:pPr>
              <a:lnSpc>
                <a:spcPct val="100000"/>
              </a:lnSpc>
              <a:spcBef>
                <a:spcPts val="0"/>
              </a:spcBef>
              <a:defRPr/>
            </a:pPr>
            <a:r>
              <a:rPr lang="fr-FR" sz="1600" b="0">
                <a:solidFill>
                  <a:srgbClr val="092462"/>
                </a:solidFill>
                <a:latin typeface="Ubuntu Light" panose="020B0304030602030204" pitchFamily="34" charset="0"/>
              </a:rPr>
              <a:t>Quatrième partie de la présentation</a:t>
            </a:r>
          </a:p>
        </p:txBody>
      </p:sp>
      <p:sp>
        <p:nvSpPr>
          <p:cNvPr id="19" name="Graphique 21">
            <a:extLst>
              <a:ext uri="{FF2B5EF4-FFF2-40B4-BE49-F238E27FC236}">
                <a16:creationId xmlns:a16="http://schemas.microsoft.com/office/drawing/2014/main" id="{F641D36F-54C6-4C61-B859-B40B7A576F2B}"/>
              </a:ext>
            </a:extLst>
          </p:cNvPr>
          <p:cNvSpPr>
            <a:spLocks noChangeAspect="1"/>
          </p:cNvSpPr>
          <p:nvPr/>
        </p:nvSpPr>
        <p:spPr>
          <a:xfrm rot="16200000" flipH="1">
            <a:off x="3174107" y="6126197"/>
            <a:ext cx="505267" cy="139512"/>
          </a:xfrm>
          <a:custGeom>
            <a:avLst/>
            <a:gdLst>
              <a:gd name="connsiteX0" fmla="*/ 556811 w 556811"/>
              <a:gd name="connsiteY0" fmla="*/ 153745 h 153744"/>
              <a:gd name="connsiteX1" fmla="*/ 215185 w 556811"/>
              <a:gd name="connsiteY1" fmla="*/ 153745 h 153744"/>
              <a:gd name="connsiteX2" fmla="*/ 0 w 556811"/>
              <a:gd name="connsiteY2" fmla="*/ 0 h 153744"/>
              <a:gd name="connsiteX3" fmla="*/ 341626 w 556811"/>
              <a:gd name="connsiteY3" fmla="*/ 0 h 153744"/>
              <a:gd name="connsiteX4" fmla="*/ 556811 w 556811"/>
              <a:gd name="connsiteY4" fmla="*/ 153745 h 15374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56811" h="153744">
                <a:moveTo>
                  <a:pt x="556811" y="153745"/>
                </a:moveTo>
                <a:lnTo>
                  <a:pt x="215185" y="153745"/>
                </a:lnTo>
                <a:cubicBezTo>
                  <a:pt x="58153" y="153745"/>
                  <a:pt x="41200" y="76917"/>
                  <a:pt x="0" y="0"/>
                </a:cubicBezTo>
                <a:lnTo>
                  <a:pt x="341626" y="0"/>
                </a:lnTo>
                <a:cubicBezTo>
                  <a:pt x="498658" y="0"/>
                  <a:pt x="515611" y="76828"/>
                  <a:pt x="556811" y="153745"/>
                </a:cubicBezTo>
                <a:close/>
              </a:path>
            </a:pathLst>
          </a:custGeom>
          <a:solidFill>
            <a:schemeClr val="accent2"/>
          </a:solidFill>
          <a:ln w="38100" cap="flat">
            <a:solidFill>
              <a:srgbClr val="FCFCFF"/>
            </a:solidFill>
            <a:prstDash val="solid"/>
            <a:miter/>
          </a:ln>
        </p:spPr>
        <p:txBody>
          <a:bodyPr rtlCol="0" anchor="ctr"/>
          <a:lstStyle/>
          <a:p>
            <a:pPr defTabSz="914385">
              <a:defRPr/>
            </a:pPr>
            <a:endParaRPr lang="fr-FR" sz="1600">
              <a:solidFill>
                <a:srgbClr val="000000"/>
              </a:solidFill>
              <a:latin typeface="Ubuntu" panose="020B0504030602030204" pitchFamily="34" charset="0"/>
            </a:endParaRPr>
          </a:p>
        </p:txBody>
      </p:sp>
      <p:sp>
        <p:nvSpPr>
          <p:cNvPr id="21" name="object 3">
            <a:extLst>
              <a:ext uri="{FF2B5EF4-FFF2-40B4-BE49-F238E27FC236}">
                <a16:creationId xmlns:a16="http://schemas.microsoft.com/office/drawing/2014/main" id="{FE895A01-B9D6-4E01-B9A1-EBAEEBD38647}"/>
              </a:ext>
            </a:extLst>
          </p:cNvPr>
          <p:cNvSpPr txBox="1">
            <a:spLocks/>
          </p:cNvSpPr>
          <p:nvPr/>
        </p:nvSpPr>
        <p:spPr>
          <a:xfrm>
            <a:off x="3777009" y="4777249"/>
            <a:ext cx="2710643" cy="505267"/>
          </a:xfrm>
          <a:prstGeom prst="rect">
            <a:avLst/>
          </a:prstGeom>
        </p:spPr>
        <p:txBody>
          <a:bodyPr vert="horz" wrap="square" lIns="0" tIns="12700" rIns="0" bIns="0" rtlCol="0">
            <a:spAutoFit/>
          </a:bodyPr>
          <a:lstStyle>
            <a:lvl1pPr algn="l" defTabSz="914400" rtl="0" eaLnBrk="1" latinLnBrk="0" hangingPunct="1">
              <a:lnSpc>
                <a:spcPct val="90000"/>
              </a:lnSpc>
              <a:spcBef>
                <a:spcPct val="0"/>
              </a:spcBef>
              <a:buNone/>
              <a:defRPr sz="4400" b="1" kern="1200">
                <a:solidFill>
                  <a:srgbClr val="CF0C3B"/>
                </a:solidFill>
                <a:latin typeface="Arial" panose="020B0604020202020204" pitchFamily="34" charset="0"/>
                <a:ea typeface="+mj-ea"/>
                <a:cs typeface="Arial" panose="020B0604020202020204" pitchFamily="34" charset="0"/>
              </a:defRPr>
            </a:lvl1pPr>
          </a:lstStyle>
          <a:p>
            <a:pPr>
              <a:lnSpc>
                <a:spcPct val="100000"/>
              </a:lnSpc>
              <a:spcBef>
                <a:spcPts val="0"/>
              </a:spcBef>
              <a:defRPr/>
            </a:pPr>
            <a:r>
              <a:rPr lang="fr-FR" sz="1600" b="0">
                <a:solidFill>
                  <a:srgbClr val="092462"/>
                </a:solidFill>
                <a:latin typeface="Ubuntu Light" panose="020B0304030602030204" pitchFamily="34" charset="0"/>
              </a:rPr>
              <a:t>Troisième partie de la présentation</a:t>
            </a:r>
          </a:p>
        </p:txBody>
      </p:sp>
      <p:sp>
        <p:nvSpPr>
          <p:cNvPr id="22" name="Graphique 21">
            <a:extLst>
              <a:ext uri="{FF2B5EF4-FFF2-40B4-BE49-F238E27FC236}">
                <a16:creationId xmlns:a16="http://schemas.microsoft.com/office/drawing/2014/main" id="{3AFE0532-D84E-412C-AE6B-F770890BD3FF}"/>
              </a:ext>
            </a:extLst>
          </p:cNvPr>
          <p:cNvSpPr>
            <a:spLocks noChangeAspect="1"/>
          </p:cNvSpPr>
          <p:nvPr/>
        </p:nvSpPr>
        <p:spPr>
          <a:xfrm rot="16200000" flipH="1">
            <a:off x="3174106" y="4868744"/>
            <a:ext cx="505268" cy="139512"/>
          </a:xfrm>
          <a:custGeom>
            <a:avLst/>
            <a:gdLst>
              <a:gd name="connsiteX0" fmla="*/ 556811 w 556811"/>
              <a:gd name="connsiteY0" fmla="*/ 153745 h 153744"/>
              <a:gd name="connsiteX1" fmla="*/ 215185 w 556811"/>
              <a:gd name="connsiteY1" fmla="*/ 153745 h 153744"/>
              <a:gd name="connsiteX2" fmla="*/ 0 w 556811"/>
              <a:gd name="connsiteY2" fmla="*/ 0 h 153744"/>
              <a:gd name="connsiteX3" fmla="*/ 341626 w 556811"/>
              <a:gd name="connsiteY3" fmla="*/ 0 h 153744"/>
              <a:gd name="connsiteX4" fmla="*/ 556811 w 556811"/>
              <a:gd name="connsiteY4" fmla="*/ 153745 h 15374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56811" h="153744">
                <a:moveTo>
                  <a:pt x="556811" y="153745"/>
                </a:moveTo>
                <a:lnTo>
                  <a:pt x="215185" y="153745"/>
                </a:lnTo>
                <a:cubicBezTo>
                  <a:pt x="58153" y="153745"/>
                  <a:pt x="41200" y="76917"/>
                  <a:pt x="0" y="0"/>
                </a:cubicBezTo>
                <a:lnTo>
                  <a:pt x="341626" y="0"/>
                </a:lnTo>
                <a:cubicBezTo>
                  <a:pt x="498658" y="0"/>
                  <a:pt x="515611" y="76828"/>
                  <a:pt x="556811" y="153745"/>
                </a:cubicBezTo>
                <a:close/>
              </a:path>
            </a:pathLst>
          </a:custGeom>
          <a:solidFill>
            <a:schemeClr val="accent2"/>
          </a:solidFill>
          <a:ln w="38100" cap="flat">
            <a:solidFill>
              <a:srgbClr val="FCFCFF"/>
            </a:solidFill>
            <a:prstDash val="solid"/>
            <a:miter/>
          </a:ln>
        </p:spPr>
        <p:txBody>
          <a:bodyPr rtlCol="0" anchor="ctr"/>
          <a:lstStyle/>
          <a:p>
            <a:pPr defTabSz="914385">
              <a:defRPr/>
            </a:pPr>
            <a:endParaRPr lang="fr-FR" sz="1600">
              <a:solidFill>
                <a:srgbClr val="000000"/>
              </a:solidFill>
              <a:latin typeface="Ubuntu" panose="020B0504030602030204" pitchFamily="34" charset="0"/>
            </a:endParaRPr>
          </a:p>
        </p:txBody>
      </p:sp>
      <p:sp>
        <p:nvSpPr>
          <p:cNvPr id="24" name="object 3">
            <a:extLst>
              <a:ext uri="{FF2B5EF4-FFF2-40B4-BE49-F238E27FC236}">
                <a16:creationId xmlns:a16="http://schemas.microsoft.com/office/drawing/2014/main" id="{C63B2CB1-5469-4313-9EAD-7B28F6C21E50}"/>
              </a:ext>
            </a:extLst>
          </p:cNvPr>
          <p:cNvSpPr txBox="1">
            <a:spLocks/>
          </p:cNvSpPr>
          <p:nvPr/>
        </p:nvSpPr>
        <p:spPr>
          <a:xfrm>
            <a:off x="3777009" y="3519788"/>
            <a:ext cx="2710643" cy="505267"/>
          </a:xfrm>
          <a:prstGeom prst="rect">
            <a:avLst/>
          </a:prstGeom>
        </p:spPr>
        <p:txBody>
          <a:bodyPr vert="horz" wrap="square" lIns="0" tIns="12700" rIns="0" bIns="0" rtlCol="0">
            <a:spAutoFit/>
          </a:bodyPr>
          <a:lstStyle>
            <a:lvl1pPr algn="l" defTabSz="914400" rtl="0" eaLnBrk="1" latinLnBrk="0" hangingPunct="1">
              <a:lnSpc>
                <a:spcPct val="90000"/>
              </a:lnSpc>
              <a:spcBef>
                <a:spcPct val="0"/>
              </a:spcBef>
              <a:buNone/>
              <a:defRPr sz="4400" b="1" kern="1200">
                <a:solidFill>
                  <a:srgbClr val="CF0C3B"/>
                </a:solidFill>
                <a:latin typeface="Arial" panose="020B0604020202020204" pitchFamily="34" charset="0"/>
                <a:ea typeface="+mj-ea"/>
                <a:cs typeface="Arial" panose="020B0604020202020204" pitchFamily="34" charset="0"/>
              </a:defRPr>
            </a:lvl1pPr>
          </a:lstStyle>
          <a:p>
            <a:pPr>
              <a:lnSpc>
                <a:spcPct val="100000"/>
              </a:lnSpc>
              <a:spcBef>
                <a:spcPts val="0"/>
              </a:spcBef>
              <a:defRPr/>
            </a:pPr>
            <a:r>
              <a:rPr lang="fr-FR" sz="1600" b="0">
                <a:solidFill>
                  <a:srgbClr val="092462"/>
                </a:solidFill>
                <a:latin typeface="Ubuntu Light" panose="020B0304030602030204" pitchFamily="34" charset="0"/>
              </a:rPr>
              <a:t>Deuxième partie de la présentation</a:t>
            </a:r>
          </a:p>
        </p:txBody>
      </p:sp>
      <p:sp>
        <p:nvSpPr>
          <p:cNvPr id="25" name="Graphique 21">
            <a:extLst>
              <a:ext uri="{FF2B5EF4-FFF2-40B4-BE49-F238E27FC236}">
                <a16:creationId xmlns:a16="http://schemas.microsoft.com/office/drawing/2014/main" id="{E18077F0-BD0B-42F1-BE3B-569189CECB04}"/>
              </a:ext>
            </a:extLst>
          </p:cNvPr>
          <p:cNvSpPr>
            <a:spLocks noChangeAspect="1"/>
          </p:cNvSpPr>
          <p:nvPr/>
        </p:nvSpPr>
        <p:spPr>
          <a:xfrm rot="16200000" flipH="1">
            <a:off x="3174106" y="3620762"/>
            <a:ext cx="505268" cy="139512"/>
          </a:xfrm>
          <a:custGeom>
            <a:avLst/>
            <a:gdLst>
              <a:gd name="connsiteX0" fmla="*/ 556811 w 556811"/>
              <a:gd name="connsiteY0" fmla="*/ 153745 h 153744"/>
              <a:gd name="connsiteX1" fmla="*/ 215185 w 556811"/>
              <a:gd name="connsiteY1" fmla="*/ 153745 h 153744"/>
              <a:gd name="connsiteX2" fmla="*/ 0 w 556811"/>
              <a:gd name="connsiteY2" fmla="*/ 0 h 153744"/>
              <a:gd name="connsiteX3" fmla="*/ 341626 w 556811"/>
              <a:gd name="connsiteY3" fmla="*/ 0 h 153744"/>
              <a:gd name="connsiteX4" fmla="*/ 556811 w 556811"/>
              <a:gd name="connsiteY4" fmla="*/ 153745 h 15374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56811" h="153744">
                <a:moveTo>
                  <a:pt x="556811" y="153745"/>
                </a:moveTo>
                <a:lnTo>
                  <a:pt x="215185" y="153745"/>
                </a:lnTo>
                <a:cubicBezTo>
                  <a:pt x="58153" y="153745"/>
                  <a:pt x="41200" y="76917"/>
                  <a:pt x="0" y="0"/>
                </a:cubicBezTo>
                <a:lnTo>
                  <a:pt x="341626" y="0"/>
                </a:lnTo>
                <a:cubicBezTo>
                  <a:pt x="498658" y="0"/>
                  <a:pt x="515611" y="76828"/>
                  <a:pt x="556811" y="153745"/>
                </a:cubicBezTo>
                <a:close/>
              </a:path>
            </a:pathLst>
          </a:custGeom>
          <a:solidFill>
            <a:schemeClr val="accent2"/>
          </a:solidFill>
          <a:ln w="38100" cap="flat">
            <a:solidFill>
              <a:srgbClr val="FCFCFF"/>
            </a:solidFill>
            <a:prstDash val="solid"/>
            <a:miter/>
          </a:ln>
        </p:spPr>
        <p:txBody>
          <a:bodyPr rtlCol="0" anchor="ctr"/>
          <a:lstStyle/>
          <a:p>
            <a:pPr defTabSz="914385">
              <a:defRPr/>
            </a:pPr>
            <a:endParaRPr lang="fr-FR" sz="1600">
              <a:solidFill>
                <a:srgbClr val="000000"/>
              </a:solidFill>
              <a:latin typeface="Ubuntu" panose="020B0504030602030204" pitchFamily="34" charset="0"/>
            </a:endParaRPr>
          </a:p>
        </p:txBody>
      </p:sp>
      <p:sp>
        <p:nvSpPr>
          <p:cNvPr id="27" name="object 3">
            <a:extLst>
              <a:ext uri="{FF2B5EF4-FFF2-40B4-BE49-F238E27FC236}">
                <a16:creationId xmlns:a16="http://schemas.microsoft.com/office/drawing/2014/main" id="{299D28FB-3DFD-4E1E-A0B5-171C047AC668}"/>
              </a:ext>
            </a:extLst>
          </p:cNvPr>
          <p:cNvSpPr txBox="1">
            <a:spLocks/>
          </p:cNvSpPr>
          <p:nvPr/>
        </p:nvSpPr>
        <p:spPr>
          <a:xfrm>
            <a:off x="3777009" y="2284502"/>
            <a:ext cx="2710643" cy="505267"/>
          </a:xfrm>
          <a:prstGeom prst="rect">
            <a:avLst/>
          </a:prstGeom>
        </p:spPr>
        <p:txBody>
          <a:bodyPr vert="horz" wrap="square" lIns="0" tIns="12700" rIns="0" bIns="0" rtlCol="0">
            <a:spAutoFit/>
          </a:bodyPr>
          <a:lstStyle>
            <a:lvl1pPr algn="l" defTabSz="914400" rtl="0" eaLnBrk="1" latinLnBrk="0" hangingPunct="1">
              <a:lnSpc>
                <a:spcPct val="90000"/>
              </a:lnSpc>
              <a:spcBef>
                <a:spcPct val="0"/>
              </a:spcBef>
              <a:buNone/>
              <a:defRPr sz="4400" b="1" kern="1200">
                <a:solidFill>
                  <a:srgbClr val="CF0C3B"/>
                </a:solidFill>
                <a:latin typeface="Arial" panose="020B0604020202020204" pitchFamily="34" charset="0"/>
                <a:ea typeface="+mj-ea"/>
                <a:cs typeface="Arial" panose="020B0604020202020204" pitchFamily="34" charset="0"/>
              </a:defRPr>
            </a:lvl1pPr>
          </a:lstStyle>
          <a:p>
            <a:pPr defTabSz="914385">
              <a:lnSpc>
                <a:spcPct val="100000"/>
              </a:lnSpc>
              <a:spcBef>
                <a:spcPts val="0"/>
              </a:spcBef>
              <a:defRPr/>
            </a:pPr>
            <a:r>
              <a:rPr lang="fr-FR" sz="1600" b="0">
                <a:solidFill>
                  <a:srgbClr val="092462"/>
                </a:solidFill>
                <a:latin typeface="Ubuntu Light" panose="020B0304030602030204" pitchFamily="34" charset="0"/>
              </a:rPr>
              <a:t>Première partie de la présentation</a:t>
            </a:r>
          </a:p>
        </p:txBody>
      </p:sp>
      <p:sp>
        <p:nvSpPr>
          <p:cNvPr id="28" name="Graphique 21">
            <a:extLst>
              <a:ext uri="{FF2B5EF4-FFF2-40B4-BE49-F238E27FC236}">
                <a16:creationId xmlns:a16="http://schemas.microsoft.com/office/drawing/2014/main" id="{E81A96CE-D2F6-494D-AFFD-380251632AC1}"/>
              </a:ext>
            </a:extLst>
          </p:cNvPr>
          <p:cNvSpPr>
            <a:spLocks noChangeAspect="1"/>
          </p:cNvSpPr>
          <p:nvPr/>
        </p:nvSpPr>
        <p:spPr>
          <a:xfrm rot="16200000" flipH="1">
            <a:off x="3174109" y="2375489"/>
            <a:ext cx="505268" cy="139512"/>
          </a:xfrm>
          <a:custGeom>
            <a:avLst/>
            <a:gdLst>
              <a:gd name="connsiteX0" fmla="*/ 556811 w 556811"/>
              <a:gd name="connsiteY0" fmla="*/ 153745 h 153744"/>
              <a:gd name="connsiteX1" fmla="*/ 215185 w 556811"/>
              <a:gd name="connsiteY1" fmla="*/ 153745 h 153744"/>
              <a:gd name="connsiteX2" fmla="*/ 0 w 556811"/>
              <a:gd name="connsiteY2" fmla="*/ 0 h 153744"/>
              <a:gd name="connsiteX3" fmla="*/ 341626 w 556811"/>
              <a:gd name="connsiteY3" fmla="*/ 0 h 153744"/>
              <a:gd name="connsiteX4" fmla="*/ 556811 w 556811"/>
              <a:gd name="connsiteY4" fmla="*/ 153745 h 15374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56811" h="153744">
                <a:moveTo>
                  <a:pt x="556811" y="153745"/>
                </a:moveTo>
                <a:lnTo>
                  <a:pt x="215185" y="153745"/>
                </a:lnTo>
                <a:cubicBezTo>
                  <a:pt x="58153" y="153745"/>
                  <a:pt x="41200" y="76917"/>
                  <a:pt x="0" y="0"/>
                </a:cubicBezTo>
                <a:lnTo>
                  <a:pt x="341626" y="0"/>
                </a:lnTo>
                <a:cubicBezTo>
                  <a:pt x="498658" y="0"/>
                  <a:pt x="515611" y="76828"/>
                  <a:pt x="556811" y="153745"/>
                </a:cubicBezTo>
                <a:close/>
              </a:path>
            </a:pathLst>
          </a:custGeom>
          <a:solidFill>
            <a:schemeClr val="accent2"/>
          </a:solidFill>
          <a:ln w="38100" cap="flat">
            <a:solidFill>
              <a:srgbClr val="FCFCFF"/>
            </a:solidFill>
            <a:prstDash val="solid"/>
            <a:miter/>
          </a:ln>
        </p:spPr>
        <p:txBody>
          <a:bodyPr rtlCol="0" anchor="ctr"/>
          <a:lstStyle/>
          <a:p>
            <a:pPr defTabSz="914385">
              <a:defRPr/>
            </a:pPr>
            <a:endParaRPr lang="fr-FR" sz="1600">
              <a:solidFill>
                <a:srgbClr val="000000"/>
              </a:solidFill>
              <a:latin typeface="Ubuntu" panose="020B0504030602030204" pitchFamily="34" charset="0"/>
            </a:endParaRPr>
          </a:p>
        </p:txBody>
      </p:sp>
      <p:cxnSp>
        <p:nvCxnSpPr>
          <p:cNvPr id="29" name="Connecteur droit 24">
            <a:extLst>
              <a:ext uri="{FF2B5EF4-FFF2-40B4-BE49-F238E27FC236}">
                <a16:creationId xmlns:a16="http://schemas.microsoft.com/office/drawing/2014/main" id="{0E14154B-52FE-47EB-A72B-71192C6B028C}"/>
              </a:ext>
            </a:extLst>
          </p:cNvPr>
          <p:cNvCxnSpPr>
            <a:cxnSpLocks/>
          </p:cNvCxnSpPr>
          <p:nvPr userDrawn="1"/>
        </p:nvCxnSpPr>
        <p:spPr>
          <a:xfrm>
            <a:off x="2901806" y="21000"/>
            <a:ext cx="0" cy="9864000"/>
          </a:xfrm>
          <a:prstGeom prst="line">
            <a:avLst/>
          </a:prstGeom>
          <a:ln w="4445">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184523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700"/>
                                        <p:tgtEl>
                                          <p:spTgt spid="9"/>
                                        </p:tgtEl>
                                      </p:cBhvr>
                                    </p:animEffect>
                                  </p:childTnLst>
                                </p:cTn>
                              </p:par>
                              <p:par>
                                <p:cTn id="8" presetID="42" presetClass="path" presetSubtype="0" decel="100000" fill="hold" grpId="1" nodeType="withEffect">
                                  <p:stCondLst>
                                    <p:cond delay="0"/>
                                  </p:stCondLst>
                                  <p:childTnLst>
                                    <p:animMotion origin="layout" path="M -1.45833E-6 -2.59259E-6 L -1.45833E-6 0.075 " pathEditMode="relative" rAng="0" ptsTypes="AA">
                                      <p:cBhvr>
                                        <p:cTn id="9" dur="1050" spd="-100000" fill="hold"/>
                                        <p:tgtEl>
                                          <p:spTgt spid="9"/>
                                        </p:tgtEl>
                                        <p:attrNameLst>
                                          <p:attrName>ppt_x</p:attrName>
                                          <p:attrName>ppt_y</p:attrName>
                                        </p:attrNameLst>
                                      </p:cBhvr>
                                      <p:rCtr x="0" y="375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9" grpId="1"/>
    </p:bld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ction">
    <p:bg>
      <p:bgPr>
        <a:solidFill>
          <a:schemeClr val="accent6"/>
        </a:solidFill>
        <a:effectLst/>
      </p:bgPr>
    </p:bg>
    <p:spTree>
      <p:nvGrpSpPr>
        <p:cNvPr id="1" name=""/>
        <p:cNvGrpSpPr/>
        <p:nvPr/>
      </p:nvGrpSpPr>
      <p:grpSpPr>
        <a:xfrm>
          <a:off x="0" y="0"/>
          <a:ext cx="0" cy="0"/>
          <a:chOff x="0" y="0"/>
          <a:chExt cx="0" cy="0"/>
        </a:xfrm>
      </p:grpSpPr>
      <p:sp>
        <p:nvSpPr>
          <p:cNvPr id="18" name="Text Placeholder 17">
            <a:extLst>
              <a:ext uri="{FF2B5EF4-FFF2-40B4-BE49-F238E27FC236}">
                <a16:creationId xmlns:a16="http://schemas.microsoft.com/office/drawing/2014/main" id="{45E68A08-F069-444B-AB70-B72B59AE53E9}"/>
              </a:ext>
            </a:extLst>
          </p:cNvPr>
          <p:cNvSpPr>
            <a:spLocks noGrp="1"/>
          </p:cNvSpPr>
          <p:nvPr>
            <p:ph type="body" sz="quarter" idx="11" hasCustomPrompt="1"/>
          </p:nvPr>
        </p:nvSpPr>
        <p:spPr>
          <a:xfrm>
            <a:off x="2660004" y="4957459"/>
            <a:ext cx="2034183" cy="232628"/>
          </a:xfrm>
          <a:prstGeom prst="rect">
            <a:avLst/>
          </a:prstGeom>
        </p:spPr>
        <p:txBody>
          <a:bodyPr wrap="square">
            <a:spAutoFit/>
          </a:bodyPr>
          <a:lstStyle>
            <a:lvl1pPr marL="128586" indent="-128586">
              <a:buFontTx/>
              <a:buBlip>
                <a:blip r:embed="rId2"/>
              </a:buBlip>
              <a:defRPr lang="fr-FR" sz="1013" kern="1200">
                <a:solidFill>
                  <a:schemeClr val="accent1"/>
                </a:solidFill>
                <a:latin typeface="Ubuntu Light" panose="020B0304030602030204" pitchFamily="34" charset="0"/>
                <a:ea typeface="+mn-ea"/>
                <a:cs typeface="+mn-cs"/>
              </a:defRPr>
            </a:lvl1pPr>
          </a:lstStyle>
          <a:p>
            <a:pPr lvl="0"/>
            <a:r>
              <a:rPr lang="fr-FR"/>
              <a:t>Sous-titre section</a:t>
            </a:r>
          </a:p>
        </p:txBody>
      </p:sp>
      <p:sp>
        <p:nvSpPr>
          <p:cNvPr id="2" name="ZoneTexte 1">
            <a:extLst>
              <a:ext uri="{FF2B5EF4-FFF2-40B4-BE49-F238E27FC236}">
                <a16:creationId xmlns:a16="http://schemas.microsoft.com/office/drawing/2014/main" id="{F0589655-D4B2-9A4A-8221-04D28E3D764B}"/>
              </a:ext>
            </a:extLst>
          </p:cNvPr>
          <p:cNvSpPr txBox="1"/>
          <p:nvPr userDrawn="1"/>
        </p:nvSpPr>
        <p:spPr>
          <a:xfrm>
            <a:off x="6458219" y="8994642"/>
            <a:ext cx="217487" cy="429733"/>
          </a:xfrm>
          <a:prstGeom prst="rect">
            <a:avLst/>
          </a:prstGeom>
          <a:noFill/>
        </p:spPr>
        <p:txBody>
          <a:bodyPr wrap="square" rtlCol="0" anchor="ctr">
            <a:spAutoFit/>
          </a:bodyPr>
          <a:lstStyle>
            <a:defPPr>
              <a:defRPr lang="fr-FR"/>
            </a:defPPr>
            <a:lvl1pPr algn="ctr">
              <a:defRPr sz="1200">
                <a:solidFill>
                  <a:srgbClr val="BE1811"/>
                </a:solidFill>
                <a:latin typeface="Montserrat Light" panose="00000400000000000000" pitchFamily="50" charset="0"/>
                <a:ea typeface="Roboto Light" panose="02000000000000000000" pitchFamily="2" charset="0"/>
              </a:defRPr>
            </a:lvl1pPr>
          </a:lstStyle>
          <a:p>
            <a:fld id="{8B86D909-F2F8-4F2B-9669-9225C59A19F4}" type="slidenum">
              <a:rPr lang="fr-FR" sz="731">
                <a:solidFill>
                  <a:schemeClr val="accent1"/>
                </a:solidFill>
                <a:latin typeface="Ubuntu Light" panose="020B0304030602030204" pitchFamily="34" charset="0"/>
              </a:rPr>
              <a:pPr/>
              <a:t>‹N°›</a:t>
            </a:fld>
            <a:endParaRPr lang="fr-FR" sz="731">
              <a:solidFill>
                <a:schemeClr val="accent1"/>
              </a:solidFill>
              <a:latin typeface="Ubuntu Light" panose="020B0304030602030204" pitchFamily="34" charset="0"/>
            </a:endParaRPr>
          </a:p>
        </p:txBody>
      </p:sp>
      <p:cxnSp>
        <p:nvCxnSpPr>
          <p:cNvPr id="3" name="Connecteur droit 2">
            <a:extLst>
              <a:ext uri="{FF2B5EF4-FFF2-40B4-BE49-F238E27FC236}">
                <a16:creationId xmlns:a16="http://schemas.microsoft.com/office/drawing/2014/main" id="{C9885D5A-ACC2-2F4C-A12C-6DC36C071221}"/>
              </a:ext>
            </a:extLst>
          </p:cNvPr>
          <p:cNvCxnSpPr>
            <a:cxnSpLocks/>
          </p:cNvCxnSpPr>
          <p:nvPr userDrawn="1"/>
        </p:nvCxnSpPr>
        <p:spPr>
          <a:xfrm>
            <a:off x="6224196" y="9209506"/>
            <a:ext cx="202500" cy="0"/>
          </a:xfrm>
          <a:prstGeom prst="line">
            <a:avLst/>
          </a:prstGeom>
          <a:ln w="4445">
            <a:solidFill>
              <a:schemeClr val="accent1"/>
            </a:solidFill>
          </a:ln>
        </p:spPr>
        <p:style>
          <a:lnRef idx="1">
            <a:schemeClr val="accent1"/>
          </a:lnRef>
          <a:fillRef idx="0">
            <a:schemeClr val="accent1"/>
          </a:fillRef>
          <a:effectRef idx="0">
            <a:schemeClr val="accent1"/>
          </a:effectRef>
          <a:fontRef idx="minor">
            <a:schemeClr val="tx1"/>
          </a:fontRef>
        </p:style>
      </p:cxnSp>
      <p:sp>
        <p:nvSpPr>
          <p:cNvPr id="5" name="Text Placeholder 4">
            <a:extLst>
              <a:ext uri="{FF2B5EF4-FFF2-40B4-BE49-F238E27FC236}">
                <a16:creationId xmlns:a16="http://schemas.microsoft.com/office/drawing/2014/main" id="{BD3157AF-A66B-4F80-A48E-B75D368B8FE3}"/>
              </a:ext>
            </a:extLst>
          </p:cNvPr>
          <p:cNvSpPr>
            <a:spLocks noGrp="1"/>
          </p:cNvSpPr>
          <p:nvPr>
            <p:ph type="body" sz="quarter" idx="10" hasCustomPrompt="1"/>
          </p:nvPr>
        </p:nvSpPr>
        <p:spPr>
          <a:xfrm>
            <a:off x="1935066" y="4683187"/>
            <a:ext cx="2987873" cy="279307"/>
          </a:xfrm>
          <a:prstGeom prst="rect">
            <a:avLst/>
          </a:prstGeom>
        </p:spPr>
        <p:txBody>
          <a:bodyPr wrap="square" anchor="b">
            <a:spAutoFit/>
          </a:bodyPr>
          <a:lstStyle>
            <a:lvl1pPr marL="0" indent="0" algn="ctr">
              <a:buNone/>
              <a:defRPr lang="fr-FR" sz="1350" b="1" kern="1200" cap="all" baseline="0" dirty="0">
                <a:ln w="12700">
                  <a:noFill/>
                </a:ln>
                <a:gradFill>
                  <a:gsLst>
                    <a:gs pos="45000">
                      <a:schemeClr val="accent2"/>
                    </a:gs>
                    <a:gs pos="100000">
                      <a:schemeClr val="accent3"/>
                    </a:gs>
                  </a:gsLst>
                  <a:lin ang="2700000" scaled="0"/>
                </a:gradFill>
                <a:latin typeface="Ubuntu Medium" panose="020B0504030602030204" pitchFamily="34" charset="0"/>
                <a:ea typeface="+mj-ea"/>
                <a:cs typeface="Arial" panose="020B0604020202020204" pitchFamily="34" charset="0"/>
              </a:defRPr>
            </a:lvl1pPr>
          </a:lstStyle>
          <a:p>
            <a:pPr lvl="0"/>
            <a:r>
              <a:rPr lang="fr-FR"/>
              <a:t>NOM DE LA SECTION</a:t>
            </a:r>
          </a:p>
        </p:txBody>
      </p:sp>
      <p:pic>
        <p:nvPicPr>
          <p:cNvPr id="10" name="Image 3" descr="Une image contenant texte&#10;&#10;Description générée automatiquement">
            <a:extLst>
              <a:ext uri="{FF2B5EF4-FFF2-40B4-BE49-F238E27FC236}">
                <a16:creationId xmlns:a16="http://schemas.microsoft.com/office/drawing/2014/main" id="{ED37EFF1-B269-470D-B082-6E0C137CA39D}"/>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257180" y="274261"/>
            <a:ext cx="1968759" cy="452208"/>
          </a:xfrm>
          <a:prstGeom prst="rect">
            <a:avLst/>
          </a:prstGeom>
        </p:spPr>
      </p:pic>
      <p:sp>
        <p:nvSpPr>
          <p:cNvPr id="12" name="Graphique 21">
            <a:extLst>
              <a:ext uri="{FF2B5EF4-FFF2-40B4-BE49-F238E27FC236}">
                <a16:creationId xmlns:a16="http://schemas.microsoft.com/office/drawing/2014/main" id="{6D3ABFA5-79F8-4DB7-A0E1-05E13A29C269}"/>
              </a:ext>
            </a:extLst>
          </p:cNvPr>
          <p:cNvSpPr>
            <a:spLocks noChangeAspect="1"/>
          </p:cNvSpPr>
          <p:nvPr userDrawn="1"/>
        </p:nvSpPr>
        <p:spPr>
          <a:xfrm flipH="1">
            <a:off x="-394722" y="4848840"/>
            <a:ext cx="651902" cy="180000"/>
          </a:xfrm>
          <a:custGeom>
            <a:avLst/>
            <a:gdLst>
              <a:gd name="connsiteX0" fmla="*/ 556811 w 556811"/>
              <a:gd name="connsiteY0" fmla="*/ 153745 h 153744"/>
              <a:gd name="connsiteX1" fmla="*/ 215185 w 556811"/>
              <a:gd name="connsiteY1" fmla="*/ 153745 h 153744"/>
              <a:gd name="connsiteX2" fmla="*/ 0 w 556811"/>
              <a:gd name="connsiteY2" fmla="*/ 0 h 153744"/>
              <a:gd name="connsiteX3" fmla="*/ 341626 w 556811"/>
              <a:gd name="connsiteY3" fmla="*/ 0 h 153744"/>
              <a:gd name="connsiteX4" fmla="*/ 556811 w 556811"/>
              <a:gd name="connsiteY4" fmla="*/ 153745 h 15374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56811" h="153744">
                <a:moveTo>
                  <a:pt x="556811" y="153745"/>
                </a:moveTo>
                <a:lnTo>
                  <a:pt x="215185" y="153745"/>
                </a:lnTo>
                <a:cubicBezTo>
                  <a:pt x="58153" y="153745"/>
                  <a:pt x="41200" y="76917"/>
                  <a:pt x="0" y="0"/>
                </a:cubicBezTo>
                <a:lnTo>
                  <a:pt x="341626" y="0"/>
                </a:lnTo>
                <a:cubicBezTo>
                  <a:pt x="498658" y="0"/>
                  <a:pt x="515611" y="76828"/>
                  <a:pt x="556811" y="153745"/>
                </a:cubicBezTo>
                <a:close/>
              </a:path>
            </a:pathLst>
          </a:custGeom>
          <a:solidFill>
            <a:schemeClr val="accent2"/>
          </a:solidFill>
          <a:ln w="9364" cap="flat">
            <a:noFill/>
            <a:prstDash val="solid"/>
            <a:miter/>
          </a:ln>
        </p:spPr>
        <p:txBody>
          <a:bodyPr rtlCol="0" anchor="ctr"/>
          <a:lstStyle/>
          <a:p>
            <a:endParaRPr lang="fr-FR" sz="1801">
              <a:latin typeface="Ubuntu" panose="020B0504030602030204" pitchFamily="34" charset="0"/>
            </a:endParaRPr>
          </a:p>
        </p:txBody>
      </p:sp>
      <p:sp>
        <p:nvSpPr>
          <p:cNvPr id="13" name="Graphique 21">
            <a:extLst>
              <a:ext uri="{FF2B5EF4-FFF2-40B4-BE49-F238E27FC236}">
                <a16:creationId xmlns:a16="http://schemas.microsoft.com/office/drawing/2014/main" id="{F1BDBD8D-652D-43D4-B884-874CA68676F7}"/>
              </a:ext>
            </a:extLst>
          </p:cNvPr>
          <p:cNvSpPr>
            <a:spLocks noChangeAspect="1"/>
          </p:cNvSpPr>
          <p:nvPr userDrawn="1"/>
        </p:nvSpPr>
        <p:spPr>
          <a:xfrm flipH="1">
            <a:off x="6566962" y="4862750"/>
            <a:ext cx="651902" cy="180000"/>
          </a:xfrm>
          <a:custGeom>
            <a:avLst/>
            <a:gdLst>
              <a:gd name="connsiteX0" fmla="*/ 556811 w 556811"/>
              <a:gd name="connsiteY0" fmla="*/ 153745 h 153744"/>
              <a:gd name="connsiteX1" fmla="*/ 215185 w 556811"/>
              <a:gd name="connsiteY1" fmla="*/ 153745 h 153744"/>
              <a:gd name="connsiteX2" fmla="*/ 0 w 556811"/>
              <a:gd name="connsiteY2" fmla="*/ 0 h 153744"/>
              <a:gd name="connsiteX3" fmla="*/ 341626 w 556811"/>
              <a:gd name="connsiteY3" fmla="*/ 0 h 153744"/>
              <a:gd name="connsiteX4" fmla="*/ 556811 w 556811"/>
              <a:gd name="connsiteY4" fmla="*/ 153745 h 15374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56811" h="153744">
                <a:moveTo>
                  <a:pt x="556811" y="153745"/>
                </a:moveTo>
                <a:lnTo>
                  <a:pt x="215185" y="153745"/>
                </a:lnTo>
                <a:cubicBezTo>
                  <a:pt x="58153" y="153745"/>
                  <a:pt x="41200" y="76917"/>
                  <a:pt x="0" y="0"/>
                </a:cubicBezTo>
                <a:lnTo>
                  <a:pt x="341626" y="0"/>
                </a:lnTo>
                <a:cubicBezTo>
                  <a:pt x="498658" y="0"/>
                  <a:pt x="515611" y="76828"/>
                  <a:pt x="556811" y="153745"/>
                </a:cubicBezTo>
                <a:close/>
              </a:path>
            </a:pathLst>
          </a:custGeom>
          <a:solidFill>
            <a:schemeClr val="accent2"/>
          </a:solidFill>
          <a:ln w="9364" cap="flat">
            <a:noFill/>
            <a:prstDash val="solid"/>
            <a:miter/>
          </a:ln>
        </p:spPr>
        <p:txBody>
          <a:bodyPr rtlCol="0" anchor="ctr"/>
          <a:lstStyle/>
          <a:p>
            <a:endParaRPr lang="fr-FR" sz="1801">
              <a:latin typeface="Ubuntu" panose="020B0504030602030204" pitchFamily="34" charset="0"/>
            </a:endParaRPr>
          </a:p>
        </p:txBody>
      </p:sp>
    </p:spTree>
    <p:extLst>
      <p:ext uri="{BB962C8B-B14F-4D97-AF65-F5344CB8AC3E}">
        <p14:creationId xmlns:p14="http://schemas.microsoft.com/office/powerpoint/2010/main" val="47274140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exte + image">
    <p:bg>
      <p:bgPr>
        <a:solidFill>
          <a:schemeClr val="accent6"/>
        </a:solidFill>
        <a:effectLst/>
      </p:bgPr>
    </p:bg>
    <p:spTree>
      <p:nvGrpSpPr>
        <p:cNvPr id="1" name=""/>
        <p:cNvGrpSpPr/>
        <p:nvPr/>
      </p:nvGrpSpPr>
      <p:grpSpPr>
        <a:xfrm>
          <a:off x="0" y="0"/>
          <a:ext cx="0" cy="0"/>
          <a:chOff x="0" y="0"/>
          <a:chExt cx="0" cy="0"/>
        </a:xfrm>
      </p:grpSpPr>
      <p:sp>
        <p:nvSpPr>
          <p:cNvPr id="2" name="ZoneTexte 1">
            <a:extLst>
              <a:ext uri="{FF2B5EF4-FFF2-40B4-BE49-F238E27FC236}">
                <a16:creationId xmlns:a16="http://schemas.microsoft.com/office/drawing/2014/main" id="{F0589655-D4B2-9A4A-8221-04D28E3D764B}"/>
              </a:ext>
            </a:extLst>
          </p:cNvPr>
          <p:cNvSpPr txBox="1"/>
          <p:nvPr userDrawn="1"/>
        </p:nvSpPr>
        <p:spPr>
          <a:xfrm>
            <a:off x="6458219" y="8994642"/>
            <a:ext cx="217487" cy="429733"/>
          </a:xfrm>
          <a:prstGeom prst="rect">
            <a:avLst/>
          </a:prstGeom>
          <a:noFill/>
        </p:spPr>
        <p:txBody>
          <a:bodyPr wrap="square" rtlCol="0" anchor="ctr">
            <a:spAutoFit/>
          </a:bodyPr>
          <a:lstStyle>
            <a:defPPr>
              <a:defRPr lang="fr-FR"/>
            </a:defPPr>
            <a:lvl1pPr algn="ctr">
              <a:defRPr sz="1200">
                <a:solidFill>
                  <a:srgbClr val="BE1811"/>
                </a:solidFill>
                <a:latin typeface="Montserrat Light" panose="00000400000000000000" pitchFamily="50" charset="0"/>
                <a:ea typeface="Roboto Light" panose="02000000000000000000" pitchFamily="2" charset="0"/>
              </a:defRPr>
            </a:lvl1pPr>
          </a:lstStyle>
          <a:p>
            <a:fld id="{8B86D909-F2F8-4F2B-9669-9225C59A19F4}" type="slidenum">
              <a:rPr lang="fr-FR" sz="731">
                <a:solidFill>
                  <a:schemeClr val="accent1"/>
                </a:solidFill>
                <a:latin typeface="Ubuntu Light" panose="020B0304030602030204" pitchFamily="34" charset="0"/>
              </a:rPr>
              <a:pPr/>
              <a:t>‹N°›</a:t>
            </a:fld>
            <a:endParaRPr lang="fr-FR" sz="731">
              <a:solidFill>
                <a:schemeClr val="accent1"/>
              </a:solidFill>
              <a:latin typeface="Ubuntu Light" panose="020B0304030602030204" pitchFamily="34" charset="0"/>
            </a:endParaRPr>
          </a:p>
        </p:txBody>
      </p:sp>
      <p:cxnSp>
        <p:nvCxnSpPr>
          <p:cNvPr id="3" name="Connecteur droit 2">
            <a:extLst>
              <a:ext uri="{FF2B5EF4-FFF2-40B4-BE49-F238E27FC236}">
                <a16:creationId xmlns:a16="http://schemas.microsoft.com/office/drawing/2014/main" id="{C9885D5A-ACC2-2F4C-A12C-6DC36C071221}"/>
              </a:ext>
            </a:extLst>
          </p:cNvPr>
          <p:cNvCxnSpPr>
            <a:cxnSpLocks/>
          </p:cNvCxnSpPr>
          <p:nvPr userDrawn="1"/>
        </p:nvCxnSpPr>
        <p:spPr>
          <a:xfrm>
            <a:off x="6224196" y="9209506"/>
            <a:ext cx="202500" cy="0"/>
          </a:xfrm>
          <a:prstGeom prst="line">
            <a:avLst/>
          </a:prstGeom>
          <a:ln w="4445">
            <a:solidFill>
              <a:schemeClr val="accent1"/>
            </a:solidFill>
          </a:ln>
        </p:spPr>
        <p:style>
          <a:lnRef idx="1">
            <a:schemeClr val="accent1"/>
          </a:lnRef>
          <a:fillRef idx="0">
            <a:schemeClr val="accent1"/>
          </a:fillRef>
          <a:effectRef idx="0">
            <a:schemeClr val="accent1"/>
          </a:effectRef>
          <a:fontRef idx="minor">
            <a:schemeClr val="tx1"/>
          </a:fontRef>
        </p:style>
      </p:cxnSp>
      <p:sp>
        <p:nvSpPr>
          <p:cNvPr id="9" name="Text Placeholder 8">
            <a:extLst>
              <a:ext uri="{FF2B5EF4-FFF2-40B4-BE49-F238E27FC236}">
                <a16:creationId xmlns:a16="http://schemas.microsoft.com/office/drawing/2014/main" id="{78458A3A-61D3-4362-9194-9693EA5D2472}"/>
              </a:ext>
            </a:extLst>
          </p:cNvPr>
          <p:cNvSpPr>
            <a:spLocks noGrp="1"/>
          </p:cNvSpPr>
          <p:nvPr>
            <p:ph type="body" sz="quarter" idx="10"/>
          </p:nvPr>
        </p:nvSpPr>
        <p:spPr>
          <a:xfrm>
            <a:off x="2906461" y="2829634"/>
            <a:ext cx="3317736" cy="573490"/>
          </a:xfrm>
          <a:prstGeom prst="rect">
            <a:avLst/>
          </a:prstGeom>
        </p:spPr>
        <p:txBody>
          <a:bodyPr wrap="square">
            <a:spAutoFit/>
          </a:bodyPr>
          <a:lstStyle>
            <a:lvl1pPr marL="0" indent="0">
              <a:spcBef>
                <a:spcPts val="0"/>
              </a:spcBef>
              <a:spcAft>
                <a:spcPts val="675"/>
              </a:spcAft>
              <a:buFontTx/>
              <a:buNone/>
              <a:defRPr sz="1350">
                <a:solidFill>
                  <a:schemeClr val="accent1"/>
                </a:solidFill>
                <a:latin typeface="Ubuntu Medium" panose="020B0604020202020204" charset="0"/>
              </a:defRPr>
            </a:lvl1pPr>
            <a:lvl2pPr marL="121498" indent="-128586">
              <a:spcBef>
                <a:spcPts val="450"/>
              </a:spcBef>
              <a:buFontTx/>
              <a:buBlip>
                <a:blip r:embed="rId2"/>
              </a:buBlip>
              <a:defRPr sz="1013">
                <a:solidFill>
                  <a:schemeClr val="accent1"/>
                </a:solidFill>
              </a:defRPr>
            </a:lvl2pPr>
          </a:lstStyle>
          <a:p>
            <a:pPr lvl="0"/>
            <a:r>
              <a:rPr lang="en-US"/>
              <a:t>Click to edit Master text styles</a:t>
            </a:r>
          </a:p>
          <a:p>
            <a:pPr lvl="1"/>
            <a:r>
              <a:rPr lang="en-US"/>
              <a:t>Second level</a:t>
            </a:r>
          </a:p>
        </p:txBody>
      </p:sp>
      <p:sp>
        <p:nvSpPr>
          <p:cNvPr id="12" name="Picture Placeholder 11">
            <a:extLst>
              <a:ext uri="{FF2B5EF4-FFF2-40B4-BE49-F238E27FC236}">
                <a16:creationId xmlns:a16="http://schemas.microsoft.com/office/drawing/2014/main" id="{972EBC60-7E07-481E-B1A7-6F2333CD80EB}"/>
              </a:ext>
            </a:extLst>
          </p:cNvPr>
          <p:cNvSpPr>
            <a:spLocks noGrp="1"/>
          </p:cNvSpPr>
          <p:nvPr>
            <p:ph type="pic" sz="quarter" idx="12"/>
          </p:nvPr>
        </p:nvSpPr>
        <p:spPr>
          <a:xfrm>
            <a:off x="361956" y="2071582"/>
            <a:ext cx="2290667" cy="7137926"/>
          </a:xfrm>
          <a:custGeom>
            <a:avLst/>
            <a:gdLst>
              <a:gd name="connsiteX0" fmla="*/ 678730 w 4072297"/>
              <a:gd name="connsiteY0" fmla="*/ 0 h 4941641"/>
              <a:gd name="connsiteX1" fmla="*/ 4072297 w 4072297"/>
              <a:gd name="connsiteY1" fmla="*/ 0 h 4941641"/>
              <a:gd name="connsiteX2" fmla="*/ 4072297 w 4072297"/>
              <a:gd name="connsiteY2" fmla="*/ 4262911 h 4941641"/>
              <a:gd name="connsiteX3" fmla="*/ 3393567 w 4072297"/>
              <a:gd name="connsiteY3" fmla="*/ 4941641 h 4941641"/>
              <a:gd name="connsiteX4" fmla="*/ 0 w 4072297"/>
              <a:gd name="connsiteY4" fmla="*/ 4941641 h 4941641"/>
              <a:gd name="connsiteX5" fmla="*/ 0 w 4072297"/>
              <a:gd name="connsiteY5" fmla="*/ 678730 h 4941641"/>
              <a:gd name="connsiteX6" fmla="*/ 678730 w 4072297"/>
              <a:gd name="connsiteY6" fmla="*/ 0 h 49416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072297" h="4941641">
                <a:moveTo>
                  <a:pt x="678730" y="0"/>
                </a:moveTo>
                <a:lnTo>
                  <a:pt x="4072297" y="0"/>
                </a:lnTo>
                <a:lnTo>
                  <a:pt x="4072297" y="4262911"/>
                </a:lnTo>
                <a:cubicBezTo>
                  <a:pt x="4072297" y="4637763"/>
                  <a:pt x="3768419" y="4941641"/>
                  <a:pt x="3393567" y="4941641"/>
                </a:cubicBezTo>
                <a:lnTo>
                  <a:pt x="0" y="4941641"/>
                </a:lnTo>
                <a:lnTo>
                  <a:pt x="0" y="678730"/>
                </a:lnTo>
                <a:cubicBezTo>
                  <a:pt x="0" y="303878"/>
                  <a:pt x="303878" y="0"/>
                  <a:pt x="678730" y="0"/>
                </a:cubicBezTo>
                <a:close/>
              </a:path>
            </a:pathLst>
          </a:custGeom>
        </p:spPr>
        <p:txBody>
          <a:bodyPr wrap="square" anchor="ctr">
            <a:noAutofit/>
          </a:bodyPr>
          <a:lstStyle>
            <a:lvl1pPr marL="0" indent="0" algn="ctr">
              <a:buNone/>
              <a:defRPr sz="619"/>
            </a:lvl1pPr>
          </a:lstStyle>
          <a:p>
            <a:endParaRPr lang="fr-FR"/>
          </a:p>
        </p:txBody>
      </p:sp>
      <p:pic>
        <p:nvPicPr>
          <p:cNvPr id="10" name="Image 3" descr="Une image contenant texte&#10;&#10;Description générée automatiquement">
            <a:extLst>
              <a:ext uri="{FF2B5EF4-FFF2-40B4-BE49-F238E27FC236}">
                <a16:creationId xmlns:a16="http://schemas.microsoft.com/office/drawing/2014/main" id="{5C86FAB3-8F01-44A8-98D7-ECAEE1E242DC}"/>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257180" y="274261"/>
            <a:ext cx="1968759" cy="452208"/>
          </a:xfrm>
          <a:prstGeom prst="rect">
            <a:avLst/>
          </a:prstGeom>
        </p:spPr>
      </p:pic>
      <p:sp>
        <p:nvSpPr>
          <p:cNvPr id="11" name="Graphique 21">
            <a:extLst>
              <a:ext uri="{FF2B5EF4-FFF2-40B4-BE49-F238E27FC236}">
                <a16:creationId xmlns:a16="http://schemas.microsoft.com/office/drawing/2014/main" id="{175C520C-4B17-4CE6-82F5-320DD8789C08}"/>
              </a:ext>
            </a:extLst>
          </p:cNvPr>
          <p:cNvSpPr>
            <a:spLocks noChangeAspect="1"/>
          </p:cNvSpPr>
          <p:nvPr userDrawn="1"/>
        </p:nvSpPr>
        <p:spPr>
          <a:xfrm flipH="1">
            <a:off x="-394722" y="4848840"/>
            <a:ext cx="651902" cy="180000"/>
          </a:xfrm>
          <a:custGeom>
            <a:avLst/>
            <a:gdLst>
              <a:gd name="connsiteX0" fmla="*/ 556811 w 556811"/>
              <a:gd name="connsiteY0" fmla="*/ 153745 h 153744"/>
              <a:gd name="connsiteX1" fmla="*/ 215185 w 556811"/>
              <a:gd name="connsiteY1" fmla="*/ 153745 h 153744"/>
              <a:gd name="connsiteX2" fmla="*/ 0 w 556811"/>
              <a:gd name="connsiteY2" fmla="*/ 0 h 153744"/>
              <a:gd name="connsiteX3" fmla="*/ 341626 w 556811"/>
              <a:gd name="connsiteY3" fmla="*/ 0 h 153744"/>
              <a:gd name="connsiteX4" fmla="*/ 556811 w 556811"/>
              <a:gd name="connsiteY4" fmla="*/ 153745 h 15374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56811" h="153744">
                <a:moveTo>
                  <a:pt x="556811" y="153745"/>
                </a:moveTo>
                <a:lnTo>
                  <a:pt x="215185" y="153745"/>
                </a:lnTo>
                <a:cubicBezTo>
                  <a:pt x="58153" y="153745"/>
                  <a:pt x="41200" y="76917"/>
                  <a:pt x="0" y="0"/>
                </a:cubicBezTo>
                <a:lnTo>
                  <a:pt x="341626" y="0"/>
                </a:lnTo>
                <a:cubicBezTo>
                  <a:pt x="498658" y="0"/>
                  <a:pt x="515611" y="76828"/>
                  <a:pt x="556811" y="153745"/>
                </a:cubicBezTo>
                <a:close/>
              </a:path>
            </a:pathLst>
          </a:custGeom>
          <a:solidFill>
            <a:schemeClr val="accent2"/>
          </a:solidFill>
          <a:ln w="9364" cap="flat">
            <a:noFill/>
            <a:prstDash val="solid"/>
            <a:miter/>
          </a:ln>
        </p:spPr>
        <p:txBody>
          <a:bodyPr rtlCol="0" anchor="ctr"/>
          <a:lstStyle/>
          <a:p>
            <a:endParaRPr lang="fr-FR" sz="1801">
              <a:latin typeface="Ubuntu" panose="020B0504030602030204" pitchFamily="34" charset="0"/>
            </a:endParaRPr>
          </a:p>
        </p:txBody>
      </p:sp>
      <p:sp>
        <p:nvSpPr>
          <p:cNvPr id="13" name="Graphique 21">
            <a:extLst>
              <a:ext uri="{FF2B5EF4-FFF2-40B4-BE49-F238E27FC236}">
                <a16:creationId xmlns:a16="http://schemas.microsoft.com/office/drawing/2014/main" id="{910B5F96-DCBB-4EAC-B175-41FC63B75F06}"/>
              </a:ext>
            </a:extLst>
          </p:cNvPr>
          <p:cNvSpPr>
            <a:spLocks noChangeAspect="1"/>
          </p:cNvSpPr>
          <p:nvPr userDrawn="1"/>
        </p:nvSpPr>
        <p:spPr>
          <a:xfrm flipH="1">
            <a:off x="6566962" y="4862750"/>
            <a:ext cx="651902" cy="180000"/>
          </a:xfrm>
          <a:custGeom>
            <a:avLst/>
            <a:gdLst>
              <a:gd name="connsiteX0" fmla="*/ 556811 w 556811"/>
              <a:gd name="connsiteY0" fmla="*/ 153745 h 153744"/>
              <a:gd name="connsiteX1" fmla="*/ 215185 w 556811"/>
              <a:gd name="connsiteY1" fmla="*/ 153745 h 153744"/>
              <a:gd name="connsiteX2" fmla="*/ 0 w 556811"/>
              <a:gd name="connsiteY2" fmla="*/ 0 h 153744"/>
              <a:gd name="connsiteX3" fmla="*/ 341626 w 556811"/>
              <a:gd name="connsiteY3" fmla="*/ 0 h 153744"/>
              <a:gd name="connsiteX4" fmla="*/ 556811 w 556811"/>
              <a:gd name="connsiteY4" fmla="*/ 153745 h 15374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56811" h="153744">
                <a:moveTo>
                  <a:pt x="556811" y="153745"/>
                </a:moveTo>
                <a:lnTo>
                  <a:pt x="215185" y="153745"/>
                </a:lnTo>
                <a:cubicBezTo>
                  <a:pt x="58153" y="153745"/>
                  <a:pt x="41200" y="76917"/>
                  <a:pt x="0" y="0"/>
                </a:cubicBezTo>
                <a:lnTo>
                  <a:pt x="341626" y="0"/>
                </a:lnTo>
                <a:cubicBezTo>
                  <a:pt x="498658" y="0"/>
                  <a:pt x="515611" y="76828"/>
                  <a:pt x="556811" y="153745"/>
                </a:cubicBezTo>
                <a:close/>
              </a:path>
            </a:pathLst>
          </a:custGeom>
          <a:solidFill>
            <a:schemeClr val="accent2"/>
          </a:solidFill>
          <a:ln w="9364" cap="flat">
            <a:noFill/>
            <a:prstDash val="solid"/>
            <a:miter/>
          </a:ln>
        </p:spPr>
        <p:txBody>
          <a:bodyPr rtlCol="0" anchor="ctr"/>
          <a:lstStyle/>
          <a:p>
            <a:endParaRPr lang="fr-FR" sz="1801">
              <a:latin typeface="Ubuntu" panose="020B0504030602030204" pitchFamily="34" charset="0"/>
            </a:endParaRPr>
          </a:p>
        </p:txBody>
      </p:sp>
    </p:spTree>
    <p:extLst>
      <p:ext uri="{BB962C8B-B14F-4D97-AF65-F5344CB8AC3E}">
        <p14:creationId xmlns:p14="http://schemas.microsoft.com/office/powerpoint/2010/main" val="228356204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Slide contenu vide">
    <p:spTree>
      <p:nvGrpSpPr>
        <p:cNvPr id="1" name=""/>
        <p:cNvGrpSpPr/>
        <p:nvPr/>
      </p:nvGrpSpPr>
      <p:grpSpPr>
        <a:xfrm>
          <a:off x="0" y="0"/>
          <a:ext cx="0" cy="0"/>
          <a:chOff x="0" y="0"/>
          <a:chExt cx="0" cy="0"/>
        </a:xfrm>
      </p:grpSpPr>
      <p:sp>
        <p:nvSpPr>
          <p:cNvPr id="3" name="ZoneTexte 1">
            <a:extLst>
              <a:ext uri="{FF2B5EF4-FFF2-40B4-BE49-F238E27FC236}">
                <a16:creationId xmlns:a16="http://schemas.microsoft.com/office/drawing/2014/main" id="{94C270CA-2FC5-4930-8F6D-20E940992B1E}"/>
              </a:ext>
            </a:extLst>
          </p:cNvPr>
          <p:cNvSpPr txBox="1"/>
          <p:nvPr userDrawn="1"/>
        </p:nvSpPr>
        <p:spPr>
          <a:xfrm>
            <a:off x="6458219" y="8994642"/>
            <a:ext cx="217487" cy="429733"/>
          </a:xfrm>
          <a:prstGeom prst="rect">
            <a:avLst/>
          </a:prstGeom>
          <a:noFill/>
        </p:spPr>
        <p:txBody>
          <a:bodyPr wrap="square" rtlCol="0" anchor="ctr">
            <a:spAutoFit/>
          </a:bodyPr>
          <a:lstStyle>
            <a:defPPr>
              <a:defRPr lang="fr-FR"/>
            </a:defPPr>
            <a:lvl1pPr algn="ctr">
              <a:defRPr sz="1200">
                <a:solidFill>
                  <a:srgbClr val="BE1811"/>
                </a:solidFill>
                <a:latin typeface="Montserrat Light" panose="00000400000000000000" pitchFamily="50" charset="0"/>
                <a:ea typeface="Roboto Light" panose="02000000000000000000" pitchFamily="2" charset="0"/>
              </a:defRPr>
            </a:lvl1pPr>
          </a:lstStyle>
          <a:p>
            <a:fld id="{8B86D909-F2F8-4F2B-9669-9225C59A19F4}" type="slidenum">
              <a:rPr lang="fr-FR" sz="731">
                <a:solidFill>
                  <a:schemeClr val="accent1"/>
                </a:solidFill>
                <a:latin typeface="Ubuntu Light" panose="020B0304030602030204" pitchFamily="34" charset="0"/>
              </a:rPr>
              <a:pPr/>
              <a:t>‹N°›</a:t>
            </a:fld>
            <a:endParaRPr lang="fr-FR" sz="731">
              <a:solidFill>
                <a:schemeClr val="accent1"/>
              </a:solidFill>
              <a:latin typeface="Ubuntu Light" panose="020B0304030602030204" pitchFamily="34" charset="0"/>
            </a:endParaRPr>
          </a:p>
        </p:txBody>
      </p:sp>
      <p:cxnSp>
        <p:nvCxnSpPr>
          <p:cNvPr id="4" name="Connecteur droit 2">
            <a:extLst>
              <a:ext uri="{FF2B5EF4-FFF2-40B4-BE49-F238E27FC236}">
                <a16:creationId xmlns:a16="http://schemas.microsoft.com/office/drawing/2014/main" id="{F6232C45-CF65-4381-A463-7DDB60078079}"/>
              </a:ext>
            </a:extLst>
          </p:cNvPr>
          <p:cNvCxnSpPr>
            <a:cxnSpLocks/>
          </p:cNvCxnSpPr>
          <p:nvPr userDrawn="1"/>
        </p:nvCxnSpPr>
        <p:spPr>
          <a:xfrm>
            <a:off x="6224196" y="9209506"/>
            <a:ext cx="202500" cy="0"/>
          </a:xfrm>
          <a:prstGeom prst="line">
            <a:avLst/>
          </a:prstGeom>
          <a:ln w="4445">
            <a:solidFill>
              <a:schemeClr val="accent1"/>
            </a:solidFill>
          </a:ln>
        </p:spPr>
        <p:style>
          <a:lnRef idx="1">
            <a:schemeClr val="accent1"/>
          </a:lnRef>
          <a:fillRef idx="0">
            <a:schemeClr val="accent1"/>
          </a:fillRef>
          <a:effectRef idx="0">
            <a:schemeClr val="accent1"/>
          </a:effectRef>
          <a:fontRef idx="minor">
            <a:schemeClr val="tx1"/>
          </a:fontRef>
        </p:style>
      </p:cxnSp>
      <p:sp>
        <p:nvSpPr>
          <p:cNvPr id="8" name="Text Placeholder 13">
            <a:extLst>
              <a:ext uri="{FF2B5EF4-FFF2-40B4-BE49-F238E27FC236}">
                <a16:creationId xmlns:a16="http://schemas.microsoft.com/office/drawing/2014/main" id="{B92ACB93-0BBA-4BB6-BD57-6D7E9924FA33}"/>
              </a:ext>
            </a:extLst>
          </p:cNvPr>
          <p:cNvSpPr>
            <a:spLocks noGrp="1"/>
          </p:cNvSpPr>
          <p:nvPr>
            <p:ph type="body" sz="quarter" idx="10"/>
          </p:nvPr>
        </p:nvSpPr>
        <p:spPr>
          <a:xfrm>
            <a:off x="491880" y="2418830"/>
            <a:ext cx="4377301" cy="216982"/>
          </a:xfrm>
          <a:prstGeom prst="rect">
            <a:avLst/>
          </a:prstGeom>
        </p:spPr>
        <p:txBody>
          <a:bodyPr wrap="square" anchor="ctr">
            <a:spAutoFit/>
          </a:bodyPr>
          <a:lstStyle>
            <a:lvl1pPr marL="128586" indent="-128586">
              <a:buFontTx/>
              <a:buBlip>
                <a:blip r:embed="rId2"/>
              </a:buBlip>
              <a:defRPr sz="900">
                <a:solidFill>
                  <a:schemeClr val="accent1"/>
                </a:solidFill>
                <a:latin typeface="Ubuntu Medium" panose="020B0604020202020204" charset="0"/>
              </a:defRPr>
            </a:lvl1pPr>
            <a:lvl2pPr marL="257171" indent="0">
              <a:buNone/>
              <a:defRPr/>
            </a:lvl2pPr>
          </a:lstStyle>
          <a:p>
            <a:pPr lvl="0"/>
            <a:r>
              <a:rPr lang="en-US"/>
              <a:t>Click to edit Master text styles</a:t>
            </a:r>
          </a:p>
        </p:txBody>
      </p:sp>
      <p:pic>
        <p:nvPicPr>
          <p:cNvPr id="9" name="Image 3" descr="Une image contenant texte&#10;&#10;Description générée automatiquement">
            <a:extLst>
              <a:ext uri="{FF2B5EF4-FFF2-40B4-BE49-F238E27FC236}">
                <a16:creationId xmlns:a16="http://schemas.microsoft.com/office/drawing/2014/main" id="{51305A90-B3EB-490F-8B93-0A4E6C4226D9}"/>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257180" y="274261"/>
            <a:ext cx="1968759" cy="452208"/>
          </a:xfrm>
          <a:prstGeom prst="rect">
            <a:avLst/>
          </a:prstGeom>
        </p:spPr>
      </p:pic>
    </p:spTree>
    <p:extLst>
      <p:ext uri="{BB962C8B-B14F-4D97-AF65-F5344CB8AC3E}">
        <p14:creationId xmlns:p14="http://schemas.microsoft.com/office/powerpoint/2010/main" val="154940022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Slide contenu vide">
    <p:spTree>
      <p:nvGrpSpPr>
        <p:cNvPr id="1" name=""/>
        <p:cNvGrpSpPr/>
        <p:nvPr/>
      </p:nvGrpSpPr>
      <p:grpSpPr>
        <a:xfrm>
          <a:off x="0" y="0"/>
          <a:ext cx="0" cy="0"/>
          <a:chOff x="0" y="0"/>
          <a:chExt cx="0" cy="0"/>
        </a:xfrm>
      </p:grpSpPr>
      <p:sp>
        <p:nvSpPr>
          <p:cNvPr id="3" name="ZoneTexte 1">
            <a:extLst>
              <a:ext uri="{FF2B5EF4-FFF2-40B4-BE49-F238E27FC236}">
                <a16:creationId xmlns:a16="http://schemas.microsoft.com/office/drawing/2014/main" id="{94C270CA-2FC5-4930-8F6D-20E940992B1E}"/>
              </a:ext>
            </a:extLst>
          </p:cNvPr>
          <p:cNvSpPr txBox="1"/>
          <p:nvPr userDrawn="1"/>
        </p:nvSpPr>
        <p:spPr>
          <a:xfrm>
            <a:off x="6458219" y="8994642"/>
            <a:ext cx="217487" cy="429733"/>
          </a:xfrm>
          <a:prstGeom prst="rect">
            <a:avLst/>
          </a:prstGeom>
          <a:noFill/>
        </p:spPr>
        <p:txBody>
          <a:bodyPr wrap="square" rtlCol="0" anchor="ctr">
            <a:spAutoFit/>
          </a:bodyPr>
          <a:lstStyle>
            <a:defPPr>
              <a:defRPr lang="fr-FR"/>
            </a:defPPr>
            <a:lvl1pPr algn="ctr">
              <a:defRPr sz="1200">
                <a:solidFill>
                  <a:srgbClr val="BE1811"/>
                </a:solidFill>
                <a:latin typeface="Montserrat Light" panose="00000400000000000000" pitchFamily="50" charset="0"/>
                <a:ea typeface="Roboto Light" panose="02000000000000000000" pitchFamily="2" charset="0"/>
              </a:defRPr>
            </a:lvl1pPr>
          </a:lstStyle>
          <a:p>
            <a:fld id="{8B86D909-F2F8-4F2B-9669-9225C59A19F4}" type="slidenum">
              <a:rPr lang="fr-FR" sz="731">
                <a:solidFill>
                  <a:schemeClr val="accent1"/>
                </a:solidFill>
                <a:latin typeface="Ubuntu Light" panose="020B0304030602030204" pitchFamily="34" charset="0"/>
              </a:rPr>
              <a:pPr/>
              <a:t>‹N°›</a:t>
            </a:fld>
            <a:endParaRPr lang="fr-FR" sz="731">
              <a:solidFill>
                <a:schemeClr val="accent1"/>
              </a:solidFill>
              <a:latin typeface="Ubuntu Light" panose="020B0304030602030204" pitchFamily="34" charset="0"/>
            </a:endParaRPr>
          </a:p>
        </p:txBody>
      </p:sp>
      <p:cxnSp>
        <p:nvCxnSpPr>
          <p:cNvPr id="4" name="Connecteur droit 2">
            <a:extLst>
              <a:ext uri="{FF2B5EF4-FFF2-40B4-BE49-F238E27FC236}">
                <a16:creationId xmlns:a16="http://schemas.microsoft.com/office/drawing/2014/main" id="{F6232C45-CF65-4381-A463-7DDB60078079}"/>
              </a:ext>
            </a:extLst>
          </p:cNvPr>
          <p:cNvCxnSpPr>
            <a:cxnSpLocks/>
          </p:cNvCxnSpPr>
          <p:nvPr userDrawn="1"/>
        </p:nvCxnSpPr>
        <p:spPr>
          <a:xfrm>
            <a:off x="6224196" y="9209506"/>
            <a:ext cx="202500" cy="0"/>
          </a:xfrm>
          <a:prstGeom prst="line">
            <a:avLst/>
          </a:prstGeom>
          <a:ln w="444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9" name="Connecteur droit 3">
            <a:extLst>
              <a:ext uri="{FF2B5EF4-FFF2-40B4-BE49-F238E27FC236}">
                <a16:creationId xmlns:a16="http://schemas.microsoft.com/office/drawing/2014/main" id="{F4538B0B-CA9C-4D93-8954-4646CFFB9DB5}"/>
              </a:ext>
            </a:extLst>
          </p:cNvPr>
          <p:cNvCxnSpPr>
            <a:cxnSpLocks/>
          </p:cNvCxnSpPr>
          <p:nvPr userDrawn="1"/>
        </p:nvCxnSpPr>
        <p:spPr>
          <a:xfrm>
            <a:off x="2496973" y="250347"/>
            <a:ext cx="0" cy="421313"/>
          </a:xfrm>
          <a:prstGeom prst="line">
            <a:avLst/>
          </a:prstGeom>
          <a:ln w="4445">
            <a:solidFill>
              <a:schemeClr val="accent1"/>
            </a:solidFill>
          </a:ln>
        </p:spPr>
        <p:style>
          <a:lnRef idx="1">
            <a:schemeClr val="accent1"/>
          </a:lnRef>
          <a:fillRef idx="0">
            <a:schemeClr val="accent1"/>
          </a:fillRef>
          <a:effectRef idx="0">
            <a:schemeClr val="accent1"/>
          </a:effectRef>
          <a:fontRef idx="minor">
            <a:schemeClr val="tx1"/>
          </a:fontRef>
        </p:style>
      </p:cxnSp>
      <p:sp>
        <p:nvSpPr>
          <p:cNvPr id="2" name="Title 1">
            <a:extLst>
              <a:ext uri="{FF2B5EF4-FFF2-40B4-BE49-F238E27FC236}">
                <a16:creationId xmlns:a16="http://schemas.microsoft.com/office/drawing/2014/main" id="{CC85CAE5-15F1-43A8-9439-4D7353E2BF2A}"/>
              </a:ext>
            </a:extLst>
          </p:cNvPr>
          <p:cNvSpPr>
            <a:spLocks noGrp="1"/>
          </p:cNvSpPr>
          <p:nvPr>
            <p:ph type="title"/>
          </p:nvPr>
        </p:nvSpPr>
        <p:spPr>
          <a:xfrm>
            <a:off x="2680530" y="274262"/>
            <a:ext cx="3994125" cy="248145"/>
          </a:xfrm>
          <a:prstGeom prst="rect">
            <a:avLst/>
          </a:prstGeom>
        </p:spPr>
        <p:txBody>
          <a:bodyPr wrap="square">
            <a:spAutoFit/>
          </a:bodyPr>
          <a:lstStyle>
            <a:lvl1pPr>
              <a:defRPr sz="1125">
                <a:solidFill>
                  <a:schemeClr val="accent1"/>
                </a:solidFill>
              </a:defRPr>
            </a:lvl1pPr>
          </a:lstStyle>
          <a:p>
            <a:r>
              <a:rPr lang="en-US"/>
              <a:t>Click to edit Master title style</a:t>
            </a:r>
            <a:endParaRPr lang="fr-FR"/>
          </a:p>
        </p:txBody>
      </p:sp>
      <p:sp>
        <p:nvSpPr>
          <p:cNvPr id="14" name="Text Placeholder 13">
            <a:extLst>
              <a:ext uri="{FF2B5EF4-FFF2-40B4-BE49-F238E27FC236}">
                <a16:creationId xmlns:a16="http://schemas.microsoft.com/office/drawing/2014/main" id="{D6798882-3941-46C4-8577-F5F45F002CE4}"/>
              </a:ext>
            </a:extLst>
          </p:cNvPr>
          <p:cNvSpPr>
            <a:spLocks noGrp="1"/>
          </p:cNvSpPr>
          <p:nvPr>
            <p:ph type="body" sz="quarter" idx="10"/>
          </p:nvPr>
        </p:nvSpPr>
        <p:spPr>
          <a:xfrm>
            <a:off x="491880" y="2300594"/>
            <a:ext cx="4377301" cy="216982"/>
          </a:xfrm>
          <a:prstGeom prst="rect">
            <a:avLst/>
          </a:prstGeom>
        </p:spPr>
        <p:txBody>
          <a:bodyPr wrap="square">
            <a:spAutoFit/>
          </a:bodyPr>
          <a:lstStyle>
            <a:lvl1pPr marL="128586" indent="-128586">
              <a:buFontTx/>
              <a:buBlip>
                <a:blip r:embed="rId2"/>
              </a:buBlip>
              <a:defRPr sz="900">
                <a:solidFill>
                  <a:schemeClr val="accent1"/>
                </a:solidFill>
                <a:latin typeface="Ubuntu Medium" panose="020B0604020202020204" charset="0"/>
              </a:defRPr>
            </a:lvl1pPr>
            <a:lvl2pPr marL="257171" indent="0">
              <a:buNone/>
              <a:defRPr/>
            </a:lvl2pPr>
          </a:lstStyle>
          <a:p>
            <a:pPr lvl="0"/>
            <a:r>
              <a:rPr lang="en-US"/>
              <a:t>Click to edit Master text styles</a:t>
            </a:r>
          </a:p>
        </p:txBody>
      </p:sp>
      <p:pic>
        <p:nvPicPr>
          <p:cNvPr id="10" name="Image 3" descr="Une image contenant texte&#10;&#10;Description générée automatiquement">
            <a:extLst>
              <a:ext uri="{FF2B5EF4-FFF2-40B4-BE49-F238E27FC236}">
                <a16:creationId xmlns:a16="http://schemas.microsoft.com/office/drawing/2014/main" id="{D7004556-D6A7-4979-A7C5-19C30FD13BFE}"/>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257180" y="274261"/>
            <a:ext cx="1968759" cy="452208"/>
          </a:xfrm>
          <a:prstGeom prst="rect">
            <a:avLst/>
          </a:prstGeom>
        </p:spPr>
      </p:pic>
      <p:sp>
        <p:nvSpPr>
          <p:cNvPr id="11" name="Graphique 21">
            <a:extLst>
              <a:ext uri="{FF2B5EF4-FFF2-40B4-BE49-F238E27FC236}">
                <a16:creationId xmlns:a16="http://schemas.microsoft.com/office/drawing/2014/main" id="{E0E4171E-FFF7-4AAB-AC6F-FC30A816EAD2}"/>
              </a:ext>
            </a:extLst>
          </p:cNvPr>
          <p:cNvSpPr>
            <a:spLocks noChangeAspect="1"/>
          </p:cNvSpPr>
          <p:nvPr userDrawn="1"/>
        </p:nvSpPr>
        <p:spPr>
          <a:xfrm rot="14625068" flipH="1">
            <a:off x="-355171" y="4148426"/>
            <a:ext cx="6377152" cy="1760827"/>
          </a:xfrm>
          <a:custGeom>
            <a:avLst/>
            <a:gdLst>
              <a:gd name="connsiteX0" fmla="*/ 556811 w 556811"/>
              <a:gd name="connsiteY0" fmla="*/ 153745 h 153744"/>
              <a:gd name="connsiteX1" fmla="*/ 215185 w 556811"/>
              <a:gd name="connsiteY1" fmla="*/ 153745 h 153744"/>
              <a:gd name="connsiteX2" fmla="*/ 0 w 556811"/>
              <a:gd name="connsiteY2" fmla="*/ 0 h 153744"/>
              <a:gd name="connsiteX3" fmla="*/ 341626 w 556811"/>
              <a:gd name="connsiteY3" fmla="*/ 0 h 153744"/>
              <a:gd name="connsiteX4" fmla="*/ 556811 w 556811"/>
              <a:gd name="connsiteY4" fmla="*/ 153745 h 15374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56811" h="153744">
                <a:moveTo>
                  <a:pt x="556811" y="153745"/>
                </a:moveTo>
                <a:lnTo>
                  <a:pt x="215185" y="153745"/>
                </a:lnTo>
                <a:cubicBezTo>
                  <a:pt x="58153" y="153745"/>
                  <a:pt x="41200" y="76917"/>
                  <a:pt x="0" y="0"/>
                </a:cubicBezTo>
                <a:lnTo>
                  <a:pt x="341626" y="0"/>
                </a:lnTo>
                <a:cubicBezTo>
                  <a:pt x="498658" y="0"/>
                  <a:pt x="515611" y="76828"/>
                  <a:pt x="556811" y="153745"/>
                </a:cubicBezTo>
                <a:close/>
              </a:path>
            </a:pathLst>
          </a:custGeom>
          <a:solidFill>
            <a:srgbClr val="F0F1F7"/>
          </a:solidFill>
          <a:ln w="9364" cap="flat">
            <a:noFill/>
            <a:prstDash val="solid"/>
            <a:miter/>
          </a:ln>
        </p:spPr>
        <p:txBody>
          <a:bodyPr rtlCol="0" anchor="ctr"/>
          <a:lstStyle/>
          <a:p>
            <a:pPr marL="0" marR="0" lvl="0" indent="0" algn="l" defTabSz="914385" rtl="0" eaLnBrk="1" fontAlgn="auto" latinLnBrk="0" hangingPunct="1">
              <a:lnSpc>
                <a:spcPct val="100000"/>
              </a:lnSpc>
              <a:spcBef>
                <a:spcPts val="0"/>
              </a:spcBef>
              <a:spcAft>
                <a:spcPts val="0"/>
              </a:spcAft>
              <a:buClrTx/>
              <a:buSzTx/>
              <a:buFontTx/>
              <a:buNone/>
              <a:tabLst/>
              <a:defRPr/>
            </a:pPr>
            <a:endParaRPr kumimoji="0" lang="fr-FR" sz="1801" b="0" i="0" u="none" strike="noStrike" kern="1200" cap="none" spc="0" normalizeH="0" baseline="0" noProof="0">
              <a:ln>
                <a:noFill/>
              </a:ln>
              <a:solidFill>
                <a:srgbClr val="000000"/>
              </a:solidFill>
              <a:effectLst/>
              <a:uLnTx/>
              <a:uFillTx/>
              <a:latin typeface="Ubuntu" panose="020B0504030602030204" pitchFamily="34" charset="0"/>
              <a:ea typeface="+mn-ea"/>
              <a:cs typeface="+mn-cs"/>
            </a:endParaRPr>
          </a:p>
        </p:txBody>
      </p:sp>
    </p:spTree>
    <p:extLst>
      <p:ext uri="{BB962C8B-B14F-4D97-AF65-F5344CB8AC3E}">
        <p14:creationId xmlns:p14="http://schemas.microsoft.com/office/powerpoint/2010/main" val="266064843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fond blanc">
    <p:bg>
      <p:bgPr>
        <a:solidFill>
          <a:schemeClr val="bg1"/>
        </a:solidFill>
        <a:effectLst/>
      </p:bgPr>
    </p:bg>
    <p:spTree>
      <p:nvGrpSpPr>
        <p:cNvPr id="1" name=""/>
        <p:cNvGrpSpPr/>
        <p:nvPr/>
      </p:nvGrpSpPr>
      <p:grpSpPr>
        <a:xfrm>
          <a:off x="0" y="0"/>
          <a:ext cx="0" cy="0"/>
          <a:chOff x="0" y="0"/>
          <a:chExt cx="0" cy="0"/>
        </a:xfrm>
      </p:grpSpPr>
      <p:sp>
        <p:nvSpPr>
          <p:cNvPr id="14" name="Graphique 21">
            <a:extLst>
              <a:ext uri="{FF2B5EF4-FFF2-40B4-BE49-F238E27FC236}">
                <a16:creationId xmlns:a16="http://schemas.microsoft.com/office/drawing/2014/main" id="{2FAE898A-69DB-4FC2-822A-3E64D686C9A1}"/>
              </a:ext>
            </a:extLst>
          </p:cNvPr>
          <p:cNvSpPr>
            <a:spLocks noChangeAspect="1"/>
          </p:cNvSpPr>
          <p:nvPr userDrawn="1"/>
        </p:nvSpPr>
        <p:spPr>
          <a:xfrm rot="14625068" flipH="1">
            <a:off x="-189253" y="4329362"/>
            <a:ext cx="6377152" cy="1760827"/>
          </a:xfrm>
          <a:custGeom>
            <a:avLst/>
            <a:gdLst>
              <a:gd name="connsiteX0" fmla="*/ 556811 w 556811"/>
              <a:gd name="connsiteY0" fmla="*/ 153745 h 153744"/>
              <a:gd name="connsiteX1" fmla="*/ 215185 w 556811"/>
              <a:gd name="connsiteY1" fmla="*/ 153745 h 153744"/>
              <a:gd name="connsiteX2" fmla="*/ 0 w 556811"/>
              <a:gd name="connsiteY2" fmla="*/ 0 h 153744"/>
              <a:gd name="connsiteX3" fmla="*/ 341626 w 556811"/>
              <a:gd name="connsiteY3" fmla="*/ 0 h 153744"/>
              <a:gd name="connsiteX4" fmla="*/ 556811 w 556811"/>
              <a:gd name="connsiteY4" fmla="*/ 153745 h 15374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56811" h="153744">
                <a:moveTo>
                  <a:pt x="556811" y="153745"/>
                </a:moveTo>
                <a:lnTo>
                  <a:pt x="215185" y="153745"/>
                </a:lnTo>
                <a:cubicBezTo>
                  <a:pt x="58153" y="153745"/>
                  <a:pt x="41200" y="76917"/>
                  <a:pt x="0" y="0"/>
                </a:cubicBezTo>
                <a:lnTo>
                  <a:pt x="341626" y="0"/>
                </a:lnTo>
                <a:cubicBezTo>
                  <a:pt x="498658" y="0"/>
                  <a:pt x="515611" y="76828"/>
                  <a:pt x="556811" y="153745"/>
                </a:cubicBezTo>
                <a:close/>
              </a:path>
            </a:pathLst>
          </a:custGeom>
          <a:solidFill>
            <a:srgbClr val="F0F1F7"/>
          </a:solidFill>
          <a:ln w="9364" cap="flat">
            <a:noFill/>
            <a:prstDash val="solid"/>
            <a:miter/>
          </a:ln>
        </p:spPr>
        <p:txBody>
          <a:bodyPr rtlCol="0" anchor="ctr"/>
          <a:lstStyle/>
          <a:p>
            <a:endParaRPr lang="fr-FR" sz="1801">
              <a:latin typeface="Ubuntu" panose="020B0504030602030204" pitchFamily="34" charset="0"/>
            </a:endParaRPr>
          </a:p>
        </p:txBody>
      </p:sp>
      <p:sp>
        <p:nvSpPr>
          <p:cNvPr id="15" name="Graphique 21">
            <a:extLst>
              <a:ext uri="{FF2B5EF4-FFF2-40B4-BE49-F238E27FC236}">
                <a16:creationId xmlns:a16="http://schemas.microsoft.com/office/drawing/2014/main" id="{CF65959E-EAB2-44F7-A978-5E7406C4D8B0}"/>
              </a:ext>
            </a:extLst>
          </p:cNvPr>
          <p:cNvSpPr>
            <a:spLocks noChangeAspect="1"/>
          </p:cNvSpPr>
          <p:nvPr userDrawn="1"/>
        </p:nvSpPr>
        <p:spPr>
          <a:xfrm rot="14625068" flipH="1">
            <a:off x="835293" y="4694551"/>
            <a:ext cx="2219555" cy="612852"/>
          </a:xfrm>
          <a:custGeom>
            <a:avLst/>
            <a:gdLst>
              <a:gd name="connsiteX0" fmla="*/ 556811 w 556811"/>
              <a:gd name="connsiteY0" fmla="*/ 153745 h 153744"/>
              <a:gd name="connsiteX1" fmla="*/ 215185 w 556811"/>
              <a:gd name="connsiteY1" fmla="*/ 153745 h 153744"/>
              <a:gd name="connsiteX2" fmla="*/ 0 w 556811"/>
              <a:gd name="connsiteY2" fmla="*/ 0 h 153744"/>
              <a:gd name="connsiteX3" fmla="*/ 341626 w 556811"/>
              <a:gd name="connsiteY3" fmla="*/ 0 h 153744"/>
              <a:gd name="connsiteX4" fmla="*/ 556811 w 556811"/>
              <a:gd name="connsiteY4" fmla="*/ 153745 h 15374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56811" h="153744">
                <a:moveTo>
                  <a:pt x="556811" y="153745"/>
                </a:moveTo>
                <a:lnTo>
                  <a:pt x="215185" y="153745"/>
                </a:lnTo>
                <a:cubicBezTo>
                  <a:pt x="58153" y="153745"/>
                  <a:pt x="41200" y="76917"/>
                  <a:pt x="0" y="0"/>
                </a:cubicBezTo>
                <a:lnTo>
                  <a:pt x="341626" y="0"/>
                </a:lnTo>
                <a:cubicBezTo>
                  <a:pt x="498658" y="0"/>
                  <a:pt x="515611" y="76828"/>
                  <a:pt x="556811" y="153745"/>
                </a:cubicBezTo>
                <a:close/>
              </a:path>
            </a:pathLst>
          </a:custGeom>
          <a:solidFill>
            <a:srgbClr val="D91F42"/>
          </a:solidFill>
          <a:ln w="9364" cap="flat">
            <a:noFill/>
            <a:prstDash val="solid"/>
            <a:miter/>
          </a:ln>
        </p:spPr>
        <p:txBody>
          <a:bodyPr rtlCol="0" anchor="ctr"/>
          <a:lstStyle/>
          <a:p>
            <a:endParaRPr lang="fr-FR" sz="1801">
              <a:latin typeface="Ubuntu" panose="020B0504030602030204" pitchFamily="34" charset="0"/>
            </a:endParaRPr>
          </a:p>
        </p:txBody>
      </p:sp>
      <p:sp>
        <p:nvSpPr>
          <p:cNvPr id="3" name="ZoneTexte 1">
            <a:extLst>
              <a:ext uri="{FF2B5EF4-FFF2-40B4-BE49-F238E27FC236}">
                <a16:creationId xmlns:a16="http://schemas.microsoft.com/office/drawing/2014/main" id="{E8FD7AFE-2C90-42CD-B3A5-296A3114F73B}"/>
              </a:ext>
            </a:extLst>
          </p:cNvPr>
          <p:cNvSpPr txBox="1"/>
          <p:nvPr userDrawn="1"/>
        </p:nvSpPr>
        <p:spPr>
          <a:xfrm>
            <a:off x="6458219" y="8994642"/>
            <a:ext cx="217487" cy="429733"/>
          </a:xfrm>
          <a:prstGeom prst="rect">
            <a:avLst/>
          </a:prstGeom>
          <a:noFill/>
        </p:spPr>
        <p:txBody>
          <a:bodyPr wrap="square" rtlCol="0" anchor="ctr">
            <a:spAutoFit/>
          </a:bodyPr>
          <a:lstStyle>
            <a:defPPr>
              <a:defRPr lang="fr-FR"/>
            </a:defPPr>
            <a:lvl1pPr algn="ctr">
              <a:defRPr sz="1200">
                <a:solidFill>
                  <a:srgbClr val="BE1811"/>
                </a:solidFill>
                <a:latin typeface="Montserrat Light" panose="00000400000000000000" pitchFamily="50" charset="0"/>
                <a:ea typeface="Roboto Light" panose="02000000000000000000" pitchFamily="2" charset="0"/>
              </a:defRPr>
            </a:lvl1pPr>
          </a:lstStyle>
          <a:p>
            <a:fld id="{8B86D909-F2F8-4F2B-9669-9225C59A19F4}" type="slidenum">
              <a:rPr lang="fr-FR" sz="731">
                <a:solidFill>
                  <a:schemeClr val="accent1"/>
                </a:solidFill>
                <a:latin typeface="Ubuntu Light" panose="020B0304030602030204" pitchFamily="34" charset="0"/>
              </a:rPr>
              <a:pPr/>
              <a:t>‹N°›</a:t>
            </a:fld>
            <a:endParaRPr lang="fr-FR" sz="731">
              <a:solidFill>
                <a:schemeClr val="accent1"/>
              </a:solidFill>
              <a:latin typeface="Ubuntu Light" panose="020B0304030602030204" pitchFamily="34" charset="0"/>
            </a:endParaRPr>
          </a:p>
        </p:txBody>
      </p:sp>
      <p:cxnSp>
        <p:nvCxnSpPr>
          <p:cNvPr id="4" name="Connecteur droit 2">
            <a:extLst>
              <a:ext uri="{FF2B5EF4-FFF2-40B4-BE49-F238E27FC236}">
                <a16:creationId xmlns:a16="http://schemas.microsoft.com/office/drawing/2014/main" id="{E4443B20-80D0-4769-AE2F-D5B451B8D9DC}"/>
              </a:ext>
            </a:extLst>
          </p:cNvPr>
          <p:cNvCxnSpPr>
            <a:cxnSpLocks/>
          </p:cNvCxnSpPr>
          <p:nvPr userDrawn="1"/>
        </p:nvCxnSpPr>
        <p:spPr>
          <a:xfrm>
            <a:off x="6224196" y="9209506"/>
            <a:ext cx="202500" cy="0"/>
          </a:xfrm>
          <a:prstGeom prst="line">
            <a:avLst/>
          </a:prstGeom>
          <a:ln w="4445">
            <a:solidFill>
              <a:schemeClr val="accent1"/>
            </a:solidFill>
          </a:ln>
        </p:spPr>
        <p:style>
          <a:lnRef idx="1">
            <a:schemeClr val="accent1"/>
          </a:lnRef>
          <a:fillRef idx="0">
            <a:schemeClr val="accent1"/>
          </a:fillRef>
          <a:effectRef idx="0">
            <a:schemeClr val="accent1"/>
          </a:effectRef>
          <a:fontRef idx="minor">
            <a:schemeClr val="tx1"/>
          </a:fontRef>
        </p:style>
      </p:cxnSp>
      <p:sp>
        <p:nvSpPr>
          <p:cNvPr id="11" name="Text Placeholder 10">
            <a:extLst>
              <a:ext uri="{FF2B5EF4-FFF2-40B4-BE49-F238E27FC236}">
                <a16:creationId xmlns:a16="http://schemas.microsoft.com/office/drawing/2014/main" id="{5FC79B09-89A6-43B1-BFA7-3EB39DA99402}"/>
              </a:ext>
            </a:extLst>
          </p:cNvPr>
          <p:cNvSpPr>
            <a:spLocks noGrp="1"/>
          </p:cNvSpPr>
          <p:nvPr>
            <p:ph type="body" sz="quarter" idx="10"/>
          </p:nvPr>
        </p:nvSpPr>
        <p:spPr>
          <a:xfrm>
            <a:off x="2640557" y="4436230"/>
            <a:ext cx="2850177" cy="773545"/>
          </a:xfrm>
          <a:prstGeom prst="rect">
            <a:avLst/>
          </a:prstGeom>
        </p:spPr>
        <p:txBody>
          <a:bodyPr wrap="square" anchor="ctr">
            <a:spAutoFit/>
          </a:bodyPr>
          <a:lstStyle>
            <a:lvl1pPr marL="0" indent="0">
              <a:buNone/>
              <a:defRPr lang="fr-FR" sz="1800" b="1" kern="1200" cap="all" baseline="0" dirty="0">
                <a:ln w="12700">
                  <a:noFill/>
                </a:ln>
                <a:gradFill>
                  <a:gsLst>
                    <a:gs pos="45000">
                      <a:schemeClr val="accent2"/>
                    </a:gs>
                    <a:gs pos="100000">
                      <a:schemeClr val="accent3"/>
                    </a:gs>
                  </a:gsLst>
                  <a:lin ang="2700000" scaled="0"/>
                </a:gradFill>
                <a:latin typeface="Ubuntu Medium" panose="020B0504030602030204" pitchFamily="34" charset="0"/>
                <a:ea typeface="+mj-ea"/>
                <a:cs typeface="Arial" panose="020B0604020202020204" pitchFamily="34" charset="0"/>
              </a:defRPr>
            </a:lvl1pPr>
          </a:lstStyle>
          <a:p>
            <a:pPr lvl="0"/>
            <a:endParaRPr lang="fr-FR"/>
          </a:p>
        </p:txBody>
      </p:sp>
      <p:pic>
        <p:nvPicPr>
          <p:cNvPr id="10" name="Image 3" descr="Une image contenant texte&#10;&#10;Description générée automatiquement">
            <a:extLst>
              <a:ext uri="{FF2B5EF4-FFF2-40B4-BE49-F238E27FC236}">
                <a16:creationId xmlns:a16="http://schemas.microsoft.com/office/drawing/2014/main" id="{4CFCCB0E-B755-43B1-93A7-681F15BD651C}"/>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57180" y="274261"/>
            <a:ext cx="1968759" cy="452208"/>
          </a:xfrm>
          <a:prstGeom prst="rect">
            <a:avLst/>
          </a:prstGeom>
        </p:spPr>
      </p:pic>
      <p:sp>
        <p:nvSpPr>
          <p:cNvPr id="12" name="Graphique 21">
            <a:extLst>
              <a:ext uri="{FF2B5EF4-FFF2-40B4-BE49-F238E27FC236}">
                <a16:creationId xmlns:a16="http://schemas.microsoft.com/office/drawing/2014/main" id="{0FD8623D-93A4-4107-88A1-D55C11597779}"/>
              </a:ext>
            </a:extLst>
          </p:cNvPr>
          <p:cNvSpPr>
            <a:spLocks noChangeAspect="1"/>
          </p:cNvSpPr>
          <p:nvPr userDrawn="1"/>
        </p:nvSpPr>
        <p:spPr>
          <a:xfrm flipH="1">
            <a:off x="-394722" y="4848840"/>
            <a:ext cx="651902" cy="180000"/>
          </a:xfrm>
          <a:custGeom>
            <a:avLst/>
            <a:gdLst>
              <a:gd name="connsiteX0" fmla="*/ 556811 w 556811"/>
              <a:gd name="connsiteY0" fmla="*/ 153745 h 153744"/>
              <a:gd name="connsiteX1" fmla="*/ 215185 w 556811"/>
              <a:gd name="connsiteY1" fmla="*/ 153745 h 153744"/>
              <a:gd name="connsiteX2" fmla="*/ 0 w 556811"/>
              <a:gd name="connsiteY2" fmla="*/ 0 h 153744"/>
              <a:gd name="connsiteX3" fmla="*/ 341626 w 556811"/>
              <a:gd name="connsiteY3" fmla="*/ 0 h 153744"/>
              <a:gd name="connsiteX4" fmla="*/ 556811 w 556811"/>
              <a:gd name="connsiteY4" fmla="*/ 153745 h 15374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56811" h="153744">
                <a:moveTo>
                  <a:pt x="556811" y="153745"/>
                </a:moveTo>
                <a:lnTo>
                  <a:pt x="215185" y="153745"/>
                </a:lnTo>
                <a:cubicBezTo>
                  <a:pt x="58153" y="153745"/>
                  <a:pt x="41200" y="76917"/>
                  <a:pt x="0" y="0"/>
                </a:cubicBezTo>
                <a:lnTo>
                  <a:pt x="341626" y="0"/>
                </a:lnTo>
                <a:cubicBezTo>
                  <a:pt x="498658" y="0"/>
                  <a:pt x="515611" y="76828"/>
                  <a:pt x="556811" y="153745"/>
                </a:cubicBezTo>
                <a:close/>
              </a:path>
            </a:pathLst>
          </a:custGeom>
          <a:solidFill>
            <a:schemeClr val="accent2"/>
          </a:solidFill>
          <a:ln w="9364" cap="flat">
            <a:noFill/>
            <a:prstDash val="solid"/>
            <a:miter/>
          </a:ln>
        </p:spPr>
        <p:txBody>
          <a:bodyPr rtlCol="0" anchor="ctr"/>
          <a:lstStyle/>
          <a:p>
            <a:endParaRPr lang="fr-FR" sz="1801">
              <a:latin typeface="Ubuntu" panose="020B0504030602030204" pitchFamily="34" charset="0"/>
            </a:endParaRPr>
          </a:p>
        </p:txBody>
      </p:sp>
      <p:sp>
        <p:nvSpPr>
          <p:cNvPr id="13" name="Graphique 21">
            <a:extLst>
              <a:ext uri="{FF2B5EF4-FFF2-40B4-BE49-F238E27FC236}">
                <a16:creationId xmlns:a16="http://schemas.microsoft.com/office/drawing/2014/main" id="{783673A2-A0D4-41B6-A5AA-9F41B407A931}"/>
              </a:ext>
            </a:extLst>
          </p:cNvPr>
          <p:cNvSpPr>
            <a:spLocks noChangeAspect="1"/>
          </p:cNvSpPr>
          <p:nvPr userDrawn="1"/>
        </p:nvSpPr>
        <p:spPr>
          <a:xfrm flipH="1">
            <a:off x="6566962" y="4862750"/>
            <a:ext cx="651902" cy="180000"/>
          </a:xfrm>
          <a:custGeom>
            <a:avLst/>
            <a:gdLst>
              <a:gd name="connsiteX0" fmla="*/ 556811 w 556811"/>
              <a:gd name="connsiteY0" fmla="*/ 153745 h 153744"/>
              <a:gd name="connsiteX1" fmla="*/ 215185 w 556811"/>
              <a:gd name="connsiteY1" fmla="*/ 153745 h 153744"/>
              <a:gd name="connsiteX2" fmla="*/ 0 w 556811"/>
              <a:gd name="connsiteY2" fmla="*/ 0 h 153744"/>
              <a:gd name="connsiteX3" fmla="*/ 341626 w 556811"/>
              <a:gd name="connsiteY3" fmla="*/ 0 h 153744"/>
              <a:gd name="connsiteX4" fmla="*/ 556811 w 556811"/>
              <a:gd name="connsiteY4" fmla="*/ 153745 h 15374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56811" h="153744">
                <a:moveTo>
                  <a:pt x="556811" y="153745"/>
                </a:moveTo>
                <a:lnTo>
                  <a:pt x="215185" y="153745"/>
                </a:lnTo>
                <a:cubicBezTo>
                  <a:pt x="58153" y="153745"/>
                  <a:pt x="41200" y="76917"/>
                  <a:pt x="0" y="0"/>
                </a:cubicBezTo>
                <a:lnTo>
                  <a:pt x="341626" y="0"/>
                </a:lnTo>
                <a:cubicBezTo>
                  <a:pt x="498658" y="0"/>
                  <a:pt x="515611" y="76828"/>
                  <a:pt x="556811" y="153745"/>
                </a:cubicBezTo>
                <a:close/>
              </a:path>
            </a:pathLst>
          </a:custGeom>
          <a:solidFill>
            <a:schemeClr val="accent2"/>
          </a:solidFill>
          <a:ln w="9364" cap="flat">
            <a:noFill/>
            <a:prstDash val="solid"/>
            <a:miter/>
          </a:ln>
        </p:spPr>
        <p:txBody>
          <a:bodyPr rtlCol="0" anchor="ctr"/>
          <a:lstStyle/>
          <a:p>
            <a:endParaRPr lang="fr-FR" sz="1801">
              <a:latin typeface="Ubuntu" panose="020B0504030602030204" pitchFamily="34" charset="0"/>
            </a:endParaRPr>
          </a:p>
        </p:txBody>
      </p:sp>
    </p:spTree>
    <p:extLst>
      <p:ext uri="{BB962C8B-B14F-4D97-AF65-F5344CB8AC3E}">
        <p14:creationId xmlns:p14="http://schemas.microsoft.com/office/powerpoint/2010/main" val="40662666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700"/>
                                        <p:tgtEl>
                                          <p:spTgt spid="15"/>
                                        </p:tgtEl>
                                      </p:cBhvr>
                                    </p:animEffect>
                                  </p:childTnLst>
                                </p:cTn>
                              </p:par>
                              <p:par>
                                <p:cTn id="8" presetID="42" presetClass="path" presetSubtype="0" decel="100000" fill="hold" grpId="1" nodeType="withEffect">
                                  <p:stCondLst>
                                    <p:cond delay="0"/>
                                  </p:stCondLst>
                                  <p:childTnLst>
                                    <p:animMotion origin="layout" path="M -4.81481E-6 2.30769E-6 L -4.81481E-6 0.075 " pathEditMode="relative" rAng="0" ptsTypes="AA">
                                      <p:cBhvr>
                                        <p:cTn id="9" dur="1050" spd="-100000" fill="hold"/>
                                        <p:tgtEl>
                                          <p:spTgt spid="15"/>
                                        </p:tgtEl>
                                        <p:attrNameLst>
                                          <p:attrName>ppt_x</p:attrName>
                                          <p:attrName>ppt_y</p:attrName>
                                        </p:attrNameLst>
                                      </p:cBhvr>
                                      <p:rCtr x="0" y="375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5" grpId="1" animBg="1"/>
    </p:bldLst>
  </p:timing>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347086634"/>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Lst>
  <p:txStyles>
    <p:titleStyle>
      <a:lvl1pPr algn="l" defTabSz="914385"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598" indent="-228598" algn="l" defTabSz="914385" rtl="0" eaLnBrk="1" latinLnBrk="0" hangingPunct="1">
        <a:lnSpc>
          <a:spcPct val="90000"/>
        </a:lnSpc>
        <a:spcBef>
          <a:spcPts val="1001"/>
        </a:spcBef>
        <a:buFont typeface="Arial" panose="020B0604020202020204" pitchFamily="34" charset="0"/>
        <a:buChar char="•"/>
        <a:defRPr sz="2800" kern="1200">
          <a:solidFill>
            <a:schemeClr val="tx1"/>
          </a:solidFill>
          <a:latin typeface="+mn-lt"/>
          <a:ea typeface="+mn-ea"/>
          <a:cs typeface="+mn-cs"/>
        </a:defRPr>
      </a:lvl1pPr>
      <a:lvl2pPr marL="685790" indent="-228598" algn="l" defTabSz="914385"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81" indent="-228598" algn="l" defTabSz="914385"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175" indent="-228598" algn="l" defTabSz="914385" rtl="0" eaLnBrk="1" latinLnBrk="0" hangingPunct="1">
        <a:lnSpc>
          <a:spcPct val="90000"/>
        </a:lnSpc>
        <a:spcBef>
          <a:spcPts val="500"/>
        </a:spcBef>
        <a:buFont typeface="Arial" panose="020B0604020202020204" pitchFamily="34" charset="0"/>
        <a:buChar char="•"/>
        <a:defRPr sz="1801" kern="1200">
          <a:solidFill>
            <a:schemeClr val="tx1"/>
          </a:solidFill>
          <a:latin typeface="+mn-lt"/>
          <a:ea typeface="+mn-ea"/>
          <a:cs typeface="+mn-cs"/>
        </a:defRPr>
      </a:lvl4pPr>
      <a:lvl5pPr marL="2057366" indent="-228598" algn="l" defTabSz="914385" rtl="0" eaLnBrk="1" latinLnBrk="0" hangingPunct="1">
        <a:lnSpc>
          <a:spcPct val="90000"/>
        </a:lnSpc>
        <a:spcBef>
          <a:spcPts val="500"/>
        </a:spcBef>
        <a:buFont typeface="Arial" panose="020B0604020202020204" pitchFamily="34" charset="0"/>
        <a:buChar char="•"/>
        <a:defRPr sz="1801" kern="1200">
          <a:solidFill>
            <a:schemeClr val="tx1"/>
          </a:solidFill>
          <a:latin typeface="+mn-lt"/>
          <a:ea typeface="+mn-ea"/>
          <a:cs typeface="+mn-cs"/>
        </a:defRPr>
      </a:lvl5pPr>
      <a:lvl6pPr marL="2514558" indent="-228598" algn="l" defTabSz="914385" rtl="0" eaLnBrk="1" latinLnBrk="0" hangingPunct="1">
        <a:lnSpc>
          <a:spcPct val="90000"/>
        </a:lnSpc>
        <a:spcBef>
          <a:spcPts val="500"/>
        </a:spcBef>
        <a:buFont typeface="Arial" panose="020B0604020202020204" pitchFamily="34" charset="0"/>
        <a:buChar char="•"/>
        <a:defRPr sz="1801" kern="1200">
          <a:solidFill>
            <a:schemeClr val="tx1"/>
          </a:solidFill>
          <a:latin typeface="+mn-lt"/>
          <a:ea typeface="+mn-ea"/>
          <a:cs typeface="+mn-cs"/>
        </a:defRPr>
      </a:lvl6pPr>
      <a:lvl7pPr marL="2971751" indent="-228598" algn="l" defTabSz="914385" rtl="0" eaLnBrk="1" latinLnBrk="0" hangingPunct="1">
        <a:lnSpc>
          <a:spcPct val="90000"/>
        </a:lnSpc>
        <a:spcBef>
          <a:spcPts val="500"/>
        </a:spcBef>
        <a:buFont typeface="Arial" panose="020B0604020202020204" pitchFamily="34" charset="0"/>
        <a:buChar char="•"/>
        <a:defRPr sz="1801" kern="1200">
          <a:solidFill>
            <a:schemeClr val="tx1"/>
          </a:solidFill>
          <a:latin typeface="+mn-lt"/>
          <a:ea typeface="+mn-ea"/>
          <a:cs typeface="+mn-cs"/>
        </a:defRPr>
      </a:lvl7pPr>
      <a:lvl8pPr marL="3428942" indent="-228598" algn="l" defTabSz="914385" rtl="0" eaLnBrk="1" latinLnBrk="0" hangingPunct="1">
        <a:lnSpc>
          <a:spcPct val="90000"/>
        </a:lnSpc>
        <a:spcBef>
          <a:spcPts val="500"/>
        </a:spcBef>
        <a:buFont typeface="Arial" panose="020B0604020202020204" pitchFamily="34" charset="0"/>
        <a:buChar char="•"/>
        <a:defRPr sz="1801" kern="1200">
          <a:solidFill>
            <a:schemeClr val="tx1"/>
          </a:solidFill>
          <a:latin typeface="+mn-lt"/>
          <a:ea typeface="+mn-ea"/>
          <a:cs typeface="+mn-cs"/>
        </a:defRPr>
      </a:lvl8pPr>
      <a:lvl9pPr marL="3886134" indent="-228598" algn="l" defTabSz="914385" rtl="0" eaLnBrk="1" latinLnBrk="0" hangingPunct="1">
        <a:lnSpc>
          <a:spcPct val="90000"/>
        </a:lnSpc>
        <a:spcBef>
          <a:spcPts val="500"/>
        </a:spcBef>
        <a:buFont typeface="Arial" panose="020B0604020202020204" pitchFamily="34" charset="0"/>
        <a:buChar char="•"/>
        <a:defRPr sz="1801" kern="1200">
          <a:solidFill>
            <a:schemeClr val="tx1"/>
          </a:solidFill>
          <a:latin typeface="+mn-lt"/>
          <a:ea typeface="+mn-ea"/>
          <a:cs typeface="+mn-cs"/>
        </a:defRPr>
      </a:lvl9pPr>
    </p:bodyStyle>
    <p:otherStyle>
      <a:defPPr>
        <a:defRPr lang="fr-FR"/>
      </a:defPPr>
      <a:lvl1pPr marL="0" algn="l" defTabSz="914385" rtl="0" eaLnBrk="1" latinLnBrk="0" hangingPunct="1">
        <a:defRPr sz="1801" kern="1200">
          <a:solidFill>
            <a:schemeClr val="tx1"/>
          </a:solidFill>
          <a:latin typeface="+mn-lt"/>
          <a:ea typeface="+mn-ea"/>
          <a:cs typeface="+mn-cs"/>
        </a:defRPr>
      </a:lvl1pPr>
      <a:lvl2pPr marL="457193" algn="l" defTabSz="914385" rtl="0" eaLnBrk="1" latinLnBrk="0" hangingPunct="1">
        <a:defRPr sz="1801" kern="1200">
          <a:solidFill>
            <a:schemeClr val="tx1"/>
          </a:solidFill>
          <a:latin typeface="+mn-lt"/>
          <a:ea typeface="+mn-ea"/>
          <a:cs typeface="+mn-cs"/>
        </a:defRPr>
      </a:lvl2pPr>
      <a:lvl3pPr marL="914385" algn="l" defTabSz="914385" rtl="0" eaLnBrk="1" latinLnBrk="0" hangingPunct="1">
        <a:defRPr sz="1801" kern="1200">
          <a:solidFill>
            <a:schemeClr val="tx1"/>
          </a:solidFill>
          <a:latin typeface="+mn-lt"/>
          <a:ea typeface="+mn-ea"/>
          <a:cs typeface="+mn-cs"/>
        </a:defRPr>
      </a:lvl3pPr>
      <a:lvl4pPr marL="1371578" algn="l" defTabSz="914385" rtl="0" eaLnBrk="1" latinLnBrk="0" hangingPunct="1">
        <a:defRPr sz="1801" kern="1200">
          <a:solidFill>
            <a:schemeClr val="tx1"/>
          </a:solidFill>
          <a:latin typeface="+mn-lt"/>
          <a:ea typeface="+mn-ea"/>
          <a:cs typeface="+mn-cs"/>
        </a:defRPr>
      </a:lvl4pPr>
      <a:lvl5pPr marL="1828770" algn="l" defTabSz="914385" rtl="0" eaLnBrk="1" latinLnBrk="0" hangingPunct="1">
        <a:defRPr sz="1801" kern="1200">
          <a:solidFill>
            <a:schemeClr val="tx1"/>
          </a:solidFill>
          <a:latin typeface="+mn-lt"/>
          <a:ea typeface="+mn-ea"/>
          <a:cs typeface="+mn-cs"/>
        </a:defRPr>
      </a:lvl5pPr>
      <a:lvl6pPr marL="2285961" algn="l" defTabSz="914385" rtl="0" eaLnBrk="1" latinLnBrk="0" hangingPunct="1">
        <a:defRPr sz="1801" kern="1200">
          <a:solidFill>
            <a:schemeClr val="tx1"/>
          </a:solidFill>
          <a:latin typeface="+mn-lt"/>
          <a:ea typeface="+mn-ea"/>
          <a:cs typeface="+mn-cs"/>
        </a:defRPr>
      </a:lvl6pPr>
      <a:lvl7pPr marL="2743153" algn="l" defTabSz="914385" rtl="0" eaLnBrk="1" latinLnBrk="0" hangingPunct="1">
        <a:defRPr sz="1801" kern="1200">
          <a:solidFill>
            <a:schemeClr val="tx1"/>
          </a:solidFill>
          <a:latin typeface="+mn-lt"/>
          <a:ea typeface="+mn-ea"/>
          <a:cs typeface="+mn-cs"/>
        </a:defRPr>
      </a:lvl7pPr>
      <a:lvl8pPr marL="3200346" algn="l" defTabSz="914385" rtl="0" eaLnBrk="1" latinLnBrk="0" hangingPunct="1">
        <a:defRPr sz="1801" kern="1200">
          <a:solidFill>
            <a:schemeClr val="tx1"/>
          </a:solidFill>
          <a:latin typeface="+mn-lt"/>
          <a:ea typeface="+mn-ea"/>
          <a:cs typeface="+mn-cs"/>
        </a:defRPr>
      </a:lvl8pPr>
      <a:lvl9pPr marL="3657539" algn="l" defTabSz="914385" rtl="0" eaLnBrk="1" latinLnBrk="0" hangingPunct="1">
        <a:defRPr sz="1801" kern="1200">
          <a:solidFill>
            <a:schemeClr val="tx1"/>
          </a:solidFill>
          <a:latin typeface="+mn-lt"/>
          <a:ea typeface="+mn-ea"/>
          <a:cs typeface="+mn-cs"/>
        </a:defRPr>
      </a:lvl9pPr>
    </p:otherStyle>
  </p:txStyles>
  <p:extLst>
    <p:ext uri="{27BBF7A9-308A-43DC-89C8-2F10F3537804}">
      <p15:sldGuideLst xmlns:p15="http://schemas.microsoft.com/office/powerpoint/2012/main">
        <p15:guide id="16" orient="horz" pos="3120">
          <p15:clr>
            <a:srgbClr val="F26B43"/>
          </p15:clr>
        </p15:guide>
        <p15:guide id="17" pos="2160">
          <p15:clr>
            <a:srgbClr val="F26B43"/>
          </p15:clr>
        </p15:guide>
        <p15:guide id="18" pos="680">
          <p15:clr>
            <a:srgbClr val="F26B43"/>
          </p15:clr>
        </p15:guide>
        <p15:guide id="19" pos="476">
          <p15:clr>
            <a:srgbClr val="F26B43"/>
          </p15:clr>
        </p15:guide>
        <p15:guide id="20" pos="1956">
          <p15:clr>
            <a:srgbClr val="F26B43"/>
          </p15:clr>
        </p15:guide>
        <p15:guide id="21" pos="2364">
          <p15:clr>
            <a:srgbClr val="F26B43"/>
          </p15:clr>
        </p15:guide>
        <p15:guide id="22" pos="3640">
          <p15:clr>
            <a:srgbClr val="F26B43"/>
          </p15:clr>
        </p15:guide>
        <p15:guide id="23" pos="3843">
          <p15:clr>
            <a:srgbClr val="F26B43"/>
          </p15:clr>
        </p15:guide>
        <p15:guide id="24" orient="horz" pos="728">
          <p15:clr>
            <a:srgbClr val="F26B43"/>
          </p15:clr>
        </p15:guide>
        <p15:guide id="25" orient="horz" pos="4885">
          <p15:clr>
            <a:srgbClr val="F26B43"/>
          </p15:clr>
        </p15:guide>
        <p15:guide id="26" orient="horz" pos="5512">
          <p15:clr>
            <a:srgbClr val="F26B43"/>
          </p15:clr>
        </p15:guide>
        <p15:guide id="27" orient="horz" pos="1351">
          <p15:clr>
            <a:srgbClr val="F26B43"/>
          </p15:clr>
        </p15:guide>
        <p15:guide id="28" pos="271">
          <p15:clr>
            <a:srgbClr val="F26B43"/>
          </p15:clr>
        </p15:guide>
        <p15:guide id="29" pos="4048">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3.xml"/><Relationship Id="rId4" Type="http://schemas.openxmlformats.org/officeDocument/2006/relationships/hyperlink" Target="https://ressources.anap.fr/numerique/publication/2796-kit-deploiement-du-dui-en-esms"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3.xml"/><Relationship Id="rId6" Type="http://schemas.openxmlformats.org/officeDocument/2006/relationships/hyperlink" Target="https://ressources.anap.fr/numerique/publication/2835" TargetMode="External"/><Relationship Id="rId5" Type="http://schemas.openxmlformats.org/officeDocument/2006/relationships/hyperlink" Target="https://ressources.anap.fr/numerique/publication/2837" TargetMode="External"/><Relationship Id="rId4" Type="http://schemas.openxmlformats.org/officeDocument/2006/relationships/hyperlink" Target="https://ressources.anap.fr/numerique/publication/681-systemes-d-information-dans-le-secteur-medico-social-retours-d-experience-et-grands-enseignements/1383-enseignement-des-rex" TargetMode="Externa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F2122CB5-8775-44C7-85AE-387955ECC157}"/>
              </a:ext>
            </a:extLst>
          </p:cNvPr>
          <p:cNvSpPr>
            <a:spLocks noGrp="1"/>
          </p:cNvSpPr>
          <p:nvPr>
            <p:ph type="body" sz="quarter" idx="10"/>
          </p:nvPr>
        </p:nvSpPr>
        <p:spPr>
          <a:xfrm>
            <a:off x="554567" y="829000"/>
            <a:ext cx="5748867" cy="279307"/>
          </a:xfrm>
        </p:spPr>
        <p:txBody>
          <a:bodyPr/>
          <a:lstStyle/>
          <a:p>
            <a:r>
              <a:rPr lang="fr-FR" dirty="0">
                <a:latin typeface="Arial" panose="020B0604020202020204" pitchFamily="34" charset="0"/>
              </a:rPr>
              <a:t>Processus métiers de l’accompagnement de l’usager</a:t>
            </a:r>
          </a:p>
        </p:txBody>
      </p:sp>
      <p:sp>
        <p:nvSpPr>
          <p:cNvPr id="87" name="Rectangle 86">
            <a:extLst>
              <a:ext uri="{FF2B5EF4-FFF2-40B4-BE49-F238E27FC236}">
                <a16:creationId xmlns:a16="http://schemas.microsoft.com/office/drawing/2014/main" id="{1DE323F2-7558-42B5-81C8-19911B6CC31A}"/>
              </a:ext>
            </a:extLst>
          </p:cNvPr>
          <p:cNvSpPr/>
          <p:nvPr/>
        </p:nvSpPr>
        <p:spPr>
          <a:xfrm>
            <a:off x="3120181" y="112858"/>
            <a:ext cx="3561610" cy="600942"/>
          </a:xfrm>
          <a:prstGeom prst="rect">
            <a:avLst/>
          </a:prstGeom>
          <a:solidFill>
            <a:schemeClr val="accent1">
              <a:alpha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21500" tIns="72000" rIns="121500" bIns="72000" rtlCol="0" anchor="ctr">
            <a:noAutofit/>
          </a:bodyPr>
          <a:lstStyle/>
          <a:p>
            <a:pPr marL="160731" marR="0" lvl="0" indent="-160731" algn="l" defTabSz="514342" rtl="0" eaLnBrk="1" fontAlgn="auto" latinLnBrk="0" hangingPunct="1">
              <a:lnSpc>
                <a:spcPct val="100000"/>
              </a:lnSpc>
              <a:spcBef>
                <a:spcPts val="0"/>
              </a:spcBef>
              <a:spcAft>
                <a:spcPts val="0"/>
              </a:spcAft>
              <a:buClrTx/>
              <a:buSzTx/>
              <a:buFontTx/>
              <a:buBlip>
                <a:blip r:embed="rId3"/>
              </a:buBlip>
              <a:tabLst/>
              <a:defRPr/>
            </a:pPr>
            <a:r>
              <a:rPr kumimoji="0" lang="fr-FR" sz="1200" b="0" i="0" u="none" strike="noStrike" kern="1200" cap="none" spc="0" normalizeH="0" baseline="0" noProof="0">
                <a:ln>
                  <a:noFill/>
                </a:ln>
                <a:solidFill>
                  <a:srgbClr val="D91F41"/>
                </a:solidFill>
                <a:effectLst/>
                <a:uLnTx/>
                <a:uFillTx/>
                <a:latin typeface="Arial" panose="020B0604020202020204" pitchFamily="34" charset="0"/>
                <a:cs typeface="Arial" panose="020B0604020202020204" pitchFamily="34" charset="0"/>
              </a:rPr>
              <a:t>Dimension 2 – Déploiement du SI MS </a:t>
            </a:r>
            <a:br>
              <a:rPr kumimoji="0" lang="fr-FR" sz="1200" b="0" i="0" u="none" strike="noStrike" kern="1200" cap="none" spc="0" normalizeH="0" baseline="0" noProof="0">
                <a:ln>
                  <a:noFill/>
                </a:ln>
                <a:solidFill>
                  <a:srgbClr val="D91F41"/>
                </a:solidFill>
                <a:effectLst/>
                <a:uLnTx/>
                <a:uFillTx/>
                <a:latin typeface="Arial" panose="020B0604020202020204" pitchFamily="34" charset="0"/>
                <a:cs typeface="Arial" panose="020B0604020202020204" pitchFamily="34" charset="0"/>
              </a:rPr>
            </a:br>
            <a:r>
              <a:rPr kumimoji="0" lang="fr-FR" sz="1200" b="0" i="0" u="none" strike="noStrike" kern="1200" cap="none" spc="0" normalizeH="0" baseline="0" noProof="0">
                <a:ln>
                  <a:noFill/>
                </a:ln>
                <a:solidFill>
                  <a:srgbClr val="0A2463"/>
                </a:solidFill>
                <a:effectLst/>
                <a:uLnTx/>
                <a:uFillTx/>
                <a:latin typeface="Arial" panose="020B0604020202020204" pitchFamily="34" charset="0"/>
                <a:cs typeface="Arial" panose="020B0604020202020204" pitchFamily="34" charset="0"/>
              </a:rPr>
              <a:t>Brique fonctionnelle </a:t>
            </a:r>
            <a:r>
              <a:rPr lang="fr-FR" sz="1200">
                <a:solidFill>
                  <a:srgbClr val="0A2463"/>
                </a:solidFill>
                <a:latin typeface="Arial" panose="020B0604020202020204" pitchFamily="34" charset="0"/>
                <a:cs typeface="Arial" panose="020B0604020202020204" pitchFamily="34" charset="0"/>
              </a:rPr>
              <a:t>Accompagnement de l’usager</a:t>
            </a:r>
            <a:endParaRPr kumimoji="0" lang="fr-FR" sz="1200" b="0" i="0" u="none" strike="noStrike" kern="1200" cap="none" spc="0" normalizeH="0" baseline="0" noProof="0">
              <a:ln>
                <a:noFill/>
              </a:ln>
              <a:solidFill>
                <a:srgbClr val="0A2463"/>
              </a:solidFill>
              <a:effectLst/>
              <a:uLnTx/>
              <a:uFillTx/>
              <a:latin typeface="Arial" panose="020B0604020202020204" pitchFamily="34" charset="0"/>
              <a:cs typeface="Arial" panose="020B0604020202020204" pitchFamily="34" charset="0"/>
            </a:endParaRPr>
          </a:p>
        </p:txBody>
      </p:sp>
      <p:sp>
        <p:nvSpPr>
          <p:cNvPr id="89" name="Rectangle 88">
            <a:extLst>
              <a:ext uri="{FF2B5EF4-FFF2-40B4-BE49-F238E27FC236}">
                <a16:creationId xmlns:a16="http://schemas.microsoft.com/office/drawing/2014/main" id="{478C0BB8-58DD-43D7-8032-C058F629F876}"/>
              </a:ext>
            </a:extLst>
          </p:cNvPr>
          <p:cNvSpPr/>
          <p:nvPr/>
        </p:nvSpPr>
        <p:spPr>
          <a:xfrm>
            <a:off x="119210" y="9535254"/>
            <a:ext cx="3108296" cy="19126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fr-FR" sz="700" b="0" i="0" u="none" strike="noStrike" kern="1200" cap="none" spc="0" normalizeH="0" baseline="0" noProof="0">
                <a:ln>
                  <a:noFill/>
                </a:ln>
                <a:solidFill>
                  <a:srgbClr val="FFFFFF">
                    <a:lumMod val="50000"/>
                  </a:srgbClr>
                </a:solidFill>
                <a:effectLst/>
                <a:uLnTx/>
                <a:uFillTx/>
                <a:latin typeface="Arial" panose="020B0604020202020204" pitchFamily="34" charset="0"/>
                <a:cs typeface="Arial" panose="020B0604020202020204" pitchFamily="34" charset="0"/>
              </a:rPr>
              <a:t>Retour d’expérience – Sous-kit Dimension n°2 – Déploiement du SI MS</a:t>
            </a:r>
          </a:p>
        </p:txBody>
      </p:sp>
      <p:sp>
        <p:nvSpPr>
          <p:cNvPr id="92" name="Freeform: Shape 91">
            <a:extLst>
              <a:ext uri="{FF2B5EF4-FFF2-40B4-BE49-F238E27FC236}">
                <a16:creationId xmlns:a16="http://schemas.microsoft.com/office/drawing/2014/main" id="{C984F5EB-6CBC-4CFD-B9B2-AEF51BE507F7}"/>
              </a:ext>
            </a:extLst>
          </p:cNvPr>
          <p:cNvSpPr/>
          <p:nvPr/>
        </p:nvSpPr>
        <p:spPr>
          <a:xfrm>
            <a:off x="5033501" y="8985774"/>
            <a:ext cx="1824499" cy="1668195"/>
          </a:xfrm>
          <a:custGeom>
            <a:avLst/>
            <a:gdLst>
              <a:gd name="connsiteX0" fmla="*/ 1211997 w 3243554"/>
              <a:gd name="connsiteY0" fmla="*/ 0 h 2965680"/>
              <a:gd name="connsiteX1" fmla="*/ 3243554 w 3243554"/>
              <a:gd name="connsiteY1" fmla="*/ 0 h 2965680"/>
              <a:gd name="connsiteX2" fmla="*/ 3175663 w 3243554"/>
              <a:gd name="connsiteY2" fmla="*/ 166158 h 2965680"/>
              <a:gd name="connsiteX3" fmla="*/ 2941442 w 3243554"/>
              <a:gd name="connsiteY3" fmla="*/ 739537 h 2965680"/>
              <a:gd name="connsiteX4" fmla="*/ 814532 w 3243554"/>
              <a:gd name="connsiteY4" fmla="*/ 2965680 h 2965680"/>
              <a:gd name="connsiteX5" fmla="*/ 0 w 3243554"/>
              <a:gd name="connsiteY5" fmla="*/ 2965680 h 2965680"/>
              <a:gd name="connsiteX6" fmla="*/ 1157031 w 3243554"/>
              <a:gd name="connsiteY6" fmla="*/ 134510 h 29656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243554" h="2965680">
                <a:moveTo>
                  <a:pt x="1211997" y="0"/>
                </a:moveTo>
                <a:lnTo>
                  <a:pt x="3243554" y="0"/>
                </a:lnTo>
                <a:lnTo>
                  <a:pt x="3175663" y="166158"/>
                </a:lnTo>
                <a:cubicBezTo>
                  <a:pt x="3055606" y="459998"/>
                  <a:pt x="2966260" y="678704"/>
                  <a:pt x="2941442" y="739537"/>
                </a:cubicBezTo>
                <a:cubicBezTo>
                  <a:pt x="2412818" y="2033248"/>
                  <a:pt x="2042779" y="2965680"/>
                  <a:pt x="814532" y="2965680"/>
                </a:cubicBezTo>
                <a:lnTo>
                  <a:pt x="0" y="2965680"/>
                </a:lnTo>
                <a:cubicBezTo>
                  <a:pt x="0" y="2965680"/>
                  <a:pt x="714904" y="1216443"/>
                  <a:pt x="1157031" y="134510"/>
                </a:cubicBezTo>
                <a:close/>
              </a:path>
            </a:pathLst>
          </a:custGeom>
          <a:gradFill>
            <a:gsLst>
              <a:gs pos="5000">
                <a:schemeClr val="accent2"/>
              </a:gs>
              <a:gs pos="80000">
                <a:schemeClr val="accent2">
                  <a:alpha val="0"/>
                </a:schemeClr>
              </a:gs>
            </a:gsLst>
            <a:lin ang="16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4655" tIns="32327" rIns="64655" bIns="32327" numCol="1" spcCol="0" rtlCol="0" fromWordArt="0" anchor="ctr" anchorCtr="0" forceAA="0" compatLnSpc="1">
            <a:prstTxWarp prst="textNoShape">
              <a:avLst/>
            </a:prstTxWarp>
            <a:noAutofit/>
          </a:bodyPr>
          <a:lstStyle/>
          <a:p>
            <a:pPr marL="0" marR="0" lvl="0" indent="0" algn="ctr" defTabSz="514342" rtl="0" eaLnBrk="1" fontAlgn="auto" latinLnBrk="0" hangingPunct="1">
              <a:lnSpc>
                <a:spcPct val="100000"/>
              </a:lnSpc>
              <a:spcBef>
                <a:spcPts val="0"/>
              </a:spcBef>
              <a:spcAft>
                <a:spcPts val="0"/>
              </a:spcAft>
              <a:buClrTx/>
              <a:buSzTx/>
              <a:buFontTx/>
              <a:buNone/>
              <a:tabLst/>
              <a:defRPr/>
            </a:pPr>
            <a:endParaRPr kumimoji="0" lang="de-DE" sz="1273" b="0" i="0" u="none" strike="noStrike" kern="1200" cap="none" spc="0" normalizeH="0" baseline="0" noProof="0">
              <a:ln>
                <a:noFill/>
              </a:ln>
              <a:solidFill>
                <a:srgbClr val="FFFFFF"/>
              </a:solidFill>
              <a:effectLst/>
              <a:uLnTx/>
              <a:uFillTx/>
              <a:latin typeface="Arial" panose="020B0604020202020204" pitchFamily="34" charset="0"/>
              <a:cs typeface="Arial" panose="020B0604020202020204" pitchFamily="34" charset="0"/>
            </a:endParaRPr>
          </a:p>
        </p:txBody>
      </p:sp>
      <p:sp>
        <p:nvSpPr>
          <p:cNvPr id="93" name="Graphic 43">
            <a:extLst>
              <a:ext uri="{FF2B5EF4-FFF2-40B4-BE49-F238E27FC236}">
                <a16:creationId xmlns:a16="http://schemas.microsoft.com/office/drawing/2014/main" id="{65CE673F-A993-466F-A038-4F926E773D03}"/>
              </a:ext>
            </a:extLst>
          </p:cNvPr>
          <p:cNvSpPr/>
          <p:nvPr/>
        </p:nvSpPr>
        <p:spPr>
          <a:xfrm>
            <a:off x="6270051" y="8043600"/>
            <a:ext cx="1039950" cy="1305732"/>
          </a:xfrm>
          <a:custGeom>
            <a:avLst/>
            <a:gdLst>
              <a:gd name="connsiteX0" fmla="*/ 1264253 w 1601342"/>
              <a:gd name="connsiteY0" fmla="*/ 0 h 2010594"/>
              <a:gd name="connsiteX1" fmla="*/ 572453 w 1601342"/>
              <a:gd name="connsiteY1" fmla="*/ 609778 h 2010594"/>
              <a:gd name="connsiteX2" fmla="*/ 0 w 1601342"/>
              <a:gd name="connsiteY2" fmla="*/ 2010594 h 2010594"/>
              <a:gd name="connsiteX3" fmla="*/ 312611 w 1601342"/>
              <a:gd name="connsiteY3" fmla="*/ 2010594 h 2010594"/>
              <a:gd name="connsiteX4" fmla="*/ 1128903 w 1601342"/>
              <a:gd name="connsiteY4" fmla="*/ 1156220 h 2010594"/>
              <a:gd name="connsiteX5" fmla="*/ 1601343 w 1601342"/>
              <a:gd name="connsiteY5" fmla="*/ 0 h 20105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601342" h="2010594">
                <a:moveTo>
                  <a:pt x="1264253" y="0"/>
                </a:moveTo>
                <a:cubicBezTo>
                  <a:pt x="915257" y="0"/>
                  <a:pt x="676275" y="356053"/>
                  <a:pt x="572453" y="609778"/>
                </a:cubicBezTo>
                <a:cubicBezTo>
                  <a:pt x="531114" y="711059"/>
                  <a:pt x="0" y="2010594"/>
                  <a:pt x="0" y="2010594"/>
                </a:cubicBezTo>
                <a:lnTo>
                  <a:pt x="312611" y="2010594"/>
                </a:lnTo>
                <a:cubicBezTo>
                  <a:pt x="784003" y="2010594"/>
                  <a:pt x="926021" y="1652735"/>
                  <a:pt x="1128903" y="1156220"/>
                </a:cubicBezTo>
                <a:cubicBezTo>
                  <a:pt x="1167003" y="1062832"/>
                  <a:pt x="1601343" y="0"/>
                  <a:pt x="1601343" y="0"/>
                </a:cubicBezTo>
                <a:close/>
              </a:path>
            </a:pathLst>
          </a:custGeom>
          <a:gradFill>
            <a:gsLst>
              <a:gs pos="0">
                <a:schemeClr val="accent2">
                  <a:alpha val="50000"/>
                </a:schemeClr>
              </a:gs>
              <a:gs pos="100000">
                <a:schemeClr val="accent2">
                  <a:alpha val="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4655" tIns="32327" rIns="64655" bIns="32327" numCol="1" spcCol="0" rtlCol="0" fromWordArt="0" anchor="ctr" anchorCtr="0" forceAA="0" compatLnSpc="1">
            <a:prstTxWarp prst="textNoShape">
              <a:avLst/>
            </a:prstTxWarp>
            <a:noAutofit/>
          </a:bodyPr>
          <a:lstStyle/>
          <a:p>
            <a:pPr marL="0" marR="0" lvl="0" indent="0" algn="ctr" defTabSz="514342" rtl="0" eaLnBrk="1" fontAlgn="auto" latinLnBrk="0" hangingPunct="1">
              <a:lnSpc>
                <a:spcPct val="100000"/>
              </a:lnSpc>
              <a:spcBef>
                <a:spcPts val="0"/>
              </a:spcBef>
              <a:spcAft>
                <a:spcPts val="0"/>
              </a:spcAft>
              <a:buClrTx/>
              <a:buSzTx/>
              <a:buFontTx/>
              <a:buNone/>
              <a:tabLst/>
              <a:defRPr/>
            </a:pPr>
            <a:endParaRPr kumimoji="0" lang="de-DE" sz="1273" b="0" i="0" u="none" strike="noStrike" kern="1200" cap="none" spc="0" normalizeH="0" baseline="0" noProof="0">
              <a:ln>
                <a:noFill/>
              </a:ln>
              <a:solidFill>
                <a:srgbClr val="FFFFFF"/>
              </a:solidFill>
              <a:effectLst/>
              <a:uLnTx/>
              <a:uFillTx/>
              <a:latin typeface="Arial" panose="020B0604020202020204" pitchFamily="34" charset="0"/>
              <a:cs typeface="Arial" panose="020B0604020202020204" pitchFamily="34" charset="0"/>
            </a:endParaRPr>
          </a:p>
        </p:txBody>
      </p:sp>
      <p:sp>
        <p:nvSpPr>
          <p:cNvPr id="164" name="ZoneTexte 163">
            <a:extLst>
              <a:ext uri="{FF2B5EF4-FFF2-40B4-BE49-F238E27FC236}">
                <a16:creationId xmlns:a16="http://schemas.microsoft.com/office/drawing/2014/main" id="{46EE556E-5FFE-4AF5-B3AF-9C78793D5BC5}"/>
              </a:ext>
            </a:extLst>
          </p:cNvPr>
          <p:cNvSpPr txBox="1"/>
          <p:nvPr/>
        </p:nvSpPr>
        <p:spPr>
          <a:xfrm>
            <a:off x="2188115" y="4687359"/>
            <a:ext cx="2725336" cy="376299"/>
          </a:xfrm>
          <a:prstGeom prst="rect">
            <a:avLst/>
          </a:prstGeom>
          <a:solidFill>
            <a:srgbClr val="EFF1F7"/>
          </a:solidFill>
          <a:ln>
            <a:noFill/>
            <a:prstDash val="dash"/>
          </a:ln>
        </p:spPr>
        <p:txBody>
          <a:bodyPr wrap="square" lIns="72000" rIns="72000" rtlCol="0" anchor="ctr">
            <a:noAutofit/>
          </a:bodyPr>
          <a:lstStyle/>
          <a:p>
            <a:pPr algn="ctr"/>
            <a:r>
              <a:rPr lang="fr-FR" sz="950" b="1">
                <a:solidFill>
                  <a:schemeClr val="accent1"/>
                </a:solidFill>
                <a:latin typeface="Arial" panose="020B0604020202020204" pitchFamily="34" charset="0"/>
                <a:cs typeface="Arial" panose="020B0604020202020204" pitchFamily="34" charset="0"/>
              </a:rPr>
              <a:t>Ecrire les Compte Rendus des échanges et des RDV</a:t>
            </a:r>
            <a:endParaRPr lang="fr-FR" sz="900" i="1">
              <a:solidFill>
                <a:schemeClr val="accent1"/>
              </a:solidFill>
              <a:latin typeface="Arial" panose="020B0604020202020204" pitchFamily="34" charset="0"/>
              <a:cs typeface="Arial" panose="020B0604020202020204" pitchFamily="34" charset="0"/>
            </a:endParaRPr>
          </a:p>
        </p:txBody>
      </p:sp>
      <p:cxnSp>
        <p:nvCxnSpPr>
          <p:cNvPr id="167" name="Connecteur droit 166">
            <a:extLst>
              <a:ext uri="{FF2B5EF4-FFF2-40B4-BE49-F238E27FC236}">
                <a16:creationId xmlns:a16="http://schemas.microsoft.com/office/drawing/2014/main" id="{CFFD1B25-A23A-49E0-841F-9C00062B45B9}"/>
              </a:ext>
            </a:extLst>
          </p:cNvPr>
          <p:cNvCxnSpPr>
            <a:cxnSpLocks/>
          </p:cNvCxnSpPr>
          <p:nvPr/>
        </p:nvCxnSpPr>
        <p:spPr>
          <a:xfrm flipH="1" flipV="1">
            <a:off x="1777171" y="4875315"/>
            <a:ext cx="398107" cy="1"/>
          </a:xfrm>
          <a:prstGeom prst="line">
            <a:avLst/>
          </a:prstGeom>
          <a:ln w="12700">
            <a:prstDash val="dash"/>
          </a:ln>
        </p:spPr>
        <p:style>
          <a:lnRef idx="1">
            <a:schemeClr val="accent1"/>
          </a:lnRef>
          <a:fillRef idx="0">
            <a:schemeClr val="accent1"/>
          </a:fillRef>
          <a:effectRef idx="0">
            <a:schemeClr val="accent1"/>
          </a:effectRef>
          <a:fontRef idx="minor">
            <a:schemeClr val="tx1"/>
          </a:fontRef>
        </p:style>
      </p:cxnSp>
      <p:sp>
        <p:nvSpPr>
          <p:cNvPr id="169" name="ZoneTexte 168">
            <a:extLst>
              <a:ext uri="{FF2B5EF4-FFF2-40B4-BE49-F238E27FC236}">
                <a16:creationId xmlns:a16="http://schemas.microsoft.com/office/drawing/2014/main" id="{79D63C4D-9A01-498C-BB2E-DB8ECED444E6}"/>
              </a:ext>
            </a:extLst>
          </p:cNvPr>
          <p:cNvSpPr txBox="1"/>
          <p:nvPr/>
        </p:nvSpPr>
        <p:spPr>
          <a:xfrm>
            <a:off x="2188184" y="4304610"/>
            <a:ext cx="2725199" cy="261610"/>
          </a:xfrm>
          <a:prstGeom prst="rect">
            <a:avLst/>
          </a:prstGeom>
          <a:noFill/>
        </p:spPr>
        <p:txBody>
          <a:bodyPr wrap="square">
            <a:spAutoFit/>
          </a:bodyPr>
          <a:lstStyle/>
          <a:p>
            <a:pPr algn="ctr"/>
            <a:r>
              <a:rPr lang="fr-FR" sz="1100" b="1">
                <a:solidFill>
                  <a:schemeClr val="accent1"/>
                </a:solidFill>
                <a:latin typeface="Arial" panose="020B0604020202020204" pitchFamily="34" charset="0"/>
                <a:cs typeface="Arial" panose="020B0604020202020204" pitchFamily="34" charset="0"/>
              </a:rPr>
              <a:t>Actions à réaliser dans le DUI</a:t>
            </a:r>
          </a:p>
        </p:txBody>
      </p:sp>
      <p:sp>
        <p:nvSpPr>
          <p:cNvPr id="170" name="ZoneTexte 169">
            <a:extLst>
              <a:ext uri="{FF2B5EF4-FFF2-40B4-BE49-F238E27FC236}">
                <a16:creationId xmlns:a16="http://schemas.microsoft.com/office/drawing/2014/main" id="{A2DAFEBF-95FC-4477-8CD6-E402D81ED12E}"/>
              </a:ext>
            </a:extLst>
          </p:cNvPr>
          <p:cNvSpPr txBox="1"/>
          <p:nvPr/>
        </p:nvSpPr>
        <p:spPr>
          <a:xfrm>
            <a:off x="5250233" y="4291540"/>
            <a:ext cx="1296000" cy="261610"/>
          </a:xfrm>
          <a:prstGeom prst="rect">
            <a:avLst/>
          </a:prstGeom>
          <a:noFill/>
        </p:spPr>
        <p:txBody>
          <a:bodyPr wrap="square" rtlCol="0">
            <a:spAutoFit/>
          </a:bodyPr>
          <a:lstStyle/>
          <a:p>
            <a:pPr algn="ctr"/>
            <a:r>
              <a:rPr lang="fr-FR" sz="1100" b="1">
                <a:solidFill>
                  <a:srgbClr val="D91F41"/>
                </a:solidFill>
                <a:latin typeface="Arial" panose="020B0604020202020204" pitchFamily="34" charset="0"/>
                <a:cs typeface="Arial" panose="020B0604020202020204" pitchFamily="34" charset="0"/>
              </a:rPr>
              <a:t>Utilisateurs clés</a:t>
            </a:r>
          </a:p>
        </p:txBody>
      </p:sp>
      <p:cxnSp>
        <p:nvCxnSpPr>
          <p:cNvPr id="172" name="Connecteur droit 285">
            <a:extLst>
              <a:ext uri="{FF2B5EF4-FFF2-40B4-BE49-F238E27FC236}">
                <a16:creationId xmlns:a16="http://schemas.microsoft.com/office/drawing/2014/main" id="{8179B3A4-17A9-42F7-B6DF-FAA0FFF73F08}"/>
              </a:ext>
            </a:extLst>
          </p:cNvPr>
          <p:cNvCxnSpPr>
            <a:cxnSpLocks/>
          </p:cNvCxnSpPr>
          <p:nvPr/>
        </p:nvCxnSpPr>
        <p:spPr>
          <a:xfrm>
            <a:off x="2188183" y="4581474"/>
            <a:ext cx="2725200" cy="0"/>
          </a:xfrm>
          <a:prstGeom prst="line">
            <a:avLst/>
          </a:prstGeom>
          <a:ln w="28575">
            <a:solidFill>
              <a:schemeClr val="accent4">
                <a:lumMod val="9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74" name="Connecteur droit 285">
            <a:extLst>
              <a:ext uri="{FF2B5EF4-FFF2-40B4-BE49-F238E27FC236}">
                <a16:creationId xmlns:a16="http://schemas.microsoft.com/office/drawing/2014/main" id="{9322BE51-66EF-4E17-ACF5-0156BFFC422F}"/>
              </a:ext>
            </a:extLst>
          </p:cNvPr>
          <p:cNvCxnSpPr>
            <a:cxnSpLocks/>
          </p:cNvCxnSpPr>
          <p:nvPr/>
        </p:nvCxnSpPr>
        <p:spPr>
          <a:xfrm>
            <a:off x="5312452" y="4581474"/>
            <a:ext cx="1224000" cy="0"/>
          </a:xfrm>
          <a:prstGeom prst="line">
            <a:avLst/>
          </a:prstGeom>
          <a:ln w="28575">
            <a:solidFill>
              <a:schemeClr val="accent2">
                <a:lumMod val="20000"/>
                <a:lumOff val="80000"/>
              </a:schemeClr>
            </a:solidFill>
            <a:prstDash val="sysDot"/>
          </a:ln>
        </p:spPr>
        <p:style>
          <a:lnRef idx="1">
            <a:schemeClr val="accent1"/>
          </a:lnRef>
          <a:fillRef idx="0">
            <a:schemeClr val="accent1"/>
          </a:fillRef>
          <a:effectRef idx="0">
            <a:schemeClr val="accent1"/>
          </a:effectRef>
          <a:fontRef idx="minor">
            <a:schemeClr val="tx1"/>
          </a:fontRef>
        </p:style>
      </p:cxnSp>
      <p:sp>
        <p:nvSpPr>
          <p:cNvPr id="5" name="Rectangle 4">
            <a:extLst>
              <a:ext uri="{FF2B5EF4-FFF2-40B4-BE49-F238E27FC236}">
                <a16:creationId xmlns:a16="http://schemas.microsoft.com/office/drawing/2014/main" id="{E0A70FBD-8A11-44A9-BDF7-DBC497D6C6BA}"/>
              </a:ext>
            </a:extLst>
          </p:cNvPr>
          <p:cNvSpPr/>
          <p:nvPr/>
        </p:nvSpPr>
        <p:spPr>
          <a:xfrm>
            <a:off x="183015" y="2300590"/>
            <a:ext cx="6483151" cy="1460547"/>
          </a:xfrm>
          <a:prstGeom prst="rect">
            <a:avLst/>
          </a:prstGeom>
          <a:solidFill>
            <a:srgbClr val="FDF1F3"/>
          </a:solidFill>
          <a:ln>
            <a:noFill/>
          </a:ln>
        </p:spPr>
        <p:style>
          <a:lnRef idx="2">
            <a:schemeClr val="accent1">
              <a:shade val="50000"/>
            </a:schemeClr>
          </a:lnRef>
          <a:fillRef idx="1">
            <a:schemeClr val="accent1"/>
          </a:fillRef>
          <a:effectRef idx="0">
            <a:schemeClr val="accent1"/>
          </a:effectRef>
          <a:fontRef idx="minor">
            <a:schemeClr val="lt1"/>
          </a:fontRef>
        </p:style>
        <p:txBody>
          <a:bodyPr lIns="108000" tIns="72000" rIns="108000" bIns="72000" rtlCol="0" anchor="ctr"/>
          <a:lstStyle/>
          <a:p>
            <a:pPr marL="0" marR="0" lvl="0" indent="0" algn="just" defTabSz="457200" rtl="0" eaLnBrk="1" fontAlgn="auto" latinLnBrk="0" hangingPunct="1">
              <a:spcBef>
                <a:spcPts val="0"/>
              </a:spcBef>
              <a:spcAft>
                <a:spcPts val="0"/>
              </a:spcAft>
              <a:buClrTx/>
              <a:buSzTx/>
              <a:buFontTx/>
              <a:buNone/>
              <a:tabLst/>
              <a:defRPr/>
            </a:pPr>
            <a:r>
              <a:rPr lang="fr-FR" sz="1100" dirty="0">
                <a:solidFill>
                  <a:schemeClr val="accent1"/>
                </a:solidFill>
                <a:latin typeface="Arial" panose="020B0604020202020204" pitchFamily="34" charset="0"/>
                <a:cs typeface="Arial" panose="020B0604020202020204" pitchFamily="34" charset="0"/>
              </a:rPr>
              <a:t>L</a:t>
            </a:r>
            <a:r>
              <a:rPr kumimoji="0" lang="fr-FR" sz="1100" i="0" u="none" strike="noStrike" kern="1200" cap="none" spc="0" normalizeH="0" baseline="0" noProof="0" dirty="0">
                <a:ln>
                  <a:noFill/>
                </a:ln>
                <a:solidFill>
                  <a:schemeClr val="accent1"/>
                </a:solidFill>
                <a:effectLst/>
                <a:uLnTx/>
                <a:uFillTx/>
                <a:latin typeface="Arial" panose="020B0604020202020204" pitchFamily="34" charset="0"/>
                <a:cs typeface="Arial" panose="020B0604020202020204" pitchFamily="34" charset="0"/>
              </a:rPr>
              <a:t>a mise en place d’un Dossier de l’Usager Informatisé </a:t>
            </a:r>
            <a:r>
              <a:rPr lang="fr-FR" sz="1100" dirty="0">
                <a:solidFill>
                  <a:schemeClr val="accent1"/>
                </a:solidFill>
                <a:latin typeface="Arial" panose="020B0604020202020204" pitchFamily="34" charset="0"/>
                <a:cs typeface="Arial" panose="020B0604020202020204" pitchFamily="34" charset="0"/>
              </a:rPr>
              <a:t>est</a:t>
            </a:r>
            <a:r>
              <a:rPr kumimoji="0" lang="fr-FR" sz="1100" i="0" u="none" strike="noStrike" kern="1200" cap="none" spc="0" normalizeH="0" baseline="0" noProof="0" dirty="0">
                <a:ln>
                  <a:noFill/>
                </a:ln>
                <a:solidFill>
                  <a:schemeClr val="accent1"/>
                </a:solidFill>
                <a:effectLst/>
                <a:uLnTx/>
                <a:uFillTx/>
                <a:latin typeface="Arial" panose="020B0604020202020204" pitchFamily="34" charset="0"/>
                <a:cs typeface="Arial" panose="020B0604020202020204" pitchFamily="34" charset="0"/>
              </a:rPr>
              <a:t> </a:t>
            </a:r>
            <a:r>
              <a:rPr kumimoji="0" lang="fr-FR" sz="1100" b="1" i="0" u="none" strike="noStrike" kern="1200" cap="none" spc="0" normalizeH="0" baseline="0" noProof="0" dirty="0">
                <a:ln>
                  <a:noFill/>
                </a:ln>
                <a:solidFill>
                  <a:schemeClr val="accent1"/>
                </a:solidFill>
                <a:effectLst/>
                <a:uLnTx/>
                <a:uFillTx/>
                <a:latin typeface="Arial" panose="020B0604020202020204" pitchFamily="34" charset="0"/>
                <a:cs typeface="Arial" panose="020B0604020202020204" pitchFamily="34" charset="0"/>
              </a:rPr>
              <a:t>une opportunité pour une organisation de s’interroger sur ses pratiques</a:t>
            </a:r>
            <a:r>
              <a:rPr kumimoji="0" lang="fr-FR" sz="1100" i="0" u="none" strike="noStrike" kern="1200" cap="none" spc="0" normalizeH="0" baseline="0" noProof="0" dirty="0">
                <a:ln>
                  <a:noFill/>
                </a:ln>
                <a:solidFill>
                  <a:schemeClr val="accent1"/>
                </a:solidFill>
                <a:effectLst/>
                <a:uLnTx/>
                <a:uFillTx/>
                <a:latin typeface="Arial" panose="020B0604020202020204" pitchFamily="34" charset="0"/>
                <a:cs typeface="Arial" panose="020B0604020202020204" pitchFamily="34" charset="0"/>
              </a:rPr>
              <a:t>. Concernant l’accompagnement de l’usager, cela permet, en particulier, de </a:t>
            </a:r>
            <a:r>
              <a:rPr lang="fr-FR" sz="1100" b="1" dirty="0">
                <a:solidFill>
                  <a:schemeClr val="accent1"/>
                </a:solidFill>
                <a:latin typeface="Arial" panose="020B0604020202020204" pitchFamily="34" charset="0"/>
                <a:cs typeface="Arial" panose="020B0604020202020204" pitchFamily="34" charset="0"/>
              </a:rPr>
              <a:t>questionne</a:t>
            </a:r>
            <a:r>
              <a:rPr kumimoji="0" lang="fr-FR" sz="1100" b="1" i="0" u="none" strike="noStrike" kern="1200" cap="none" spc="0" normalizeH="0" baseline="0" noProof="0" dirty="0">
                <a:ln>
                  <a:noFill/>
                </a:ln>
                <a:solidFill>
                  <a:schemeClr val="accent1"/>
                </a:solidFill>
                <a:effectLst/>
                <a:uLnTx/>
                <a:uFillTx/>
                <a:latin typeface="Arial" panose="020B0604020202020204" pitchFamily="34" charset="0"/>
                <a:cs typeface="Arial" panose="020B0604020202020204" pitchFamily="34" charset="0"/>
              </a:rPr>
              <a:t>r </a:t>
            </a:r>
            <a:r>
              <a:rPr lang="fr-FR" sz="1100" b="1" dirty="0">
                <a:solidFill>
                  <a:schemeClr val="accent1"/>
                </a:solidFill>
                <a:latin typeface="Arial" panose="020B0604020202020204" pitchFamily="34" charset="0"/>
                <a:cs typeface="Arial" panose="020B0604020202020204" pitchFamily="34" charset="0"/>
              </a:rPr>
              <a:t>le</a:t>
            </a:r>
            <a:r>
              <a:rPr kumimoji="0" lang="fr-FR" sz="1100" b="1" i="0" u="none" strike="noStrike" kern="1200" cap="none" spc="0" normalizeH="0" baseline="0" noProof="0" dirty="0">
                <a:ln>
                  <a:noFill/>
                </a:ln>
                <a:solidFill>
                  <a:schemeClr val="accent1"/>
                </a:solidFill>
                <a:effectLst/>
                <a:uLnTx/>
                <a:uFillTx/>
                <a:latin typeface="Arial" panose="020B0604020202020204" pitchFamily="34" charset="0"/>
                <a:cs typeface="Arial" panose="020B0604020202020204" pitchFamily="34" charset="0"/>
              </a:rPr>
              <a:t> processus d’élaboration et </a:t>
            </a:r>
            <a:r>
              <a:rPr lang="fr-FR" sz="1100" b="1" dirty="0">
                <a:solidFill>
                  <a:schemeClr val="accent1"/>
                </a:solidFill>
                <a:latin typeface="Arial" panose="020B0604020202020204" pitchFamily="34" charset="0"/>
                <a:cs typeface="Arial" panose="020B0604020202020204" pitchFamily="34" charset="0"/>
              </a:rPr>
              <a:t>de</a:t>
            </a:r>
            <a:r>
              <a:rPr kumimoji="0" lang="fr-FR" sz="1100" b="1" i="0" u="none" strike="noStrike" kern="1200" cap="none" spc="0" normalizeH="0" baseline="0" noProof="0" dirty="0">
                <a:ln>
                  <a:noFill/>
                </a:ln>
                <a:solidFill>
                  <a:schemeClr val="accent1"/>
                </a:solidFill>
                <a:effectLst/>
                <a:uLnTx/>
                <a:uFillTx/>
                <a:latin typeface="Arial" panose="020B0604020202020204" pitchFamily="34" charset="0"/>
                <a:cs typeface="Arial" panose="020B0604020202020204" pitchFamily="34" charset="0"/>
              </a:rPr>
              <a:t> gestion du projet personnalisé. </a:t>
            </a:r>
            <a:r>
              <a:rPr kumimoji="0" lang="fr-FR" sz="1100" i="0" u="none" strike="noStrike" kern="1200" cap="none" spc="0" normalizeH="0" baseline="0" noProof="0" dirty="0">
                <a:ln>
                  <a:noFill/>
                </a:ln>
                <a:solidFill>
                  <a:schemeClr val="accent1"/>
                </a:solidFill>
                <a:effectLst/>
                <a:uLnTx/>
                <a:uFillTx/>
                <a:latin typeface="Arial" panose="020B0604020202020204" pitchFamily="34" charset="0"/>
                <a:cs typeface="Arial" panose="020B0604020202020204" pitchFamily="34" charset="0"/>
              </a:rPr>
              <a:t>Il est également nécessaire de </a:t>
            </a:r>
            <a:r>
              <a:rPr kumimoji="0" lang="fr-FR" sz="1100" b="1" i="0" u="none" strike="noStrike" kern="1200" cap="none" spc="0" normalizeH="0" baseline="0" noProof="0" dirty="0">
                <a:ln>
                  <a:noFill/>
                </a:ln>
                <a:solidFill>
                  <a:schemeClr val="accent1"/>
                </a:solidFill>
                <a:effectLst/>
                <a:uLnTx/>
                <a:uFillTx/>
                <a:latin typeface="Arial" panose="020B0604020202020204" pitchFamily="34" charset="0"/>
                <a:cs typeface="Arial" panose="020B0604020202020204" pitchFamily="34" charset="0"/>
              </a:rPr>
              <a:t>s’accorder sur la définition et le contenu des écrits professionnels.</a:t>
            </a:r>
            <a:r>
              <a:rPr kumimoji="0" lang="fr-FR" sz="1100" i="0" u="none" strike="noStrike" kern="1200" cap="none" spc="0" normalizeH="0" baseline="0" noProof="0" dirty="0">
                <a:ln>
                  <a:noFill/>
                </a:ln>
                <a:solidFill>
                  <a:schemeClr val="accent1"/>
                </a:solidFill>
                <a:effectLst/>
                <a:uLnTx/>
                <a:uFillTx/>
                <a:latin typeface="Arial" panose="020B0604020202020204" pitchFamily="34" charset="0"/>
                <a:cs typeface="Arial" panose="020B0604020202020204" pitchFamily="34" charset="0"/>
              </a:rPr>
              <a:t> L’outil, s’il est bien paramétré, peut alors représenter une valeur ajoutée ainsi </a:t>
            </a:r>
            <a:r>
              <a:rPr lang="fr-FR" sz="1100" dirty="0">
                <a:solidFill>
                  <a:schemeClr val="accent1"/>
                </a:solidFill>
                <a:latin typeface="Arial" panose="020B0604020202020204" pitchFamily="34" charset="0"/>
                <a:cs typeface="Arial" panose="020B0604020202020204" pitchFamily="34" charset="0"/>
              </a:rPr>
              <a:t>qu’</a:t>
            </a:r>
            <a:r>
              <a:rPr kumimoji="0" lang="fr-FR" sz="1100" b="1" i="0" u="none" strike="noStrike" kern="1200" cap="none" spc="0" normalizeH="0" baseline="0" noProof="0" dirty="0">
                <a:ln>
                  <a:noFill/>
                </a:ln>
                <a:solidFill>
                  <a:schemeClr val="accent1"/>
                </a:solidFill>
                <a:effectLst/>
                <a:uLnTx/>
                <a:uFillTx/>
                <a:latin typeface="Arial" panose="020B0604020202020204" pitchFamily="34" charset="0"/>
                <a:cs typeface="Arial" panose="020B0604020202020204" pitchFamily="34" charset="0"/>
              </a:rPr>
              <a:t>une sécurité pour le professionnel </a:t>
            </a:r>
            <a:r>
              <a:rPr kumimoji="0" lang="fr-FR" sz="1100" i="0" u="none" strike="noStrike" kern="1200" cap="none" spc="0" normalizeH="0" baseline="0" noProof="0" dirty="0">
                <a:ln>
                  <a:noFill/>
                </a:ln>
                <a:solidFill>
                  <a:schemeClr val="accent1"/>
                </a:solidFill>
                <a:effectLst/>
                <a:uLnTx/>
                <a:uFillTx/>
                <a:latin typeface="Arial" panose="020B0604020202020204" pitchFamily="34" charset="0"/>
                <a:cs typeface="Arial" panose="020B0604020202020204" pitchFamily="34" charset="0"/>
              </a:rPr>
              <a:t>en lui assurant de respecter la règlementation relative à l’exercice de sa profession.</a:t>
            </a:r>
            <a:endParaRPr kumimoji="0" lang="fr-FR" sz="1200" i="0" u="none" strike="noStrike" kern="1200" cap="none" spc="0" normalizeH="0" baseline="0" noProof="0" dirty="0">
              <a:ln>
                <a:noFill/>
              </a:ln>
              <a:solidFill>
                <a:schemeClr val="accent1"/>
              </a:solidFill>
              <a:effectLst/>
              <a:uLnTx/>
              <a:uFillTx/>
              <a:latin typeface="Arial" panose="020B0604020202020204" pitchFamily="34" charset="0"/>
              <a:cs typeface="Arial" panose="020B0604020202020204" pitchFamily="34" charset="0"/>
            </a:endParaRPr>
          </a:p>
          <a:p>
            <a:pPr algn="just">
              <a:defRPr/>
            </a:pPr>
            <a:r>
              <a:rPr lang="fr-FR" sz="1050" i="1" dirty="0">
                <a:solidFill>
                  <a:schemeClr val="accent1"/>
                </a:solidFill>
                <a:latin typeface="Arial" panose="020B0604020202020204" pitchFamily="34" charset="0"/>
                <a:cs typeface="Arial" panose="020B0604020202020204" pitchFamily="34" charset="0"/>
              </a:rPr>
              <a:t>A noter : la représentation suivante demeure générale car les processus métiers d’accompagnement de l’usager sont très dépendants du domaine, du type de structure et d’éléments liés au contexte de chaque territoire</a:t>
            </a:r>
            <a:endParaRPr lang="fr-FR" sz="1200" dirty="0">
              <a:solidFill>
                <a:schemeClr val="accent1"/>
              </a:solidFill>
              <a:latin typeface="Arial" panose="020B0604020202020204" pitchFamily="34" charset="0"/>
              <a:cs typeface="Arial" panose="020B0604020202020204" pitchFamily="34" charset="0"/>
            </a:endParaRPr>
          </a:p>
        </p:txBody>
      </p:sp>
      <p:cxnSp>
        <p:nvCxnSpPr>
          <p:cNvPr id="163" name="Connecteur droit 285">
            <a:extLst>
              <a:ext uri="{FF2B5EF4-FFF2-40B4-BE49-F238E27FC236}">
                <a16:creationId xmlns:a16="http://schemas.microsoft.com/office/drawing/2014/main" id="{B8E937C6-1A3F-4853-A8C8-A51BAB404EB8}"/>
              </a:ext>
            </a:extLst>
          </p:cNvPr>
          <p:cNvCxnSpPr>
            <a:cxnSpLocks/>
          </p:cNvCxnSpPr>
          <p:nvPr/>
        </p:nvCxnSpPr>
        <p:spPr>
          <a:xfrm>
            <a:off x="184590" y="2219017"/>
            <a:ext cx="6480000" cy="0"/>
          </a:xfrm>
          <a:prstGeom prst="line">
            <a:avLst/>
          </a:prstGeom>
          <a:ln w="12700">
            <a:solidFill>
              <a:srgbClr val="D91F41"/>
            </a:solidFill>
          </a:ln>
        </p:spPr>
        <p:style>
          <a:lnRef idx="1">
            <a:schemeClr val="accent1"/>
          </a:lnRef>
          <a:fillRef idx="0">
            <a:schemeClr val="accent1"/>
          </a:fillRef>
          <a:effectRef idx="0">
            <a:schemeClr val="accent1"/>
          </a:effectRef>
          <a:fontRef idx="minor">
            <a:schemeClr val="tx1"/>
          </a:fontRef>
        </p:style>
      </p:cxnSp>
      <p:sp>
        <p:nvSpPr>
          <p:cNvPr id="253" name="Rectangle 252">
            <a:extLst>
              <a:ext uri="{FF2B5EF4-FFF2-40B4-BE49-F238E27FC236}">
                <a16:creationId xmlns:a16="http://schemas.microsoft.com/office/drawing/2014/main" id="{FD9C4DA4-B547-406D-9758-D1109DAFB292}"/>
              </a:ext>
            </a:extLst>
          </p:cNvPr>
          <p:cNvSpPr/>
          <p:nvPr/>
        </p:nvSpPr>
        <p:spPr>
          <a:xfrm>
            <a:off x="355599" y="1888949"/>
            <a:ext cx="4945418" cy="24898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180000" rIns="36000" rtlCol="0" anchor="ctr"/>
          <a:lstStyle/>
          <a:p>
            <a:pPr algn="just"/>
            <a:r>
              <a:rPr lang="fr-FR" sz="1400" b="1">
                <a:solidFill>
                  <a:srgbClr val="D91F41"/>
                </a:solidFill>
                <a:latin typeface="Arial" panose="020B0604020202020204" pitchFamily="34" charset="0"/>
                <a:cs typeface="Arial" panose="020B0604020202020204" pitchFamily="34" charset="0"/>
              </a:rPr>
              <a:t>En synthèse</a:t>
            </a:r>
          </a:p>
        </p:txBody>
      </p:sp>
      <p:grpSp>
        <p:nvGrpSpPr>
          <p:cNvPr id="254" name="Groupe 26">
            <a:extLst>
              <a:ext uri="{FF2B5EF4-FFF2-40B4-BE49-F238E27FC236}">
                <a16:creationId xmlns:a16="http://schemas.microsoft.com/office/drawing/2014/main" id="{4EE7791F-7242-4C9F-9FD0-519F726DAC43}"/>
              </a:ext>
            </a:extLst>
          </p:cNvPr>
          <p:cNvGrpSpPr>
            <a:grpSpLocks noChangeAspect="1"/>
          </p:cNvGrpSpPr>
          <p:nvPr/>
        </p:nvGrpSpPr>
        <p:grpSpPr>
          <a:xfrm>
            <a:off x="164433" y="1856739"/>
            <a:ext cx="297503" cy="288000"/>
            <a:chOff x="1343026" y="4572281"/>
            <a:chExt cx="468000" cy="468000"/>
          </a:xfrm>
          <a:solidFill>
            <a:schemeClr val="bg1"/>
          </a:solidFill>
        </p:grpSpPr>
        <p:sp>
          <p:nvSpPr>
            <p:cNvPr id="256" name="Ellipse 30">
              <a:extLst>
                <a:ext uri="{FF2B5EF4-FFF2-40B4-BE49-F238E27FC236}">
                  <a16:creationId xmlns:a16="http://schemas.microsoft.com/office/drawing/2014/main" id="{C64C3294-5B22-4B35-83FB-ACB10370535E}"/>
                </a:ext>
              </a:extLst>
            </p:cNvPr>
            <p:cNvSpPr/>
            <p:nvPr/>
          </p:nvSpPr>
          <p:spPr>
            <a:xfrm>
              <a:off x="1343026" y="4572281"/>
              <a:ext cx="468000" cy="468000"/>
            </a:xfrm>
            <a:prstGeom prst="ellipse">
              <a:avLst/>
            </a:prstGeom>
            <a:grpFill/>
            <a:ln w="15875">
              <a:solidFill>
                <a:srgbClr val="D91F4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514342" rtl="0" eaLnBrk="1" fontAlgn="auto" latinLnBrk="0" hangingPunct="1">
                <a:lnSpc>
                  <a:spcPct val="100000"/>
                </a:lnSpc>
                <a:spcBef>
                  <a:spcPts val="0"/>
                </a:spcBef>
                <a:spcAft>
                  <a:spcPts val="0"/>
                </a:spcAft>
                <a:buClrTx/>
                <a:buSzTx/>
                <a:buFontTx/>
                <a:buNone/>
                <a:tabLst/>
                <a:defRPr/>
              </a:pPr>
              <a:endParaRPr kumimoji="0" lang="LID4096" sz="1013" b="0" i="0" u="none" strike="noStrike" kern="1200" cap="none" spc="0" normalizeH="0" baseline="0" noProof="0">
                <a:ln>
                  <a:noFill/>
                </a:ln>
                <a:solidFill>
                  <a:srgbClr val="FFFFFF"/>
                </a:solidFill>
                <a:effectLst/>
                <a:uLnTx/>
                <a:uFillTx/>
                <a:latin typeface="Arial" panose="020B0604020202020204" pitchFamily="34" charset="0"/>
                <a:cs typeface="Arial" panose="020B0604020202020204" pitchFamily="34" charset="0"/>
              </a:endParaRPr>
            </a:p>
          </p:txBody>
        </p:sp>
        <p:grpSp>
          <p:nvGrpSpPr>
            <p:cNvPr id="257" name="Groupe 33">
              <a:extLst>
                <a:ext uri="{FF2B5EF4-FFF2-40B4-BE49-F238E27FC236}">
                  <a16:creationId xmlns:a16="http://schemas.microsoft.com/office/drawing/2014/main" id="{3517C3D2-0922-4D4F-AAF3-2454F28148E3}"/>
                </a:ext>
              </a:extLst>
            </p:cNvPr>
            <p:cNvGrpSpPr/>
            <p:nvPr/>
          </p:nvGrpSpPr>
          <p:grpSpPr>
            <a:xfrm rot="13500000">
              <a:off x="1459549" y="4727856"/>
              <a:ext cx="156850" cy="156850"/>
              <a:chOff x="2932268" y="5599425"/>
              <a:chExt cx="156850" cy="156850"/>
            </a:xfrm>
            <a:grpFill/>
          </p:grpSpPr>
          <p:cxnSp>
            <p:nvCxnSpPr>
              <p:cNvPr id="258" name="Connecteur droit 34">
                <a:extLst>
                  <a:ext uri="{FF2B5EF4-FFF2-40B4-BE49-F238E27FC236}">
                    <a16:creationId xmlns:a16="http://schemas.microsoft.com/office/drawing/2014/main" id="{A7785B1B-6B75-4BEF-B62E-3428A31EA8D1}"/>
                  </a:ext>
                </a:extLst>
              </p:cNvPr>
              <p:cNvCxnSpPr>
                <a:cxnSpLocks/>
              </p:cNvCxnSpPr>
              <p:nvPr/>
            </p:nvCxnSpPr>
            <p:spPr>
              <a:xfrm>
                <a:off x="2936875" y="5599425"/>
                <a:ext cx="0" cy="156850"/>
              </a:xfrm>
              <a:prstGeom prst="line">
                <a:avLst/>
              </a:prstGeom>
              <a:grpFill/>
              <a:ln w="15875">
                <a:solidFill>
                  <a:srgbClr val="D91F41"/>
                </a:solidFill>
              </a:ln>
            </p:spPr>
            <p:style>
              <a:lnRef idx="1">
                <a:schemeClr val="accent1"/>
              </a:lnRef>
              <a:fillRef idx="0">
                <a:schemeClr val="accent1"/>
              </a:fillRef>
              <a:effectRef idx="0">
                <a:schemeClr val="accent1"/>
              </a:effectRef>
              <a:fontRef idx="minor">
                <a:schemeClr val="tx1"/>
              </a:fontRef>
            </p:style>
          </p:cxnSp>
          <p:cxnSp>
            <p:nvCxnSpPr>
              <p:cNvPr id="259" name="Connecteur droit 35">
                <a:extLst>
                  <a:ext uri="{FF2B5EF4-FFF2-40B4-BE49-F238E27FC236}">
                    <a16:creationId xmlns:a16="http://schemas.microsoft.com/office/drawing/2014/main" id="{C0D1CD6F-7836-45A4-89B5-0607D9C48881}"/>
                  </a:ext>
                </a:extLst>
              </p:cNvPr>
              <p:cNvCxnSpPr>
                <a:cxnSpLocks/>
              </p:cNvCxnSpPr>
              <p:nvPr/>
            </p:nvCxnSpPr>
            <p:spPr>
              <a:xfrm rot="16200000" flipH="1">
                <a:off x="3010693" y="5673087"/>
                <a:ext cx="0" cy="156850"/>
              </a:xfrm>
              <a:prstGeom prst="line">
                <a:avLst/>
              </a:prstGeom>
              <a:grpFill/>
              <a:ln w="15875">
                <a:solidFill>
                  <a:srgbClr val="D91F41"/>
                </a:solidFill>
              </a:ln>
            </p:spPr>
            <p:style>
              <a:lnRef idx="1">
                <a:schemeClr val="accent1"/>
              </a:lnRef>
              <a:fillRef idx="0">
                <a:schemeClr val="accent1"/>
              </a:fillRef>
              <a:effectRef idx="0">
                <a:schemeClr val="accent1"/>
              </a:effectRef>
              <a:fontRef idx="minor">
                <a:schemeClr val="tx1"/>
              </a:fontRef>
            </p:style>
          </p:cxnSp>
        </p:grpSp>
      </p:grpSp>
      <p:grpSp>
        <p:nvGrpSpPr>
          <p:cNvPr id="260" name="Gruppieren 57">
            <a:extLst>
              <a:ext uri="{FF2B5EF4-FFF2-40B4-BE49-F238E27FC236}">
                <a16:creationId xmlns:a16="http://schemas.microsoft.com/office/drawing/2014/main" id="{7668B31F-4663-49D6-8715-B88DDBFB941B}"/>
              </a:ext>
            </a:extLst>
          </p:cNvPr>
          <p:cNvGrpSpPr>
            <a:grpSpLocks noChangeAspect="1"/>
          </p:cNvGrpSpPr>
          <p:nvPr/>
        </p:nvGrpSpPr>
        <p:grpSpPr>
          <a:xfrm>
            <a:off x="6341092" y="1866306"/>
            <a:ext cx="304977" cy="288001"/>
            <a:chOff x="-257176" y="1317626"/>
            <a:chExt cx="1654176" cy="1562100"/>
          </a:xfrm>
          <a:solidFill>
            <a:srgbClr val="D91F41"/>
          </a:solidFill>
        </p:grpSpPr>
        <p:sp>
          <p:nvSpPr>
            <p:cNvPr id="261" name="Freeform 42">
              <a:extLst>
                <a:ext uri="{FF2B5EF4-FFF2-40B4-BE49-F238E27FC236}">
                  <a16:creationId xmlns:a16="http://schemas.microsoft.com/office/drawing/2014/main" id="{8447C824-5532-44B0-AD54-0C4ABE8939FE}"/>
                </a:ext>
              </a:extLst>
            </p:cNvPr>
            <p:cNvSpPr>
              <a:spLocks noEditPoints="1"/>
            </p:cNvSpPr>
            <p:nvPr/>
          </p:nvSpPr>
          <p:spPr bwMode="auto">
            <a:xfrm>
              <a:off x="-257176" y="1317626"/>
              <a:ext cx="852488" cy="674688"/>
            </a:xfrm>
            <a:custGeom>
              <a:avLst/>
              <a:gdLst>
                <a:gd name="T0" fmla="*/ 79 w 200"/>
                <a:gd name="T1" fmla="*/ 113 h 158"/>
                <a:gd name="T2" fmla="*/ 95 w 200"/>
                <a:gd name="T3" fmla="*/ 130 h 158"/>
                <a:gd name="T4" fmla="*/ 87 w 200"/>
                <a:gd name="T5" fmla="*/ 144 h 158"/>
                <a:gd name="T6" fmla="*/ 85 w 200"/>
                <a:gd name="T7" fmla="*/ 148 h 158"/>
                <a:gd name="T8" fmla="*/ 85 w 200"/>
                <a:gd name="T9" fmla="*/ 153 h 158"/>
                <a:gd name="T10" fmla="*/ 87 w 200"/>
                <a:gd name="T11" fmla="*/ 156 h 158"/>
                <a:gd name="T12" fmla="*/ 90 w 200"/>
                <a:gd name="T13" fmla="*/ 158 h 158"/>
                <a:gd name="T14" fmla="*/ 147 w 200"/>
                <a:gd name="T15" fmla="*/ 158 h 158"/>
                <a:gd name="T16" fmla="*/ 158 w 200"/>
                <a:gd name="T17" fmla="*/ 147 h 158"/>
                <a:gd name="T18" fmla="*/ 158 w 200"/>
                <a:gd name="T19" fmla="*/ 99 h 158"/>
                <a:gd name="T20" fmla="*/ 174 w 200"/>
                <a:gd name="T21" fmla="*/ 105 h 158"/>
                <a:gd name="T22" fmla="*/ 200 w 200"/>
                <a:gd name="T23" fmla="*/ 79 h 158"/>
                <a:gd name="T24" fmla="*/ 174 w 200"/>
                <a:gd name="T25" fmla="*/ 53 h 158"/>
                <a:gd name="T26" fmla="*/ 158 w 200"/>
                <a:gd name="T27" fmla="*/ 58 h 158"/>
                <a:gd name="T28" fmla="*/ 158 w 200"/>
                <a:gd name="T29" fmla="*/ 10 h 158"/>
                <a:gd name="T30" fmla="*/ 147 w 200"/>
                <a:gd name="T31" fmla="*/ 0 h 158"/>
                <a:gd name="T32" fmla="*/ 10 w 200"/>
                <a:gd name="T33" fmla="*/ 0 h 158"/>
                <a:gd name="T34" fmla="*/ 0 w 200"/>
                <a:gd name="T35" fmla="*/ 10 h 158"/>
                <a:gd name="T36" fmla="*/ 0 w 200"/>
                <a:gd name="T37" fmla="*/ 147 h 158"/>
                <a:gd name="T38" fmla="*/ 10 w 200"/>
                <a:gd name="T39" fmla="*/ 158 h 158"/>
                <a:gd name="T40" fmla="*/ 68 w 200"/>
                <a:gd name="T41" fmla="*/ 158 h 158"/>
                <a:gd name="T42" fmla="*/ 71 w 200"/>
                <a:gd name="T43" fmla="*/ 156 h 158"/>
                <a:gd name="T44" fmla="*/ 73 w 200"/>
                <a:gd name="T45" fmla="*/ 153 h 158"/>
                <a:gd name="T46" fmla="*/ 72 w 200"/>
                <a:gd name="T47" fmla="*/ 148 h 158"/>
                <a:gd name="T48" fmla="*/ 70 w 200"/>
                <a:gd name="T49" fmla="*/ 144 h 158"/>
                <a:gd name="T50" fmla="*/ 62 w 200"/>
                <a:gd name="T51" fmla="*/ 130 h 158"/>
                <a:gd name="T52" fmla="*/ 79 w 200"/>
                <a:gd name="T53" fmla="*/ 113 h 158"/>
                <a:gd name="T54" fmla="*/ 53 w 200"/>
                <a:gd name="T55" fmla="*/ 130 h 158"/>
                <a:gd name="T56" fmla="*/ 60 w 200"/>
                <a:gd name="T57" fmla="*/ 148 h 158"/>
                <a:gd name="T58" fmla="*/ 10 w 200"/>
                <a:gd name="T59" fmla="*/ 148 h 158"/>
                <a:gd name="T60" fmla="*/ 9 w 200"/>
                <a:gd name="T61" fmla="*/ 147 h 158"/>
                <a:gd name="T62" fmla="*/ 9 w 200"/>
                <a:gd name="T63" fmla="*/ 10 h 158"/>
                <a:gd name="T64" fmla="*/ 10 w 200"/>
                <a:gd name="T65" fmla="*/ 9 h 158"/>
                <a:gd name="T66" fmla="*/ 147 w 200"/>
                <a:gd name="T67" fmla="*/ 9 h 158"/>
                <a:gd name="T68" fmla="*/ 148 w 200"/>
                <a:gd name="T69" fmla="*/ 10 h 158"/>
                <a:gd name="T70" fmla="*/ 148 w 200"/>
                <a:gd name="T71" fmla="*/ 68 h 158"/>
                <a:gd name="T72" fmla="*/ 150 w 200"/>
                <a:gd name="T73" fmla="*/ 71 h 158"/>
                <a:gd name="T74" fmla="*/ 153 w 200"/>
                <a:gd name="T75" fmla="*/ 72 h 158"/>
                <a:gd name="T76" fmla="*/ 156 w 200"/>
                <a:gd name="T77" fmla="*/ 72 h 158"/>
                <a:gd name="T78" fmla="*/ 160 w 200"/>
                <a:gd name="T79" fmla="*/ 70 h 158"/>
                <a:gd name="T80" fmla="*/ 174 w 200"/>
                <a:gd name="T81" fmla="*/ 62 h 158"/>
                <a:gd name="T82" fmla="*/ 191 w 200"/>
                <a:gd name="T83" fmla="*/ 79 h 158"/>
                <a:gd name="T84" fmla="*/ 174 w 200"/>
                <a:gd name="T85" fmla="*/ 95 h 158"/>
                <a:gd name="T86" fmla="*/ 160 w 200"/>
                <a:gd name="T87" fmla="*/ 87 h 158"/>
                <a:gd name="T88" fmla="*/ 156 w 200"/>
                <a:gd name="T89" fmla="*/ 85 h 158"/>
                <a:gd name="T90" fmla="*/ 153 w 200"/>
                <a:gd name="T91" fmla="*/ 85 h 158"/>
                <a:gd name="T92" fmla="*/ 150 w 200"/>
                <a:gd name="T93" fmla="*/ 86 h 158"/>
                <a:gd name="T94" fmla="*/ 148 w 200"/>
                <a:gd name="T95" fmla="*/ 90 h 158"/>
                <a:gd name="T96" fmla="*/ 148 w 200"/>
                <a:gd name="T97" fmla="*/ 147 h 158"/>
                <a:gd name="T98" fmla="*/ 147 w 200"/>
                <a:gd name="T99" fmla="*/ 148 h 158"/>
                <a:gd name="T100" fmla="*/ 98 w 200"/>
                <a:gd name="T101" fmla="*/ 148 h 158"/>
                <a:gd name="T102" fmla="*/ 105 w 200"/>
                <a:gd name="T103" fmla="*/ 130 h 158"/>
                <a:gd name="T104" fmla="*/ 79 w 200"/>
                <a:gd name="T105" fmla="*/ 104 h 158"/>
                <a:gd name="T106" fmla="*/ 53 w 200"/>
                <a:gd name="T107" fmla="*/ 130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00" h="158">
                  <a:moveTo>
                    <a:pt x="79" y="113"/>
                  </a:moveTo>
                  <a:cubicBezTo>
                    <a:pt x="88" y="113"/>
                    <a:pt x="95" y="121"/>
                    <a:pt x="95" y="130"/>
                  </a:cubicBezTo>
                  <a:cubicBezTo>
                    <a:pt x="95" y="136"/>
                    <a:pt x="92" y="141"/>
                    <a:pt x="87" y="144"/>
                  </a:cubicBezTo>
                  <a:cubicBezTo>
                    <a:pt x="86" y="145"/>
                    <a:pt x="85" y="147"/>
                    <a:pt x="85" y="148"/>
                  </a:cubicBezTo>
                  <a:cubicBezTo>
                    <a:pt x="85" y="153"/>
                    <a:pt x="85" y="153"/>
                    <a:pt x="85" y="153"/>
                  </a:cubicBezTo>
                  <a:cubicBezTo>
                    <a:pt x="85" y="154"/>
                    <a:pt x="86" y="156"/>
                    <a:pt x="87" y="156"/>
                  </a:cubicBezTo>
                  <a:cubicBezTo>
                    <a:pt x="87" y="157"/>
                    <a:pt x="89" y="158"/>
                    <a:pt x="90" y="158"/>
                  </a:cubicBezTo>
                  <a:cubicBezTo>
                    <a:pt x="147" y="158"/>
                    <a:pt x="147" y="158"/>
                    <a:pt x="147" y="158"/>
                  </a:cubicBezTo>
                  <a:cubicBezTo>
                    <a:pt x="153" y="158"/>
                    <a:pt x="158" y="153"/>
                    <a:pt x="158" y="147"/>
                  </a:cubicBezTo>
                  <a:cubicBezTo>
                    <a:pt x="158" y="99"/>
                    <a:pt x="158" y="99"/>
                    <a:pt x="158" y="99"/>
                  </a:cubicBezTo>
                  <a:cubicBezTo>
                    <a:pt x="162" y="103"/>
                    <a:pt x="168" y="105"/>
                    <a:pt x="174" y="105"/>
                  </a:cubicBezTo>
                  <a:cubicBezTo>
                    <a:pt x="188" y="105"/>
                    <a:pt x="200" y="93"/>
                    <a:pt x="200" y="79"/>
                  </a:cubicBezTo>
                  <a:cubicBezTo>
                    <a:pt x="200" y="64"/>
                    <a:pt x="188" y="53"/>
                    <a:pt x="174" y="53"/>
                  </a:cubicBezTo>
                  <a:cubicBezTo>
                    <a:pt x="168" y="53"/>
                    <a:pt x="162" y="54"/>
                    <a:pt x="158" y="58"/>
                  </a:cubicBezTo>
                  <a:cubicBezTo>
                    <a:pt x="158" y="10"/>
                    <a:pt x="158" y="10"/>
                    <a:pt x="158" y="10"/>
                  </a:cubicBezTo>
                  <a:cubicBezTo>
                    <a:pt x="158" y="4"/>
                    <a:pt x="153" y="0"/>
                    <a:pt x="147" y="0"/>
                  </a:cubicBezTo>
                  <a:cubicBezTo>
                    <a:pt x="10" y="0"/>
                    <a:pt x="10" y="0"/>
                    <a:pt x="10" y="0"/>
                  </a:cubicBezTo>
                  <a:cubicBezTo>
                    <a:pt x="5" y="0"/>
                    <a:pt x="0" y="4"/>
                    <a:pt x="0" y="10"/>
                  </a:cubicBezTo>
                  <a:cubicBezTo>
                    <a:pt x="0" y="147"/>
                    <a:pt x="0" y="147"/>
                    <a:pt x="0" y="147"/>
                  </a:cubicBezTo>
                  <a:cubicBezTo>
                    <a:pt x="0" y="153"/>
                    <a:pt x="5" y="158"/>
                    <a:pt x="10" y="158"/>
                  </a:cubicBezTo>
                  <a:cubicBezTo>
                    <a:pt x="68" y="158"/>
                    <a:pt x="68" y="158"/>
                    <a:pt x="68" y="158"/>
                  </a:cubicBezTo>
                  <a:cubicBezTo>
                    <a:pt x="69" y="158"/>
                    <a:pt x="70" y="157"/>
                    <a:pt x="71" y="156"/>
                  </a:cubicBezTo>
                  <a:cubicBezTo>
                    <a:pt x="72" y="156"/>
                    <a:pt x="73" y="154"/>
                    <a:pt x="73" y="153"/>
                  </a:cubicBezTo>
                  <a:cubicBezTo>
                    <a:pt x="72" y="148"/>
                    <a:pt x="72" y="148"/>
                    <a:pt x="72" y="148"/>
                  </a:cubicBezTo>
                  <a:cubicBezTo>
                    <a:pt x="72" y="147"/>
                    <a:pt x="72" y="145"/>
                    <a:pt x="70" y="144"/>
                  </a:cubicBezTo>
                  <a:cubicBezTo>
                    <a:pt x="65" y="141"/>
                    <a:pt x="62" y="136"/>
                    <a:pt x="62" y="130"/>
                  </a:cubicBezTo>
                  <a:cubicBezTo>
                    <a:pt x="62" y="121"/>
                    <a:pt x="70" y="113"/>
                    <a:pt x="79" y="113"/>
                  </a:cubicBezTo>
                  <a:close/>
                  <a:moveTo>
                    <a:pt x="53" y="130"/>
                  </a:moveTo>
                  <a:cubicBezTo>
                    <a:pt x="53" y="137"/>
                    <a:pt x="55" y="143"/>
                    <a:pt x="60" y="148"/>
                  </a:cubicBezTo>
                  <a:cubicBezTo>
                    <a:pt x="10" y="148"/>
                    <a:pt x="10" y="148"/>
                    <a:pt x="10" y="148"/>
                  </a:cubicBezTo>
                  <a:cubicBezTo>
                    <a:pt x="10" y="148"/>
                    <a:pt x="9" y="148"/>
                    <a:pt x="9" y="147"/>
                  </a:cubicBezTo>
                  <a:cubicBezTo>
                    <a:pt x="9" y="10"/>
                    <a:pt x="9" y="10"/>
                    <a:pt x="9" y="10"/>
                  </a:cubicBezTo>
                  <a:cubicBezTo>
                    <a:pt x="9" y="10"/>
                    <a:pt x="10" y="9"/>
                    <a:pt x="10" y="9"/>
                  </a:cubicBezTo>
                  <a:cubicBezTo>
                    <a:pt x="147" y="9"/>
                    <a:pt x="147" y="9"/>
                    <a:pt x="147" y="9"/>
                  </a:cubicBezTo>
                  <a:cubicBezTo>
                    <a:pt x="148" y="9"/>
                    <a:pt x="148" y="10"/>
                    <a:pt x="148" y="10"/>
                  </a:cubicBezTo>
                  <a:cubicBezTo>
                    <a:pt x="148" y="68"/>
                    <a:pt x="148" y="68"/>
                    <a:pt x="148" y="68"/>
                  </a:cubicBezTo>
                  <a:cubicBezTo>
                    <a:pt x="148" y="69"/>
                    <a:pt x="149" y="70"/>
                    <a:pt x="150" y="71"/>
                  </a:cubicBezTo>
                  <a:cubicBezTo>
                    <a:pt x="151" y="72"/>
                    <a:pt x="152" y="72"/>
                    <a:pt x="153" y="72"/>
                  </a:cubicBezTo>
                  <a:cubicBezTo>
                    <a:pt x="156" y="72"/>
                    <a:pt x="156" y="72"/>
                    <a:pt x="156" y="72"/>
                  </a:cubicBezTo>
                  <a:cubicBezTo>
                    <a:pt x="157" y="72"/>
                    <a:pt x="159" y="71"/>
                    <a:pt x="160" y="70"/>
                  </a:cubicBezTo>
                  <a:cubicBezTo>
                    <a:pt x="163" y="65"/>
                    <a:pt x="168" y="62"/>
                    <a:pt x="174" y="62"/>
                  </a:cubicBezTo>
                  <a:cubicBezTo>
                    <a:pt x="183" y="62"/>
                    <a:pt x="191" y="70"/>
                    <a:pt x="191" y="79"/>
                  </a:cubicBezTo>
                  <a:cubicBezTo>
                    <a:pt x="191" y="88"/>
                    <a:pt x="183" y="95"/>
                    <a:pt x="174" y="95"/>
                  </a:cubicBezTo>
                  <a:cubicBezTo>
                    <a:pt x="168" y="95"/>
                    <a:pt x="163" y="92"/>
                    <a:pt x="160" y="87"/>
                  </a:cubicBezTo>
                  <a:cubicBezTo>
                    <a:pt x="159" y="86"/>
                    <a:pt x="157" y="85"/>
                    <a:pt x="156" y="85"/>
                  </a:cubicBezTo>
                  <a:cubicBezTo>
                    <a:pt x="153" y="85"/>
                    <a:pt x="153" y="85"/>
                    <a:pt x="153" y="85"/>
                  </a:cubicBezTo>
                  <a:cubicBezTo>
                    <a:pt x="152" y="85"/>
                    <a:pt x="151" y="86"/>
                    <a:pt x="150" y="86"/>
                  </a:cubicBezTo>
                  <a:cubicBezTo>
                    <a:pt x="149" y="87"/>
                    <a:pt x="148" y="89"/>
                    <a:pt x="148" y="90"/>
                  </a:cubicBezTo>
                  <a:cubicBezTo>
                    <a:pt x="148" y="147"/>
                    <a:pt x="148" y="147"/>
                    <a:pt x="148" y="147"/>
                  </a:cubicBezTo>
                  <a:cubicBezTo>
                    <a:pt x="148" y="148"/>
                    <a:pt x="148" y="148"/>
                    <a:pt x="147" y="148"/>
                  </a:cubicBezTo>
                  <a:cubicBezTo>
                    <a:pt x="98" y="148"/>
                    <a:pt x="98" y="148"/>
                    <a:pt x="98" y="148"/>
                  </a:cubicBezTo>
                  <a:cubicBezTo>
                    <a:pt x="102" y="143"/>
                    <a:pt x="105" y="137"/>
                    <a:pt x="105" y="130"/>
                  </a:cubicBezTo>
                  <a:cubicBezTo>
                    <a:pt x="105" y="116"/>
                    <a:pt x="93" y="104"/>
                    <a:pt x="79" y="104"/>
                  </a:cubicBezTo>
                  <a:cubicBezTo>
                    <a:pt x="64" y="104"/>
                    <a:pt x="53" y="116"/>
                    <a:pt x="53" y="130"/>
                  </a:cubicBez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algn="l" defTabSz="903091" rtl="0" eaLnBrk="1" fontAlgn="auto" latinLnBrk="0" hangingPunct="1">
                <a:lnSpc>
                  <a:spcPct val="100000"/>
                </a:lnSpc>
                <a:spcBef>
                  <a:spcPts val="0"/>
                </a:spcBef>
                <a:spcAft>
                  <a:spcPts val="0"/>
                </a:spcAft>
                <a:buClrTx/>
                <a:buSzTx/>
                <a:buFontTx/>
                <a:buNone/>
                <a:tabLst/>
                <a:defRPr/>
              </a:pPr>
              <a:endParaRPr kumimoji="0" lang="de-DE" sz="1814" b="0" i="0" u="none" strike="noStrike" kern="1200" cap="none" spc="0" normalizeH="0" baseline="0" noProof="0">
                <a:ln>
                  <a:noFill/>
                </a:ln>
                <a:effectLst/>
                <a:uLnTx/>
                <a:uFillTx/>
                <a:latin typeface="Arial" panose="020B0604020202020204" pitchFamily="34" charset="0"/>
                <a:cs typeface="Arial" panose="020B0604020202020204" pitchFamily="34" charset="0"/>
              </a:endParaRPr>
            </a:p>
          </p:txBody>
        </p:sp>
        <p:sp>
          <p:nvSpPr>
            <p:cNvPr id="262" name="Freeform 43">
              <a:extLst>
                <a:ext uri="{FF2B5EF4-FFF2-40B4-BE49-F238E27FC236}">
                  <a16:creationId xmlns:a16="http://schemas.microsoft.com/office/drawing/2014/main" id="{2219B841-D85A-4CA5-B716-16CF426DC3E1}"/>
                </a:ext>
              </a:extLst>
            </p:cNvPr>
            <p:cNvSpPr>
              <a:spLocks noEditPoints="1"/>
            </p:cNvSpPr>
            <p:nvPr/>
          </p:nvSpPr>
          <p:spPr bwMode="auto">
            <a:xfrm>
              <a:off x="88900" y="1385888"/>
              <a:ext cx="1308100" cy="1493838"/>
            </a:xfrm>
            <a:custGeom>
              <a:avLst/>
              <a:gdLst>
                <a:gd name="T0" fmla="*/ 296 w 307"/>
                <a:gd name="T1" fmla="*/ 42 h 350"/>
                <a:gd name="T2" fmla="*/ 228 w 307"/>
                <a:gd name="T3" fmla="*/ 0 h 350"/>
                <a:gd name="T4" fmla="*/ 159 w 307"/>
                <a:gd name="T5" fmla="*/ 42 h 350"/>
                <a:gd name="T6" fmla="*/ 149 w 307"/>
                <a:gd name="T7" fmla="*/ 53 h 350"/>
                <a:gd name="T8" fmla="*/ 149 w 307"/>
                <a:gd name="T9" fmla="*/ 110 h 350"/>
                <a:gd name="T10" fmla="*/ 156 w 307"/>
                <a:gd name="T11" fmla="*/ 115 h 350"/>
                <a:gd name="T12" fmla="*/ 191 w 307"/>
                <a:gd name="T13" fmla="*/ 121 h 350"/>
                <a:gd name="T14" fmla="*/ 156 w 307"/>
                <a:gd name="T15" fmla="*/ 128 h 350"/>
                <a:gd name="T16" fmla="*/ 149 w 307"/>
                <a:gd name="T17" fmla="*/ 132 h 350"/>
                <a:gd name="T18" fmla="*/ 149 w 307"/>
                <a:gd name="T19" fmla="*/ 190 h 350"/>
                <a:gd name="T20" fmla="*/ 147 w 307"/>
                <a:gd name="T21" fmla="*/ 191 h 350"/>
                <a:gd name="T22" fmla="*/ 79 w 307"/>
                <a:gd name="T23" fmla="*/ 149 h 350"/>
                <a:gd name="T24" fmla="*/ 10 w 307"/>
                <a:gd name="T25" fmla="*/ 191 h 350"/>
                <a:gd name="T26" fmla="*/ 10 w 307"/>
                <a:gd name="T27" fmla="*/ 350 h 350"/>
                <a:gd name="T28" fmla="*/ 159 w 307"/>
                <a:gd name="T29" fmla="*/ 350 h 350"/>
                <a:gd name="T30" fmla="*/ 307 w 307"/>
                <a:gd name="T31" fmla="*/ 282 h 350"/>
                <a:gd name="T32" fmla="*/ 297 w 307"/>
                <a:gd name="T33" fmla="*/ 277 h 350"/>
                <a:gd name="T34" fmla="*/ 262 w 307"/>
                <a:gd name="T35" fmla="*/ 270 h 350"/>
                <a:gd name="T36" fmla="*/ 297 w 307"/>
                <a:gd name="T37" fmla="*/ 264 h 350"/>
                <a:gd name="T38" fmla="*/ 307 w 307"/>
                <a:gd name="T39" fmla="*/ 259 h 350"/>
                <a:gd name="T40" fmla="*/ 307 w 307"/>
                <a:gd name="T41" fmla="*/ 190 h 350"/>
                <a:gd name="T42" fmla="*/ 200 w 307"/>
                <a:gd name="T43" fmla="*/ 121 h 350"/>
                <a:gd name="T44" fmla="*/ 158 w 307"/>
                <a:gd name="T45" fmla="*/ 53 h 350"/>
                <a:gd name="T46" fmla="*/ 217 w 307"/>
                <a:gd name="T47" fmla="*/ 52 h 350"/>
                <a:gd name="T48" fmla="*/ 221 w 307"/>
                <a:gd name="T49" fmla="*/ 47 h 350"/>
                <a:gd name="T50" fmla="*/ 211 w 307"/>
                <a:gd name="T51" fmla="*/ 26 h 350"/>
                <a:gd name="T52" fmla="*/ 236 w 307"/>
                <a:gd name="T53" fmla="*/ 40 h 350"/>
                <a:gd name="T54" fmla="*/ 235 w 307"/>
                <a:gd name="T55" fmla="*/ 50 h 350"/>
                <a:gd name="T56" fmla="*/ 296 w 307"/>
                <a:gd name="T57" fmla="*/ 52 h 350"/>
                <a:gd name="T58" fmla="*/ 297 w 307"/>
                <a:gd name="T59" fmla="*/ 190 h 350"/>
                <a:gd name="T60" fmla="*/ 254 w 307"/>
                <a:gd name="T61" fmla="*/ 175 h 350"/>
                <a:gd name="T62" fmla="*/ 207 w 307"/>
                <a:gd name="T63" fmla="*/ 191 h 350"/>
                <a:gd name="T64" fmla="*/ 158 w 307"/>
                <a:gd name="T65" fmla="*/ 142 h 350"/>
                <a:gd name="T66" fmla="*/ 10 w 307"/>
                <a:gd name="T67" fmla="*/ 340 h 350"/>
                <a:gd name="T68" fmla="*/ 10 w 307"/>
                <a:gd name="T69" fmla="*/ 201 h 350"/>
                <a:gd name="T70" fmla="*/ 73 w 307"/>
                <a:gd name="T71" fmla="*/ 196 h 350"/>
                <a:gd name="T72" fmla="*/ 62 w 307"/>
                <a:gd name="T73" fmla="*/ 175 h 350"/>
                <a:gd name="T74" fmla="*/ 88 w 307"/>
                <a:gd name="T75" fmla="*/ 189 h 350"/>
                <a:gd name="T76" fmla="*/ 87 w 307"/>
                <a:gd name="T77" fmla="*/ 199 h 350"/>
                <a:gd name="T78" fmla="*/ 148 w 307"/>
                <a:gd name="T79" fmla="*/ 202 h 350"/>
                <a:gd name="T80" fmla="*/ 106 w 307"/>
                <a:gd name="T81" fmla="*/ 270 h 350"/>
                <a:gd name="T82" fmla="*/ 148 w 307"/>
                <a:gd name="T83" fmla="*/ 339 h 350"/>
                <a:gd name="T84" fmla="*/ 279 w 307"/>
                <a:gd name="T85" fmla="*/ 244 h 350"/>
                <a:gd name="T86" fmla="*/ 297 w 307"/>
                <a:gd name="T87" fmla="*/ 289 h 350"/>
                <a:gd name="T88" fmla="*/ 159 w 307"/>
                <a:gd name="T89" fmla="*/ 340 h 350"/>
                <a:gd name="T90" fmla="*/ 157 w 307"/>
                <a:gd name="T91" fmla="*/ 278 h 350"/>
                <a:gd name="T92" fmla="*/ 150 w 307"/>
                <a:gd name="T93" fmla="*/ 277 h 350"/>
                <a:gd name="T94" fmla="*/ 116 w 307"/>
                <a:gd name="T95" fmla="*/ 270 h 350"/>
                <a:gd name="T96" fmla="*/ 150 w 307"/>
                <a:gd name="T97" fmla="*/ 264 h 350"/>
                <a:gd name="T98" fmla="*/ 157 w 307"/>
                <a:gd name="T99" fmla="*/ 263 h 350"/>
                <a:gd name="T100" fmla="*/ 159 w 307"/>
                <a:gd name="T101" fmla="*/ 201 h 350"/>
                <a:gd name="T102" fmla="*/ 221 w 307"/>
                <a:gd name="T103" fmla="*/ 196 h 350"/>
                <a:gd name="T104" fmla="*/ 211 w 307"/>
                <a:gd name="T105" fmla="*/ 175 h 350"/>
                <a:gd name="T106" fmla="*/ 236 w 307"/>
                <a:gd name="T107" fmla="*/ 189 h 350"/>
                <a:gd name="T108" fmla="*/ 235 w 307"/>
                <a:gd name="T109" fmla="*/ 199 h 350"/>
                <a:gd name="T110" fmla="*/ 297 w 307"/>
                <a:gd name="T111" fmla="*/ 202 h 3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07" h="350">
                  <a:moveTo>
                    <a:pt x="307" y="53"/>
                  </a:moveTo>
                  <a:cubicBezTo>
                    <a:pt x="307" y="47"/>
                    <a:pt x="302" y="42"/>
                    <a:pt x="296" y="42"/>
                  </a:cubicBezTo>
                  <a:cubicBezTo>
                    <a:pt x="296" y="42"/>
                    <a:pt x="296" y="42"/>
                    <a:pt x="296" y="42"/>
                  </a:cubicBezTo>
                  <a:cubicBezTo>
                    <a:pt x="248" y="42"/>
                    <a:pt x="248" y="42"/>
                    <a:pt x="248" y="42"/>
                  </a:cubicBezTo>
                  <a:cubicBezTo>
                    <a:pt x="252" y="38"/>
                    <a:pt x="254" y="32"/>
                    <a:pt x="254" y="26"/>
                  </a:cubicBezTo>
                  <a:cubicBezTo>
                    <a:pt x="254" y="12"/>
                    <a:pt x="242" y="0"/>
                    <a:pt x="228" y="0"/>
                  </a:cubicBezTo>
                  <a:cubicBezTo>
                    <a:pt x="213" y="0"/>
                    <a:pt x="201" y="12"/>
                    <a:pt x="201" y="26"/>
                  </a:cubicBezTo>
                  <a:cubicBezTo>
                    <a:pt x="201" y="32"/>
                    <a:pt x="203" y="38"/>
                    <a:pt x="207" y="42"/>
                  </a:cubicBezTo>
                  <a:cubicBezTo>
                    <a:pt x="159" y="42"/>
                    <a:pt x="159" y="42"/>
                    <a:pt x="159" y="42"/>
                  </a:cubicBezTo>
                  <a:cubicBezTo>
                    <a:pt x="159" y="42"/>
                    <a:pt x="159" y="42"/>
                    <a:pt x="159" y="42"/>
                  </a:cubicBezTo>
                  <a:cubicBezTo>
                    <a:pt x="159" y="42"/>
                    <a:pt x="159" y="42"/>
                    <a:pt x="159" y="42"/>
                  </a:cubicBezTo>
                  <a:cubicBezTo>
                    <a:pt x="153" y="42"/>
                    <a:pt x="149" y="47"/>
                    <a:pt x="149" y="53"/>
                  </a:cubicBezTo>
                  <a:cubicBezTo>
                    <a:pt x="149" y="110"/>
                    <a:pt x="149" y="110"/>
                    <a:pt x="149" y="110"/>
                  </a:cubicBezTo>
                  <a:cubicBezTo>
                    <a:pt x="149" y="110"/>
                    <a:pt x="149" y="110"/>
                    <a:pt x="149" y="110"/>
                  </a:cubicBezTo>
                  <a:cubicBezTo>
                    <a:pt x="149" y="110"/>
                    <a:pt x="149" y="110"/>
                    <a:pt x="149" y="110"/>
                  </a:cubicBezTo>
                  <a:cubicBezTo>
                    <a:pt x="149" y="111"/>
                    <a:pt x="149" y="113"/>
                    <a:pt x="150" y="114"/>
                  </a:cubicBezTo>
                  <a:cubicBezTo>
                    <a:pt x="151" y="114"/>
                    <a:pt x="152" y="115"/>
                    <a:pt x="153" y="115"/>
                  </a:cubicBezTo>
                  <a:cubicBezTo>
                    <a:pt x="156" y="115"/>
                    <a:pt x="156" y="115"/>
                    <a:pt x="156" y="115"/>
                  </a:cubicBezTo>
                  <a:cubicBezTo>
                    <a:pt x="158" y="115"/>
                    <a:pt x="159" y="114"/>
                    <a:pt x="160" y="113"/>
                  </a:cubicBezTo>
                  <a:cubicBezTo>
                    <a:pt x="163" y="108"/>
                    <a:pt x="168" y="105"/>
                    <a:pt x="174" y="105"/>
                  </a:cubicBezTo>
                  <a:cubicBezTo>
                    <a:pt x="183" y="105"/>
                    <a:pt x="191" y="112"/>
                    <a:pt x="191" y="121"/>
                  </a:cubicBezTo>
                  <a:cubicBezTo>
                    <a:pt x="191" y="130"/>
                    <a:pt x="183" y="138"/>
                    <a:pt x="174" y="138"/>
                  </a:cubicBezTo>
                  <a:cubicBezTo>
                    <a:pt x="168" y="138"/>
                    <a:pt x="163" y="135"/>
                    <a:pt x="160" y="130"/>
                  </a:cubicBezTo>
                  <a:cubicBezTo>
                    <a:pt x="159" y="129"/>
                    <a:pt x="158" y="128"/>
                    <a:pt x="156" y="128"/>
                  </a:cubicBezTo>
                  <a:cubicBezTo>
                    <a:pt x="153" y="128"/>
                    <a:pt x="153" y="128"/>
                    <a:pt x="153" y="128"/>
                  </a:cubicBezTo>
                  <a:cubicBezTo>
                    <a:pt x="152" y="128"/>
                    <a:pt x="151" y="128"/>
                    <a:pt x="150" y="129"/>
                  </a:cubicBezTo>
                  <a:cubicBezTo>
                    <a:pt x="149" y="130"/>
                    <a:pt x="149" y="131"/>
                    <a:pt x="149" y="132"/>
                  </a:cubicBezTo>
                  <a:cubicBezTo>
                    <a:pt x="149" y="132"/>
                    <a:pt x="149" y="132"/>
                    <a:pt x="149" y="132"/>
                  </a:cubicBezTo>
                  <a:cubicBezTo>
                    <a:pt x="149" y="132"/>
                    <a:pt x="149" y="132"/>
                    <a:pt x="149" y="132"/>
                  </a:cubicBezTo>
                  <a:cubicBezTo>
                    <a:pt x="149" y="190"/>
                    <a:pt x="149" y="190"/>
                    <a:pt x="149" y="190"/>
                  </a:cubicBezTo>
                  <a:cubicBezTo>
                    <a:pt x="149" y="190"/>
                    <a:pt x="148" y="191"/>
                    <a:pt x="147" y="191"/>
                  </a:cubicBezTo>
                  <a:cubicBezTo>
                    <a:pt x="147" y="191"/>
                    <a:pt x="147" y="191"/>
                    <a:pt x="147" y="191"/>
                  </a:cubicBezTo>
                  <a:cubicBezTo>
                    <a:pt x="147" y="191"/>
                    <a:pt x="147" y="191"/>
                    <a:pt x="147" y="191"/>
                  </a:cubicBezTo>
                  <a:cubicBezTo>
                    <a:pt x="100" y="191"/>
                    <a:pt x="100" y="191"/>
                    <a:pt x="100" y="191"/>
                  </a:cubicBezTo>
                  <a:cubicBezTo>
                    <a:pt x="103" y="187"/>
                    <a:pt x="105" y="181"/>
                    <a:pt x="105" y="175"/>
                  </a:cubicBezTo>
                  <a:cubicBezTo>
                    <a:pt x="105" y="161"/>
                    <a:pt x="93" y="149"/>
                    <a:pt x="79" y="149"/>
                  </a:cubicBezTo>
                  <a:cubicBezTo>
                    <a:pt x="64" y="149"/>
                    <a:pt x="53" y="161"/>
                    <a:pt x="53" y="175"/>
                  </a:cubicBezTo>
                  <a:cubicBezTo>
                    <a:pt x="53" y="181"/>
                    <a:pt x="55" y="187"/>
                    <a:pt x="58" y="191"/>
                  </a:cubicBezTo>
                  <a:cubicBezTo>
                    <a:pt x="10" y="191"/>
                    <a:pt x="10" y="191"/>
                    <a:pt x="10" y="191"/>
                  </a:cubicBezTo>
                  <a:cubicBezTo>
                    <a:pt x="5" y="191"/>
                    <a:pt x="0" y="196"/>
                    <a:pt x="0" y="202"/>
                  </a:cubicBezTo>
                  <a:cubicBezTo>
                    <a:pt x="0" y="339"/>
                    <a:pt x="0" y="339"/>
                    <a:pt x="0" y="339"/>
                  </a:cubicBezTo>
                  <a:cubicBezTo>
                    <a:pt x="0" y="345"/>
                    <a:pt x="5" y="350"/>
                    <a:pt x="10" y="350"/>
                  </a:cubicBezTo>
                  <a:cubicBezTo>
                    <a:pt x="147" y="350"/>
                    <a:pt x="147" y="350"/>
                    <a:pt x="147" y="350"/>
                  </a:cubicBezTo>
                  <a:cubicBezTo>
                    <a:pt x="149" y="350"/>
                    <a:pt x="152" y="349"/>
                    <a:pt x="153" y="348"/>
                  </a:cubicBezTo>
                  <a:cubicBezTo>
                    <a:pt x="155" y="349"/>
                    <a:pt x="157" y="350"/>
                    <a:pt x="159" y="350"/>
                  </a:cubicBezTo>
                  <a:cubicBezTo>
                    <a:pt x="296" y="350"/>
                    <a:pt x="296" y="350"/>
                    <a:pt x="296" y="350"/>
                  </a:cubicBezTo>
                  <a:cubicBezTo>
                    <a:pt x="302" y="350"/>
                    <a:pt x="307" y="345"/>
                    <a:pt x="307" y="339"/>
                  </a:cubicBezTo>
                  <a:cubicBezTo>
                    <a:pt x="307" y="282"/>
                    <a:pt x="307" y="282"/>
                    <a:pt x="307" y="282"/>
                  </a:cubicBezTo>
                  <a:cubicBezTo>
                    <a:pt x="307" y="280"/>
                    <a:pt x="306" y="279"/>
                    <a:pt x="305" y="278"/>
                  </a:cubicBezTo>
                  <a:cubicBezTo>
                    <a:pt x="304" y="277"/>
                    <a:pt x="303" y="277"/>
                    <a:pt x="302" y="277"/>
                  </a:cubicBezTo>
                  <a:cubicBezTo>
                    <a:pt x="297" y="277"/>
                    <a:pt x="297" y="277"/>
                    <a:pt x="297" y="277"/>
                  </a:cubicBezTo>
                  <a:cubicBezTo>
                    <a:pt x="296" y="277"/>
                    <a:pt x="294" y="278"/>
                    <a:pt x="293" y="279"/>
                  </a:cubicBezTo>
                  <a:cubicBezTo>
                    <a:pt x="290" y="284"/>
                    <a:pt x="285" y="287"/>
                    <a:pt x="279" y="287"/>
                  </a:cubicBezTo>
                  <a:cubicBezTo>
                    <a:pt x="270" y="287"/>
                    <a:pt x="262" y="280"/>
                    <a:pt x="262" y="270"/>
                  </a:cubicBezTo>
                  <a:cubicBezTo>
                    <a:pt x="262" y="261"/>
                    <a:pt x="270" y="254"/>
                    <a:pt x="279" y="254"/>
                  </a:cubicBezTo>
                  <a:cubicBezTo>
                    <a:pt x="285" y="254"/>
                    <a:pt x="290" y="257"/>
                    <a:pt x="293" y="262"/>
                  </a:cubicBezTo>
                  <a:cubicBezTo>
                    <a:pt x="294" y="263"/>
                    <a:pt x="296" y="264"/>
                    <a:pt x="297" y="264"/>
                  </a:cubicBezTo>
                  <a:cubicBezTo>
                    <a:pt x="302" y="264"/>
                    <a:pt x="302" y="264"/>
                    <a:pt x="302" y="264"/>
                  </a:cubicBezTo>
                  <a:cubicBezTo>
                    <a:pt x="303" y="264"/>
                    <a:pt x="304" y="264"/>
                    <a:pt x="305" y="263"/>
                  </a:cubicBezTo>
                  <a:cubicBezTo>
                    <a:pt x="306" y="262"/>
                    <a:pt x="307" y="261"/>
                    <a:pt x="307" y="259"/>
                  </a:cubicBezTo>
                  <a:cubicBezTo>
                    <a:pt x="307" y="202"/>
                    <a:pt x="307" y="202"/>
                    <a:pt x="307" y="202"/>
                  </a:cubicBezTo>
                  <a:cubicBezTo>
                    <a:pt x="307" y="200"/>
                    <a:pt x="306" y="198"/>
                    <a:pt x="305" y="196"/>
                  </a:cubicBezTo>
                  <a:cubicBezTo>
                    <a:pt x="306" y="194"/>
                    <a:pt x="307" y="192"/>
                    <a:pt x="307" y="190"/>
                  </a:cubicBezTo>
                  <a:lnTo>
                    <a:pt x="307" y="53"/>
                  </a:lnTo>
                  <a:close/>
                  <a:moveTo>
                    <a:pt x="174" y="147"/>
                  </a:moveTo>
                  <a:cubicBezTo>
                    <a:pt x="189" y="147"/>
                    <a:pt x="200" y="136"/>
                    <a:pt x="200" y="121"/>
                  </a:cubicBezTo>
                  <a:cubicBezTo>
                    <a:pt x="200" y="107"/>
                    <a:pt x="189" y="95"/>
                    <a:pt x="174" y="95"/>
                  </a:cubicBezTo>
                  <a:cubicBezTo>
                    <a:pt x="168" y="95"/>
                    <a:pt x="163" y="97"/>
                    <a:pt x="158" y="101"/>
                  </a:cubicBezTo>
                  <a:cubicBezTo>
                    <a:pt x="158" y="53"/>
                    <a:pt x="158" y="53"/>
                    <a:pt x="158" y="53"/>
                  </a:cubicBezTo>
                  <a:cubicBezTo>
                    <a:pt x="158" y="52"/>
                    <a:pt x="159" y="52"/>
                    <a:pt x="159" y="52"/>
                  </a:cubicBezTo>
                  <a:cubicBezTo>
                    <a:pt x="216" y="52"/>
                    <a:pt x="216" y="52"/>
                    <a:pt x="216" y="52"/>
                  </a:cubicBezTo>
                  <a:cubicBezTo>
                    <a:pt x="217" y="52"/>
                    <a:pt x="217" y="52"/>
                    <a:pt x="217" y="52"/>
                  </a:cubicBezTo>
                  <a:cubicBezTo>
                    <a:pt x="217" y="52"/>
                    <a:pt x="217" y="52"/>
                    <a:pt x="217" y="52"/>
                  </a:cubicBezTo>
                  <a:cubicBezTo>
                    <a:pt x="218" y="52"/>
                    <a:pt x="219" y="51"/>
                    <a:pt x="220" y="50"/>
                  </a:cubicBezTo>
                  <a:cubicBezTo>
                    <a:pt x="221" y="49"/>
                    <a:pt x="221" y="48"/>
                    <a:pt x="221" y="47"/>
                  </a:cubicBezTo>
                  <a:cubicBezTo>
                    <a:pt x="221" y="44"/>
                    <a:pt x="221" y="44"/>
                    <a:pt x="221" y="44"/>
                  </a:cubicBezTo>
                  <a:cubicBezTo>
                    <a:pt x="221" y="43"/>
                    <a:pt x="220" y="41"/>
                    <a:pt x="219" y="40"/>
                  </a:cubicBezTo>
                  <a:cubicBezTo>
                    <a:pt x="214" y="37"/>
                    <a:pt x="211" y="32"/>
                    <a:pt x="211" y="26"/>
                  </a:cubicBezTo>
                  <a:cubicBezTo>
                    <a:pt x="211" y="17"/>
                    <a:pt x="218" y="10"/>
                    <a:pt x="228" y="10"/>
                  </a:cubicBezTo>
                  <a:cubicBezTo>
                    <a:pt x="237" y="10"/>
                    <a:pt x="244" y="17"/>
                    <a:pt x="244" y="26"/>
                  </a:cubicBezTo>
                  <a:cubicBezTo>
                    <a:pt x="244" y="32"/>
                    <a:pt x="241" y="37"/>
                    <a:pt x="236" y="40"/>
                  </a:cubicBezTo>
                  <a:cubicBezTo>
                    <a:pt x="235" y="41"/>
                    <a:pt x="234" y="43"/>
                    <a:pt x="234" y="44"/>
                  </a:cubicBezTo>
                  <a:cubicBezTo>
                    <a:pt x="234" y="47"/>
                    <a:pt x="234" y="47"/>
                    <a:pt x="234" y="47"/>
                  </a:cubicBezTo>
                  <a:cubicBezTo>
                    <a:pt x="234" y="48"/>
                    <a:pt x="234" y="49"/>
                    <a:pt x="235" y="50"/>
                  </a:cubicBezTo>
                  <a:cubicBezTo>
                    <a:pt x="236" y="51"/>
                    <a:pt x="237" y="52"/>
                    <a:pt x="239" y="52"/>
                  </a:cubicBezTo>
                  <a:cubicBezTo>
                    <a:pt x="239" y="52"/>
                    <a:pt x="239" y="52"/>
                    <a:pt x="239" y="52"/>
                  </a:cubicBezTo>
                  <a:cubicBezTo>
                    <a:pt x="296" y="52"/>
                    <a:pt x="296" y="52"/>
                    <a:pt x="296" y="52"/>
                  </a:cubicBezTo>
                  <a:cubicBezTo>
                    <a:pt x="297" y="52"/>
                    <a:pt x="297" y="52"/>
                    <a:pt x="297" y="53"/>
                  </a:cubicBezTo>
                  <a:cubicBezTo>
                    <a:pt x="297" y="53"/>
                    <a:pt x="297" y="53"/>
                    <a:pt x="297" y="53"/>
                  </a:cubicBezTo>
                  <a:cubicBezTo>
                    <a:pt x="297" y="190"/>
                    <a:pt x="297" y="190"/>
                    <a:pt x="297" y="190"/>
                  </a:cubicBezTo>
                  <a:cubicBezTo>
                    <a:pt x="297" y="190"/>
                    <a:pt x="297" y="191"/>
                    <a:pt x="296" y="191"/>
                  </a:cubicBezTo>
                  <a:cubicBezTo>
                    <a:pt x="249" y="191"/>
                    <a:pt x="249" y="191"/>
                    <a:pt x="249" y="191"/>
                  </a:cubicBezTo>
                  <a:cubicBezTo>
                    <a:pt x="252" y="186"/>
                    <a:pt x="254" y="181"/>
                    <a:pt x="254" y="175"/>
                  </a:cubicBezTo>
                  <a:cubicBezTo>
                    <a:pt x="254" y="161"/>
                    <a:pt x="242" y="149"/>
                    <a:pt x="228" y="149"/>
                  </a:cubicBezTo>
                  <a:cubicBezTo>
                    <a:pt x="213" y="149"/>
                    <a:pt x="201" y="161"/>
                    <a:pt x="201" y="175"/>
                  </a:cubicBezTo>
                  <a:cubicBezTo>
                    <a:pt x="201" y="181"/>
                    <a:pt x="203" y="186"/>
                    <a:pt x="207" y="191"/>
                  </a:cubicBezTo>
                  <a:cubicBezTo>
                    <a:pt x="159" y="191"/>
                    <a:pt x="159" y="191"/>
                    <a:pt x="159" y="191"/>
                  </a:cubicBezTo>
                  <a:cubicBezTo>
                    <a:pt x="159" y="191"/>
                    <a:pt x="158" y="190"/>
                    <a:pt x="158" y="190"/>
                  </a:cubicBezTo>
                  <a:cubicBezTo>
                    <a:pt x="158" y="142"/>
                    <a:pt x="158" y="142"/>
                    <a:pt x="158" y="142"/>
                  </a:cubicBezTo>
                  <a:cubicBezTo>
                    <a:pt x="163" y="146"/>
                    <a:pt x="168" y="147"/>
                    <a:pt x="174" y="147"/>
                  </a:cubicBezTo>
                  <a:close/>
                  <a:moveTo>
                    <a:pt x="147" y="340"/>
                  </a:moveTo>
                  <a:cubicBezTo>
                    <a:pt x="10" y="340"/>
                    <a:pt x="10" y="340"/>
                    <a:pt x="10" y="340"/>
                  </a:cubicBezTo>
                  <a:cubicBezTo>
                    <a:pt x="10" y="340"/>
                    <a:pt x="9" y="339"/>
                    <a:pt x="9" y="339"/>
                  </a:cubicBezTo>
                  <a:cubicBezTo>
                    <a:pt x="9" y="202"/>
                    <a:pt x="9" y="202"/>
                    <a:pt x="9" y="202"/>
                  </a:cubicBezTo>
                  <a:cubicBezTo>
                    <a:pt x="9" y="201"/>
                    <a:pt x="10" y="201"/>
                    <a:pt x="10" y="201"/>
                  </a:cubicBezTo>
                  <a:cubicBezTo>
                    <a:pt x="68" y="201"/>
                    <a:pt x="68" y="201"/>
                    <a:pt x="68" y="201"/>
                  </a:cubicBezTo>
                  <a:cubicBezTo>
                    <a:pt x="69" y="201"/>
                    <a:pt x="70" y="200"/>
                    <a:pt x="71" y="199"/>
                  </a:cubicBezTo>
                  <a:cubicBezTo>
                    <a:pt x="72" y="199"/>
                    <a:pt x="73" y="197"/>
                    <a:pt x="73" y="196"/>
                  </a:cubicBezTo>
                  <a:cubicBezTo>
                    <a:pt x="73" y="194"/>
                    <a:pt x="73" y="194"/>
                    <a:pt x="73" y="194"/>
                  </a:cubicBezTo>
                  <a:cubicBezTo>
                    <a:pt x="72" y="192"/>
                    <a:pt x="72" y="190"/>
                    <a:pt x="70" y="189"/>
                  </a:cubicBezTo>
                  <a:cubicBezTo>
                    <a:pt x="65" y="186"/>
                    <a:pt x="62" y="181"/>
                    <a:pt x="62" y="175"/>
                  </a:cubicBezTo>
                  <a:cubicBezTo>
                    <a:pt x="62" y="166"/>
                    <a:pt x="70" y="159"/>
                    <a:pt x="79" y="159"/>
                  </a:cubicBezTo>
                  <a:cubicBezTo>
                    <a:pt x="88" y="159"/>
                    <a:pt x="95" y="166"/>
                    <a:pt x="95" y="175"/>
                  </a:cubicBezTo>
                  <a:cubicBezTo>
                    <a:pt x="95" y="181"/>
                    <a:pt x="92" y="186"/>
                    <a:pt x="88" y="189"/>
                  </a:cubicBezTo>
                  <a:cubicBezTo>
                    <a:pt x="86" y="190"/>
                    <a:pt x="85" y="192"/>
                    <a:pt x="85" y="194"/>
                  </a:cubicBezTo>
                  <a:cubicBezTo>
                    <a:pt x="85" y="196"/>
                    <a:pt x="85" y="196"/>
                    <a:pt x="85" y="196"/>
                  </a:cubicBezTo>
                  <a:cubicBezTo>
                    <a:pt x="85" y="197"/>
                    <a:pt x="86" y="199"/>
                    <a:pt x="87" y="199"/>
                  </a:cubicBezTo>
                  <a:cubicBezTo>
                    <a:pt x="87" y="200"/>
                    <a:pt x="89" y="201"/>
                    <a:pt x="90" y="201"/>
                  </a:cubicBezTo>
                  <a:cubicBezTo>
                    <a:pt x="147" y="201"/>
                    <a:pt x="147" y="201"/>
                    <a:pt x="147" y="201"/>
                  </a:cubicBezTo>
                  <a:cubicBezTo>
                    <a:pt x="148" y="201"/>
                    <a:pt x="148" y="201"/>
                    <a:pt x="148" y="202"/>
                  </a:cubicBezTo>
                  <a:cubicBezTo>
                    <a:pt x="148" y="250"/>
                    <a:pt x="148" y="250"/>
                    <a:pt x="148" y="250"/>
                  </a:cubicBezTo>
                  <a:cubicBezTo>
                    <a:pt x="144" y="246"/>
                    <a:pt x="138" y="244"/>
                    <a:pt x="132" y="244"/>
                  </a:cubicBezTo>
                  <a:cubicBezTo>
                    <a:pt x="118" y="244"/>
                    <a:pt x="106" y="256"/>
                    <a:pt x="106" y="270"/>
                  </a:cubicBezTo>
                  <a:cubicBezTo>
                    <a:pt x="106" y="285"/>
                    <a:pt x="118" y="297"/>
                    <a:pt x="132" y="297"/>
                  </a:cubicBezTo>
                  <a:cubicBezTo>
                    <a:pt x="138" y="297"/>
                    <a:pt x="144" y="295"/>
                    <a:pt x="148" y="291"/>
                  </a:cubicBezTo>
                  <a:cubicBezTo>
                    <a:pt x="148" y="339"/>
                    <a:pt x="148" y="339"/>
                    <a:pt x="148" y="339"/>
                  </a:cubicBezTo>
                  <a:cubicBezTo>
                    <a:pt x="148" y="339"/>
                    <a:pt x="148" y="340"/>
                    <a:pt x="147" y="340"/>
                  </a:cubicBezTo>
                  <a:close/>
                  <a:moveTo>
                    <a:pt x="297" y="252"/>
                  </a:moveTo>
                  <a:cubicBezTo>
                    <a:pt x="292" y="247"/>
                    <a:pt x="286" y="244"/>
                    <a:pt x="279" y="244"/>
                  </a:cubicBezTo>
                  <a:cubicBezTo>
                    <a:pt x="265" y="244"/>
                    <a:pt x="253" y="256"/>
                    <a:pt x="253" y="270"/>
                  </a:cubicBezTo>
                  <a:cubicBezTo>
                    <a:pt x="253" y="285"/>
                    <a:pt x="265" y="297"/>
                    <a:pt x="279" y="297"/>
                  </a:cubicBezTo>
                  <a:cubicBezTo>
                    <a:pt x="286" y="297"/>
                    <a:pt x="292" y="294"/>
                    <a:pt x="297" y="289"/>
                  </a:cubicBezTo>
                  <a:cubicBezTo>
                    <a:pt x="297" y="339"/>
                    <a:pt x="297" y="339"/>
                    <a:pt x="297" y="339"/>
                  </a:cubicBezTo>
                  <a:cubicBezTo>
                    <a:pt x="297" y="339"/>
                    <a:pt x="297" y="340"/>
                    <a:pt x="296" y="340"/>
                  </a:cubicBezTo>
                  <a:cubicBezTo>
                    <a:pt x="159" y="340"/>
                    <a:pt x="159" y="340"/>
                    <a:pt x="159" y="340"/>
                  </a:cubicBezTo>
                  <a:cubicBezTo>
                    <a:pt x="159" y="340"/>
                    <a:pt x="158" y="339"/>
                    <a:pt x="158" y="339"/>
                  </a:cubicBezTo>
                  <a:cubicBezTo>
                    <a:pt x="158" y="282"/>
                    <a:pt x="158" y="282"/>
                    <a:pt x="158" y="282"/>
                  </a:cubicBezTo>
                  <a:cubicBezTo>
                    <a:pt x="158" y="280"/>
                    <a:pt x="158" y="279"/>
                    <a:pt x="157" y="278"/>
                  </a:cubicBezTo>
                  <a:cubicBezTo>
                    <a:pt x="156" y="277"/>
                    <a:pt x="155" y="277"/>
                    <a:pt x="153" y="277"/>
                  </a:cubicBezTo>
                  <a:cubicBezTo>
                    <a:pt x="153" y="277"/>
                    <a:pt x="153" y="277"/>
                    <a:pt x="153" y="277"/>
                  </a:cubicBezTo>
                  <a:cubicBezTo>
                    <a:pt x="150" y="277"/>
                    <a:pt x="150" y="277"/>
                    <a:pt x="150" y="277"/>
                  </a:cubicBezTo>
                  <a:cubicBezTo>
                    <a:pt x="149" y="277"/>
                    <a:pt x="147" y="278"/>
                    <a:pt x="146" y="279"/>
                  </a:cubicBezTo>
                  <a:cubicBezTo>
                    <a:pt x="143" y="284"/>
                    <a:pt x="138" y="287"/>
                    <a:pt x="132" y="287"/>
                  </a:cubicBezTo>
                  <a:cubicBezTo>
                    <a:pt x="123" y="287"/>
                    <a:pt x="116" y="280"/>
                    <a:pt x="116" y="270"/>
                  </a:cubicBezTo>
                  <a:cubicBezTo>
                    <a:pt x="116" y="261"/>
                    <a:pt x="123" y="254"/>
                    <a:pt x="132" y="254"/>
                  </a:cubicBezTo>
                  <a:cubicBezTo>
                    <a:pt x="138" y="254"/>
                    <a:pt x="143" y="257"/>
                    <a:pt x="146" y="262"/>
                  </a:cubicBezTo>
                  <a:cubicBezTo>
                    <a:pt x="147" y="263"/>
                    <a:pt x="149" y="264"/>
                    <a:pt x="150" y="264"/>
                  </a:cubicBezTo>
                  <a:cubicBezTo>
                    <a:pt x="153" y="264"/>
                    <a:pt x="153" y="264"/>
                    <a:pt x="153" y="264"/>
                  </a:cubicBezTo>
                  <a:cubicBezTo>
                    <a:pt x="153" y="264"/>
                    <a:pt x="153" y="264"/>
                    <a:pt x="153" y="264"/>
                  </a:cubicBezTo>
                  <a:cubicBezTo>
                    <a:pt x="155" y="264"/>
                    <a:pt x="156" y="264"/>
                    <a:pt x="157" y="263"/>
                  </a:cubicBezTo>
                  <a:cubicBezTo>
                    <a:pt x="158" y="262"/>
                    <a:pt x="158" y="261"/>
                    <a:pt x="158" y="259"/>
                  </a:cubicBezTo>
                  <a:cubicBezTo>
                    <a:pt x="158" y="202"/>
                    <a:pt x="158" y="202"/>
                    <a:pt x="158" y="202"/>
                  </a:cubicBezTo>
                  <a:cubicBezTo>
                    <a:pt x="158" y="201"/>
                    <a:pt x="159" y="201"/>
                    <a:pt x="159" y="201"/>
                  </a:cubicBezTo>
                  <a:cubicBezTo>
                    <a:pt x="216" y="201"/>
                    <a:pt x="216" y="201"/>
                    <a:pt x="216" y="201"/>
                  </a:cubicBezTo>
                  <a:cubicBezTo>
                    <a:pt x="218" y="201"/>
                    <a:pt x="219" y="200"/>
                    <a:pt x="220" y="199"/>
                  </a:cubicBezTo>
                  <a:cubicBezTo>
                    <a:pt x="221" y="199"/>
                    <a:pt x="221" y="197"/>
                    <a:pt x="221" y="196"/>
                  </a:cubicBezTo>
                  <a:cubicBezTo>
                    <a:pt x="221" y="194"/>
                    <a:pt x="221" y="194"/>
                    <a:pt x="221" y="194"/>
                  </a:cubicBezTo>
                  <a:cubicBezTo>
                    <a:pt x="221" y="192"/>
                    <a:pt x="220" y="190"/>
                    <a:pt x="219" y="189"/>
                  </a:cubicBezTo>
                  <a:cubicBezTo>
                    <a:pt x="214" y="186"/>
                    <a:pt x="211" y="181"/>
                    <a:pt x="211" y="175"/>
                  </a:cubicBezTo>
                  <a:cubicBezTo>
                    <a:pt x="211" y="166"/>
                    <a:pt x="218" y="159"/>
                    <a:pt x="228" y="159"/>
                  </a:cubicBezTo>
                  <a:cubicBezTo>
                    <a:pt x="237" y="159"/>
                    <a:pt x="244" y="166"/>
                    <a:pt x="244" y="175"/>
                  </a:cubicBezTo>
                  <a:cubicBezTo>
                    <a:pt x="244" y="181"/>
                    <a:pt x="241" y="186"/>
                    <a:pt x="236" y="189"/>
                  </a:cubicBezTo>
                  <a:cubicBezTo>
                    <a:pt x="235" y="190"/>
                    <a:pt x="234" y="192"/>
                    <a:pt x="234" y="194"/>
                  </a:cubicBezTo>
                  <a:cubicBezTo>
                    <a:pt x="234" y="196"/>
                    <a:pt x="234" y="196"/>
                    <a:pt x="234" y="196"/>
                  </a:cubicBezTo>
                  <a:cubicBezTo>
                    <a:pt x="234" y="197"/>
                    <a:pt x="234" y="199"/>
                    <a:pt x="235" y="199"/>
                  </a:cubicBezTo>
                  <a:cubicBezTo>
                    <a:pt x="236" y="200"/>
                    <a:pt x="237" y="201"/>
                    <a:pt x="239" y="201"/>
                  </a:cubicBezTo>
                  <a:cubicBezTo>
                    <a:pt x="296" y="201"/>
                    <a:pt x="296" y="201"/>
                    <a:pt x="296" y="201"/>
                  </a:cubicBezTo>
                  <a:cubicBezTo>
                    <a:pt x="297" y="201"/>
                    <a:pt x="297" y="201"/>
                    <a:pt x="297" y="202"/>
                  </a:cubicBezTo>
                  <a:lnTo>
                    <a:pt x="297" y="252"/>
                  </a:ln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algn="l" defTabSz="903091" rtl="0" eaLnBrk="1" fontAlgn="auto" latinLnBrk="0" hangingPunct="1">
                <a:lnSpc>
                  <a:spcPct val="100000"/>
                </a:lnSpc>
                <a:spcBef>
                  <a:spcPts val="0"/>
                </a:spcBef>
                <a:spcAft>
                  <a:spcPts val="0"/>
                </a:spcAft>
                <a:buClrTx/>
                <a:buSzTx/>
                <a:buFontTx/>
                <a:buNone/>
                <a:tabLst/>
                <a:defRPr/>
              </a:pPr>
              <a:endParaRPr kumimoji="0" lang="de-DE" sz="1814" b="0" i="0" u="none" strike="noStrike" kern="1200" cap="none" spc="0" normalizeH="0" baseline="0" noProof="0">
                <a:ln>
                  <a:noFill/>
                </a:ln>
                <a:effectLst/>
                <a:uLnTx/>
                <a:uFillTx/>
                <a:latin typeface="Arial" panose="020B0604020202020204" pitchFamily="34" charset="0"/>
                <a:cs typeface="Arial" panose="020B0604020202020204" pitchFamily="34" charset="0"/>
              </a:endParaRPr>
            </a:p>
          </p:txBody>
        </p:sp>
      </p:grpSp>
      <p:cxnSp>
        <p:nvCxnSpPr>
          <p:cNvPr id="264" name="Connecteur droit 285">
            <a:extLst>
              <a:ext uri="{FF2B5EF4-FFF2-40B4-BE49-F238E27FC236}">
                <a16:creationId xmlns:a16="http://schemas.microsoft.com/office/drawing/2014/main" id="{201BD467-9ACF-4CED-A945-95431DE5C75A}"/>
              </a:ext>
            </a:extLst>
          </p:cNvPr>
          <p:cNvCxnSpPr>
            <a:cxnSpLocks/>
          </p:cNvCxnSpPr>
          <p:nvPr/>
        </p:nvCxnSpPr>
        <p:spPr>
          <a:xfrm>
            <a:off x="189529" y="4166650"/>
            <a:ext cx="6480000" cy="0"/>
          </a:xfrm>
          <a:prstGeom prst="line">
            <a:avLst/>
          </a:prstGeom>
          <a:ln w="12700">
            <a:solidFill>
              <a:srgbClr val="D91F41"/>
            </a:solidFill>
          </a:ln>
        </p:spPr>
        <p:style>
          <a:lnRef idx="1">
            <a:schemeClr val="accent1"/>
          </a:lnRef>
          <a:fillRef idx="0">
            <a:schemeClr val="accent1"/>
          </a:fillRef>
          <a:effectRef idx="0">
            <a:schemeClr val="accent1"/>
          </a:effectRef>
          <a:fontRef idx="minor">
            <a:schemeClr val="tx1"/>
          </a:fontRef>
        </p:style>
      </p:cxnSp>
      <p:sp>
        <p:nvSpPr>
          <p:cNvPr id="265" name="Rectangle 264">
            <a:extLst>
              <a:ext uri="{FF2B5EF4-FFF2-40B4-BE49-F238E27FC236}">
                <a16:creationId xmlns:a16="http://schemas.microsoft.com/office/drawing/2014/main" id="{574EB01E-7A6F-47F7-90FC-1128A9776E57}"/>
              </a:ext>
            </a:extLst>
          </p:cNvPr>
          <p:cNvSpPr/>
          <p:nvPr/>
        </p:nvSpPr>
        <p:spPr>
          <a:xfrm>
            <a:off x="360538" y="3836582"/>
            <a:ext cx="4945418" cy="24898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180000" rIns="36000" rtlCol="0" anchor="ctr"/>
          <a:lstStyle/>
          <a:p>
            <a:pPr algn="just"/>
            <a:r>
              <a:rPr lang="fr-FR" sz="1400" b="1">
                <a:solidFill>
                  <a:srgbClr val="D91F41"/>
                </a:solidFill>
                <a:latin typeface="Arial" panose="020B0604020202020204" pitchFamily="34" charset="0"/>
                <a:cs typeface="Arial" panose="020B0604020202020204" pitchFamily="34" charset="0"/>
              </a:rPr>
              <a:t>Processus métiers intégrés au DUI (1/4)</a:t>
            </a:r>
          </a:p>
        </p:txBody>
      </p:sp>
      <p:grpSp>
        <p:nvGrpSpPr>
          <p:cNvPr id="266" name="Groupe 26">
            <a:extLst>
              <a:ext uri="{FF2B5EF4-FFF2-40B4-BE49-F238E27FC236}">
                <a16:creationId xmlns:a16="http://schemas.microsoft.com/office/drawing/2014/main" id="{C95234CF-6F90-4492-8AB5-3CC11D006B80}"/>
              </a:ext>
            </a:extLst>
          </p:cNvPr>
          <p:cNvGrpSpPr>
            <a:grpSpLocks noChangeAspect="1"/>
          </p:cNvGrpSpPr>
          <p:nvPr/>
        </p:nvGrpSpPr>
        <p:grpSpPr>
          <a:xfrm>
            <a:off x="169372" y="3804372"/>
            <a:ext cx="297503" cy="288000"/>
            <a:chOff x="1343026" y="4572281"/>
            <a:chExt cx="468000" cy="468000"/>
          </a:xfrm>
          <a:solidFill>
            <a:schemeClr val="bg1"/>
          </a:solidFill>
        </p:grpSpPr>
        <p:sp>
          <p:nvSpPr>
            <p:cNvPr id="267" name="Ellipse 30">
              <a:extLst>
                <a:ext uri="{FF2B5EF4-FFF2-40B4-BE49-F238E27FC236}">
                  <a16:creationId xmlns:a16="http://schemas.microsoft.com/office/drawing/2014/main" id="{91E9C949-D18A-459E-9C71-B8A97A20CF91}"/>
                </a:ext>
              </a:extLst>
            </p:cNvPr>
            <p:cNvSpPr/>
            <p:nvPr/>
          </p:nvSpPr>
          <p:spPr>
            <a:xfrm>
              <a:off x="1343026" y="4572281"/>
              <a:ext cx="468000" cy="468000"/>
            </a:xfrm>
            <a:prstGeom prst="ellipse">
              <a:avLst/>
            </a:prstGeom>
            <a:grpFill/>
            <a:ln w="15875">
              <a:solidFill>
                <a:srgbClr val="D91F4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514342" rtl="0" eaLnBrk="1" fontAlgn="auto" latinLnBrk="0" hangingPunct="1">
                <a:lnSpc>
                  <a:spcPct val="100000"/>
                </a:lnSpc>
                <a:spcBef>
                  <a:spcPts val="0"/>
                </a:spcBef>
                <a:spcAft>
                  <a:spcPts val="0"/>
                </a:spcAft>
                <a:buClrTx/>
                <a:buSzTx/>
                <a:buFontTx/>
                <a:buNone/>
                <a:tabLst/>
                <a:defRPr/>
              </a:pPr>
              <a:endParaRPr kumimoji="0" lang="LID4096" sz="1013" b="0" i="0" u="none" strike="noStrike" kern="1200" cap="none" spc="0" normalizeH="0" baseline="0" noProof="0">
                <a:ln>
                  <a:noFill/>
                </a:ln>
                <a:solidFill>
                  <a:srgbClr val="FFFFFF"/>
                </a:solidFill>
                <a:effectLst/>
                <a:uLnTx/>
                <a:uFillTx/>
                <a:latin typeface="Arial" panose="020B0604020202020204" pitchFamily="34" charset="0"/>
                <a:cs typeface="Arial" panose="020B0604020202020204" pitchFamily="34" charset="0"/>
              </a:endParaRPr>
            </a:p>
          </p:txBody>
        </p:sp>
        <p:grpSp>
          <p:nvGrpSpPr>
            <p:cNvPr id="268" name="Groupe 33">
              <a:extLst>
                <a:ext uri="{FF2B5EF4-FFF2-40B4-BE49-F238E27FC236}">
                  <a16:creationId xmlns:a16="http://schemas.microsoft.com/office/drawing/2014/main" id="{B75D5852-5184-46CF-B2F6-22597C208FC6}"/>
                </a:ext>
              </a:extLst>
            </p:cNvPr>
            <p:cNvGrpSpPr/>
            <p:nvPr/>
          </p:nvGrpSpPr>
          <p:grpSpPr>
            <a:xfrm rot="13500000">
              <a:off x="1459549" y="4727856"/>
              <a:ext cx="156850" cy="156850"/>
              <a:chOff x="2932268" y="5599425"/>
              <a:chExt cx="156850" cy="156850"/>
            </a:xfrm>
            <a:grpFill/>
          </p:grpSpPr>
          <p:cxnSp>
            <p:nvCxnSpPr>
              <p:cNvPr id="269" name="Connecteur droit 34">
                <a:extLst>
                  <a:ext uri="{FF2B5EF4-FFF2-40B4-BE49-F238E27FC236}">
                    <a16:creationId xmlns:a16="http://schemas.microsoft.com/office/drawing/2014/main" id="{31BED0EC-7AF8-401B-A3DA-8C29E8B8EC98}"/>
                  </a:ext>
                </a:extLst>
              </p:cNvPr>
              <p:cNvCxnSpPr>
                <a:cxnSpLocks/>
              </p:cNvCxnSpPr>
              <p:nvPr/>
            </p:nvCxnSpPr>
            <p:spPr>
              <a:xfrm>
                <a:off x="2936875" y="5599425"/>
                <a:ext cx="0" cy="156850"/>
              </a:xfrm>
              <a:prstGeom prst="line">
                <a:avLst/>
              </a:prstGeom>
              <a:grpFill/>
              <a:ln w="15875">
                <a:solidFill>
                  <a:srgbClr val="D91F41"/>
                </a:solidFill>
              </a:ln>
            </p:spPr>
            <p:style>
              <a:lnRef idx="1">
                <a:schemeClr val="accent1"/>
              </a:lnRef>
              <a:fillRef idx="0">
                <a:schemeClr val="accent1"/>
              </a:fillRef>
              <a:effectRef idx="0">
                <a:schemeClr val="accent1"/>
              </a:effectRef>
              <a:fontRef idx="minor">
                <a:schemeClr val="tx1"/>
              </a:fontRef>
            </p:style>
          </p:cxnSp>
          <p:cxnSp>
            <p:nvCxnSpPr>
              <p:cNvPr id="270" name="Connecteur droit 35">
                <a:extLst>
                  <a:ext uri="{FF2B5EF4-FFF2-40B4-BE49-F238E27FC236}">
                    <a16:creationId xmlns:a16="http://schemas.microsoft.com/office/drawing/2014/main" id="{616EBA99-5A71-4307-B1BA-B4D815C13ABF}"/>
                  </a:ext>
                </a:extLst>
              </p:cNvPr>
              <p:cNvCxnSpPr>
                <a:cxnSpLocks/>
              </p:cNvCxnSpPr>
              <p:nvPr/>
            </p:nvCxnSpPr>
            <p:spPr>
              <a:xfrm rot="16200000" flipH="1">
                <a:off x="3010693" y="5673087"/>
                <a:ext cx="0" cy="156850"/>
              </a:xfrm>
              <a:prstGeom prst="line">
                <a:avLst/>
              </a:prstGeom>
              <a:grpFill/>
              <a:ln w="15875">
                <a:solidFill>
                  <a:srgbClr val="D91F41"/>
                </a:solidFill>
              </a:ln>
            </p:spPr>
            <p:style>
              <a:lnRef idx="1">
                <a:schemeClr val="accent1"/>
              </a:lnRef>
              <a:fillRef idx="0">
                <a:schemeClr val="accent1"/>
              </a:fillRef>
              <a:effectRef idx="0">
                <a:schemeClr val="accent1"/>
              </a:effectRef>
              <a:fontRef idx="minor">
                <a:schemeClr val="tx1"/>
              </a:fontRef>
            </p:style>
          </p:cxnSp>
        </p:grpSp>
      </p:grpSp>
      <p:grpSp>
        <p:nvGrpSpPr>
          <p:cNvPr id="274" name="Gruppieren 456">
            <a:extLst>
              <a:ext uri="{FF2B5EF4-FFF2-40B4-BE49-F238E27FC236}">
                <a16:creationId xmlns:a16="http://schemas.microsoft.com/office/drawing/2014/main" id="{FF870C8D-E188-4EEF-A542-7400149CBCAB}"/>
              </a:ext>
            </a:extLst>
          </p:cNvPr>
          <p:cNvGrpSpPr/>
          <p:nvPr/>
        </p:nvGrpSpPr>
        <p:grpSpPr>
          <a:xfrm>
            <a:off x="6409307" y="3841162"/>
            <a:ext cx="241172" cy="263910"/>
            <a:chOff x="3195941" y="3528158"/>
            <a:chExt cx="601663" cy="661988"/>
          </a:xfrm>
          <a:solidFill>
            <a:srgbClr val="D91F41"/>
          </a:solidFill>
        </p:grpSpPr>
        <p:sp>
          <p:nvSpPr>
            <p:cNvPr id="275" name="Freeform 100">
              <a:extLst>
                <a:ext uri="{FF2B5EF4-FFF2-40B4-BE49-F238E27FC236}">
                  <a16:creationId xmlns:a16="http://schemas.microsoft.com/office/drawing/2014/main" id="{F8F5556D-C2F1-4A61-A118-F8146CA3E72B}"/>
                </a:ext>
              </a:extLst>
            </p:cNvPr>
            <p:cNvSpPr>
              <a:spLocks noEditPoints="1"/>
            </p:cNvSpPr>
            <p:nvPr/>
          </p:nvSpPr>
          <p:spPr bwMode="auto">
            <a:xfrm>
              <a:off x="3195941" y="3528158"/>
              <a:ext cx="601663" cy="661988"/>
            </a:xfrm>
            <a:custGeom>
              <a:avLst/>
              <a:gdLst>
                <a:gd name="T0" fmla="*/ 136 w 352"/>
                <a:gd name="T1" fmla="*/ 198 h 388"/>
                <a:gd name="T2" fmla="*/ 169 w 352"/>
                <a:gd name="T3" fmla="*/ 228 h 388"/>
                <a:gd name="T4" fmla="*/ 174 w 352"/>
                <a:gd name="T5" fmla="*/ 224 h 388"/>
                <a:gd name="T6" fmla="*/ 347 w 352"/>
                <a:gd name="T7" fmla="*/ 198 h 388"/>
                <a:gd name="T8" fmla="*/ 352 w 352"/>
                <a:gd name="T9" fmla="*/ 58 h 388"/>
                <a:gd name="T10" fmla="*/ 306 w 352"/>
                <a:gd name="T11" fmla="*/ 53 h 388"/>
                <a:gd name="T12" fmla="*/ 301 w 352"/>
                <a:gd name="T13" fmla="*/ 0 h 388"/>
                <a:gd name="T14" fmla="*/ 188 w 352"/>
                <a:gd name="T15" fmla="*/ 5 h 388"/>
                <a:gd name="T16" fmla="*/ 118 w 352"/>
                <a:gd name="T17" fmla="*/ 53 h 388"/>
                <a:gd name="T18" fmla="*/ 114 w 352"/>
                <a:gd name="T19" fmla="*/ 0 h 388"/>
                <a:gd name="T20" fmla="*/ 0 w 352"/>
                <a:gd name="T21" fmla="*/ 5 h 388"/>
                <a:gd name="T22" fmla="*/ 5 w 352"/>
                <a:gd name="T23" fmla="*/ 118 h 388"/>
                <a:gd name="T24" fmla="*/ 118 w 352"/>
                <a:gd name="T25" fmla="*/ 113 h 388"/>
                <a:gd name="T26" fmla="*/ 188 w 352"/>
                <a:gd name="T27" fmla="*/ 63 h 388"/>
                <a:gd name="T28" fmla="*/ 193 w 352"/>
                <a:gd name="T29" fmla="*/ 118 h 388"/>
                <a:gd name="T30" fmla="*/ 306 w 352"/>
                <a:gd name="T31" fmla="*/ 113 h 388"/>
                <a:gd name="T32" fmla="*/ 342 w 352"/>
                <a:gd name="T33" fmla="*/ 63 h 388"/>
                <a:gd name="T34" fmla="*/ 174 w 352"/>
                <a:gd name="T35" fmla="*/ 189 h 388"/>
                <a:gd name="T36" fmla="*/ 171 w 352"/>
                <a:gd name="T37" fmla="*/ 159 h 388"/>
                <a:gd name="T38" fmla="*/ 136 w 352"/>
                <a:gd name="T39" fmla="*/ 189 h 388"/>
                <a:gd name="T40" fmla="*/ 5 w 352"/>
                <a:gd name="T41" fmla="*/ 189 h 388"/>
                <a:gd name="T42" fmla="*/ 0 w 352"/>
                <a:gd name="T43" fmla="*/ 329 h 388"/>
                <a:gd name="T44" fmla="*/ 42 w 352"/>
                <a:gd name="T45" fmla="*/ 334 h 388"/>
                <a:gd name="T46" fmla="*/ 47 w 352"/>
                <a:gd name="T47" fmla="*/ 388 h 388"/>
                <a:gd name="T48" fmla="*/ 160 w 352"/>
                <a:gd name="T49" fmla="*/ 383 h 388"/>
                <a:gd name="T50" fmla="*/ 233 w 352"/>
                <a:gd name="T51" fmla="*/ 334 h 388"/>
                <a:gd name="T52" fmla="*/ 238 w 352"/>
                <a:gd name="T53" fmla="*/ 388 h 388"/>
                <a:gd name="T54" fmla="*/ 351 w 352"/>
                <a:gd name="T55" fmla="*/ 383 h 388"/>
                <a:gd name="T56" fmla="*/ 346 w 352"/>
                <a:gd name="T57" fmla="*/ 270 h 388"/>
                <a:gd name="T58" fmla="*/ 233 w 352"/>
                <a:gd name="T59" fmla="*/ 275 h 388"/>
                <a:gd name="T60" fmla="*/ 160 w 352"/>
                <a:gd name="T61" fmla="*/ 324 h 388"/>
                <a:gd name="T62" fmla="*/ 155 w 352"/>
                <a:gd name="T63" fmla="*/ 270 h 388"/>
                <a:gd name="T64" fmla="*/ 42 w 352"/>
                <a:gd name="T65" fmla="*/ 275 h 388"/>
                <a:gd name="T66" fmla="*/ 10 w 352"/>
                <a:gd name="T67" fmla="*/ 324 h 388"/>
                <a:gd name="T68" fmla="*/ 136 w 352"/>
                <a:gd name="T69" fmla="*/ 198 h 388"/>
                <a:gd name="T70" fmla="*/ 10 w 352"/>
                <a:gd name="T71" fmla="*/ 109 h 388"/>
                <a:gd name="T72" fmla="*/ 109 w 352"/>
                <a:gd name="T73" fmla="*/ 10 h 388"/>
                <a:gd name="T74" fmla="*/ 297 w 352"/>
                <a:gd name="T75" fmla="*/ 109 h 388"/>
                <a:gd name="T76" fmla="*/ 198 w 352"/>
                <a:gd name="T77" fmla="*/ 10 h 388"/>
                <a:gd name="T78" fmla="*/ 297 w 352"/>
                <a:gd name="T79" fmla="*/ 109 h 388"/>
                <a:gd name="T80" fmla="*/ 164 w 352"/>
                <a:gd name="T81" fmla="*/ 212 h 388"/>
                <a:gd name="T82" fmla="*/ 164 w 352"/>
                <a:gd name="T83" fmla="*/ 175 h 388"/>
                <a:gd name="T84" fmla="*/ 341 w 352"/>
                <a:gd name="T85" fmla="*/ 279 h 388"/>
                <a:gd name="T86" fmla="*/ 242 w 352"/>
                <a:gd name="T87" fmla="*/ 378 h 388"/>
                <a:gd name="T88" fmla="*/ 52 w 352"/>
                <a:gd name="T89" fmla="*/ 280 h 388"/>
                <a:gd name="T90" fmla="*/ 151 w 352"/>
                <a:gd name="T91" fmla="*/ 379 h 388"/>
                <a:gd name="T92" fmla="*/ 52 w 352"/>
                <a:gd name="T93" fmla="*/ 280 h 3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352" h="388">
                  <a:moveTo>
                    <a:pt x="136" y="198"/>
                  </a:moveTo>
                  <a:cubicBezTo>
                    <a:pt x="136" y="198"/>
                    <a:pt x="136" y="198"/>
                    <a:pt x="136" y="198"/>
                  </a:cubicBezTo>
                  <a:cubicBezTo>
                    <a:pt x="165" y="227"/>
                    <a:pt x="165" y="227"/>
                    <a:pt x="165" y="227"/>
                  </a:cubicBezTo>
                  <a:cubicBezTo>
                    <a:pt x="166" y="228"/>
                    <a:pt x="168" y="228"/>
                    <a:pt x="169" y="228"/>
                  </a:cubicBezTo>
                  <a:cubicBezTo>
                    <a:pt x="169" y="228"/>
                    <a:pt x="170" y="228"/>
                    <a:pt x="171" y="228"/>
                  </a:cubicBezTo>
                  <a:cubicBezTo>
                    <a:pt x="172" y="227"/>
                    <a:pt x="174" y="226"/>
                    <a:pt x="174" y="224"/>
                  </a:cubicBezTo>
                  <a:cubicBezTo>
                    <a:pt x="174" y="198"/>
                    <a:pt x="174" y="198"/>
                    <a:pt x="174" y="198"/>
                  </a:cubicBezTo>
                  <a:cubicBezTo>
                    <a:pt x="347" y="198"/>
                    <a:pt x="347" y="198"/>
                    <a:pt x="347" y="198"/>
                  </a:cubicBezTo>
                  <a:cubicBezTo>
                    <a:pt x="350" y="198"/>
                    <a:pt x="352" y="196"/>
                    <a:pt x="352" y="194"/>
                  </a:cubicBezTo>
                  <a:cubicBezTo>
                    <a:pt x="352" y="58"/>
                    <a:pt x="352" y="58"/>
                    <a:pt x="352" y="58"/>
                  </a:cubicBezTo>
                  <a:cubicBezTo>
                    <a:pt x="352" y="55"/>
                    <a:pt x="350" y="53"/>
                    <a:pt x="347" y="53"/>
                  </a:cubicBezTo>
                  <a:cubicBezTo>
                    <a:pt x="306" y="53"/>
                    <a:pt x="306" y="53"/>
                    <a:pt x="306" y="53"/>
                  </a:cubicBezTo>
                  <a:cubicBezTo>
                    <a:pt x="306" y="5"/>
                    <a:pt x="306" y="5"/>
                    <a:pt x="306" y="5"/>
                  </a:cubicBezTo>
                  <a:cubicBezTo>
                    <a:pt x="306" y="2"/>
                    <a:pt x="304" y="0"/>
                    <a:pt x="301" y="0"/>
                  </a:cubicBezTo>
                  <a:cubicBezTo>
                    <a:pt x="193" y="0"/>
                    <a:pt x="193" y="0"/>
                    <a:pt x="193" y="0"/>
                  </a:cubicBezTo>
                  <a:cubicBezTo>
                    <a:pt x="190" y="0"/>
                    <a:pt x="188" y="2"/>
                    <a:pt x="188" y="5"/>
                  </a:cubicBezTo>
                  <a:cubicBezTo>
                    <a:pt x="188" y="53"/>
                    <a:pt x="188" y="53"/>
                    <a:pt x="188" y="53"/>
                  </a:cubicBezTo>
                  <a:cubicBezTo>
                    <a:pt x="118" y="53"/>
                    <a:pt x="118" y="53"/>
                    <a:pt x="118" y="53"/>
                  </a:cubicBezTo>
                  <a:cubicBezTo>
                    <a:pt x="118" y="5"/>
                    <a:pt x="118" y="5"/>
                    <a:pt x="118" y="5"/>
                  </a:cubicBezTo>
                  <a:cubicBezTo>
                    <a:pt x="118" y="2"/>
                    <a:pt x="116" y="0"/>
                    <a:pt x="114" y="0"/>
                  </a:cubicBezTo>
                  <a:cubicBezTo>
                    <a:pt x="5" y="0"/>
                    <a:pt x="5" y="0"/>
                    <a:pt x="5" y="0"/>
                  </a:cubicBezTo>
                  <a:cubicBezTo>
                    <a:pt x="2" y="0"/>
                    <a:pt x="0" y="2"/>
                    <a:pt x="0" y="5"/>
                  </a:cubicBezTo>
                  <a:cubicBezTo>
                    <a:pt x="0" y="113"/>
                    <a:pt x="0" y="113"/>
                    <a:pt x="0" y="113"/>
                  </a:cubicBezTo>
                  <a:cubicBezTo>
                    <a:pt x="0" y="116"/>
                    <a:pt x="2" y="118"/>
                    <a:pt x="5" y="118"/>
                  </a:cubicBezTo>
                  <a:cubicBezTo>
                    <a:pt x="114" y="118"/>
                    <a:pt x="114" y="118"/>
                    <a:pt x="114" y="118"/>
                  </a:cubicBezTo>
                  <a:cubicBezTo>
                    <a:pt x="116" y="118"/>
                    <a:pt x="118" y="116"/>
                    <a:pt x="118" y="113"/>
                  </a:cubicBezTo>
                  <a:cubicBezTo>
                    <a:pt x="118" y="63"/>
                    <a:pt x="118" y="63"/>
                    <a:pt x="118" y="63"/>
                  </a:cubicBezTo>
                  <a:cubicBezTo>
                    <a:pt x="188" y="63"/>
                    <a:pt x="188" y="63"/>
                    <a:pt x="188" y="63"/>
                  </a:cubicBezTo>
                  <a:cubicBezTo>
                    <a:pt x="188" y="113"/>
                    <a:pt x="188" y="113"/>
                    <a:pt x="188" y="113"/>
                  </a:cubicBezTo>
                  <a:cubicBezTo>
                    <a:pt x="188" y="116"/>
                    <a:pt x="190" y="118"/>
                    <a:pt x="193" y="118"/>
                  </a:cubicBezTo>
                  <a:cubicBezTo>
                    <a:pt x="301" y="118"/>
                    <a:pt x="301" y="118"/>
                    <a:pt x="301" y="118"/>
                  </a:cubicBezTo>
                  <a:cubicBezTo>
                    <a:pt x="304" y="118"/>
                    <a:pt x="306" y="116"/>
                    <a:pt x="306" y="113"/>
                  </a:cubicBezTo>
                  <a:cubicBezTo>
                    <a:pt x="306" y="63"/>
                    <a:pt x="306" y="63"/>
                    <a:pt x="306" y="63"/>
                  </a:cubicBezTo>
                  <a:cubicBezTo>
                    <a:pt x="342" y="63"/>
                    <a:pt x="342" y="63"/>
                    <a:pt x="342" y="63"/>
                  </a:cubicBezTo>
                  <a:cubicBezTo>
                    <a:pt x="342" y="189"/>
                    <a:pt x="342" y="189"/>
                    <a:pt x="342" y="189"/>
                  </a:cubicBezTo>
                  <a:cubicBezTo>
                    <a:pt x="174" y="189"/>
                    <a:pt x="174" y="189"/>
                    <a:pt x="174" y="189"/>
                  </a:cubicBezTo>
                  <a:cubicBezTo>
                    <a:pt x="174" y="163"/>
                    <a:pt x="174" y="163"/>
                    <a:pt x="174" y="163"/>
                  </a:cubicBezTo>
                  <a:cubicBezTo>
                    <a:pt x="174" y="161"/>
                    <a:pt x="172" y="160"/>
                    <a:pt x="171" y="159"/>
                  </a:cubicBezTo>
                  <a:cubicBezTo>
                    <a:pt x="169" y="158"/>
                    <a:pt x="167" y="159"/>
                    <a:pt x="165" y="160"/>
                  </a:cubicBezTo>
                  <a:cubicBezTo>
                    <a:pt x="136" y="189"/>
                    <a:pt x="136" y="189"/>
                    <a:pt x="136" y="189"/>
                  </a:cubicBezTo>
                  <a:cubicBezTo>
                    <a:pt x="136" y="189"/>
                    <a:pt x="136" y="189"/>
                    <a:pt x="136" y="189"/>
                  </a:cubicBezTo>
                  <a:cubicBezTo>
                    <a:pt x="5" y="189"/>
                    <a:pt x="5" y="189"/>
                    <a:pt x="5" y="189"/>
                  </a:cubicBezTo>
                  <a:cubicBezTo>
                    <a:pt x="2" y="189"/>
                    <a:pt x="0" y="191"/>
                    <a:pt x="0" y="194"/>
                  </a:cubicBezTo>
                  <a:cubicBezTo>
                    <a:pt x="0" y="329"/>
                    <a:pt x="0" y="329"/>
                    <a:pt x="0" y="329"/>
                  </a:cubicBezTo>
                  <a:cubicBezTo>
                    <a:pt x="0" y="332"/>
                    <a:pt x="2" y="334"/>
                    <a:pt x="5" y="334"/>
                  </a:cubicBezTo>
                  <a:cubicBezTo>
                    <a:pt x="42" y="334"/>
                    <a:pt x="42" y="334"/>
                    <a:pt x="42" y="334"/>
                  </a:cubicBezTo>
                  <a:cubicBezTo>
                    <a:pt x="42" y="383"/>
                    <a:pt x="42" y="383"/>
                    <a:pt x="42" y="383"/>
                  </a:cubicBezTo>
                  <a:cubicBezTo>
                    <a:pt x="42" y="386"/>
                    <a:pt x="44" y="388"/>
                    <a:pt x="47" y="388"/>
                  </a:cubicBezTo>
                  <a:cubicBezTo>
                    <a:pt x="155" y="388"/>
                    <a:pt x="155" y="388"/>
                    <a:pt x="155" y="388"/>
                  </a:cubicBezTo>
                  <a:cubicBezTo>
                    <a:pt x="158" y="388"/>
                    <a:pt x="160" y="386"/>
                    <a:pt x="160" y="383"/>
                  </a:cubicBezTo>
                  <a:cubicBezTo>
                    <a:pt x="160" y="334"/>
                    <a:pt x="160" y="334"/>
                    <a:pt x="160" y="334"/>
                  </a:cubicBezTo>
                  <a:cubicBezTo>
                    <a:pt x="233" y="334"/>
                    <a:pt x="233" y="334"/>
                    <a:pt x="233" y="334"/>
                  </a:cubicBezTo>
                  <a:cubicBezTo>
                    <a:pt x="233" y="383"/>
                    <a:pt x="233" y="383"/>
                    <a:pt x="233" y="383"/>
                  </a:cubicBezTo>
                  <a:cubicBezTo>
                    <a:pt x="233" y="386"/>
                    <a:pt x="235" y="388"/>
                    <a:pt x="238" y="388"/>
                  </a:cubicBezTo>
                  <a:cubicBezTo>
                    <a:pt x="346" y="388"/>
                    <a:pt x="346" y="388"/>
                    <a:pt x="346" y="388"/>
                  </a:cubicBezTo>
                  <a:cubicBezTo>
                    <a:pt x="349" y="388"/>
                    <a:pt x="351" y="386"/>
                    <a:pt x="351" y="383"/>
                  </a:cubicBezTo>
                  <a:cubicBezTo>
                    <a:pt x="351" y="275"/>
                    <a:pt x="351" y="275"/>
                    <a:pt x="351" y="275"/>
                  </a:cubicBezTo>
                  <a:cubicBezTo>
                    <a:pt x="351" y="272"/>
                    <a:pt x="349" y="270"/>
                    <a:pt x="346" y="270"/>
                  </a:cubicBezTo>
                  <a:cubicBezTo>
                    <a:pt x="238" y="270"/>
                    <a:pt x="238" y="270"/>
                    <a:pt x="238" y="270"/>
                  </a:cubicBezTo>
                  <a:cubicBezTo>
                    <a:pt x="235" y="270"/>
                    <a:pt x="233" y="272"/>
                    <a:pt x="233" y="275"/>
                  </a:cubicBezTo>
                  <a:cubicBezTo>
                    <a:pt x="233" y="324"/>
                    <a:pt x="233" y="324"/>
                    <a:pt x="233" y="324"/>
                  </a:cubicBezTo>
                  <a:cubicBezTo>
                    <a:pt x="160" y="324"/>
                    <a:pt x="160" y="324"/>
                    <a:pt x="160" y="324"/>
                  </a:cubicBezTo>
                  <a:cubicBezTo>
                    <a:pt x="160" y="275"/>
                    <a:pt x="160" y="275"/>
                    <a:pt x="160" y="275"/>
                  </a:cubicBezTo>
                  <a:cubicBezTo>
                    <a:pt x="160" y="272"/>
                    <a:pt x="158" y="270"/>
                    <a:pt x="155" y="270"/>
                  </a:cubicBezTo>
                  <a:cubicBezTo>
                    <a:pt x="47" y="270"/>
                    <a:pt x="47" y="270"/>
                    <a:pt x="47" y="270"/>
                  </a:cubicBezTo>
                  <a:cubicBezTo>
                    <a:pt x="44" y="270"/>
                    <a:pt x="42" y="272"/>
                    <a:pt x="42" y="275"/>
                  </a:cubicBezTo>
                  <a:cubicBezTo>
                    <a:pt x="42" y="324"/>
                    <a:pt x="42" y="324"/>
                    <a:pt x="42" y="324"/>
                  </a:cubicBezTo>
                  <a:cubicBezTo>
                    <a:pt x="10" y="324"/>
                    <a:pt x="10" y="324"/>
                    <a:pt x="10" y="324"/>
                  </a:cubicBezTo>
                  <a:cubicBezTo>
                    <a:pt x="10" y="198"/>
                    <a:pt x="10" y="198"/>
                    <a:pt x="10" y="198"/>
                  </a:cubicBezTo>
                  <a:lnTo>
                    <a:pt x="136" y="198"/>
                  </a:lnTo>
                  <a:close/>
                  <a:moveTo>
                    <a:pt x="109" y="109"/>
                  </a:moveTo>
                  <a:cubicBezTo>
                    <a:pt x="10" y="109"/>
                    <a:pt x="10" y="109"/>
                    <a:pt x="10" y="109"/>
                  </a:cubicBezTo>
                  <a:cubicBezTo>
                    <a:pt x="10" y="10"/>
                    <a:pt x="10" y="10"/>
                    <a:pt x="10" y="10"/>
                  </a:cubicBezTo>
                  <a:cubicBezTo>
                    <a:pt x="109" y="10"/>
                    <a:pt x="109" y="10"/>
                    <a:pt x="109" y="10"/>
                  </a:cubicBezTo>
                  <a:lnTo>
                    <a:pt x="109" y="109"/>
                  </a:lnTo>
                  <a:close/>
                  <a:moveTo>
                    <a:pt x="297" y="109"/>
                  </a:moveTo>
                  <a:cubicBezTo>
                    <a:pt x="198" y="109"/>
                    <a:pt x="198" y="109"/>
                    <a:pt x="198" y="109"/>
                  </a:cubicBezTo>
                  <a:cubicBezTo>
                    <a:pt x="198" y="10"/>
                    <a:pt x="198" y="10"/>
                    <a:pt x="198" y="10"/>
                  </a:cubicBezTo>
                  <a:cubicBezTo>
                    <a:pt x="297" y="10"/>
                    <a:pt x="297" y="10"/>
                    <a:pt x="297" y="10"/>
                  </a:cubicBezTo>
                  <a:lnTo>
                    <a:pt x="297" y="109"/>
                  </a:lnTo>
                  <a:close/>
                  <a:moveTo>
                    <a:pt x="164" y="175"/>
                  </a:moveTo>
                  <a:cubicBezTo>
                    <a:pt x="164" y="212"/>
                    <a:pt x="164" y="212"/>
                    <a:pt x="164" y="212"/>
                  </a:cubicBezTo>
                  <a:cubicBezTo>
                    <a:pt x="145" y="194"/>
                    <a:pt x="145" y="194"/>
                    <a:pt x="145" y="194"/>
                  </a:cubicBezTo>
                  <a:lnTo>
                    <a:pt x="164" y="175"/>
                  </a:lnTo>
                  <a:close/>
                  <a:moveTo>
                    <a:pt x="242" y="279"/>
                  </a:moveTo>
                  <a:cubicBezTo>
                    <a:pt x="341" y="279"/>
                    <a:pt x="341" y="279"/>
                    <a:pt x="341" y="279"/>
                  </a:cubicBezTo>
                  <a:cubicBezTo>
                    <a:pt x="341" y="378"/>
                    <a:pt x="341" y="378"/>
                    <a:pt x="341" y="378"/>
                  </a:cubicBezTo>
                  <a:cubicBezTo>
                    <a:pt x="242" y="378"/>
                    <a:pt x="242" y="378"/>
                    <a:pt x="242" y="378"/>
                  </a:cubicBezTo>
                  <a:lnTo>
                    <a:pt x="242" y="279"/>
                  </a:lnTo>
                  <a:close/>
                  <a:moveTo>
                    <a:pt x="52" y="280"/>
                  </a:moveTo>
                  <a:cubicBezTo>
                    <a:pt x="151" y="280"/>
                    <a:pt x="151" y="280"/>
                    <a:pt x="151" y="280"/>
                  </a:cubicBezTo>
                  <a:cubicBezTo>
                    <a:pt x="151" y="379"/>
                    <a:pt x="151" y="379"/>
                    <a:pt x="151" y="379"/>
                  </a:cubicBezTo>
                  <a:cubicBezTo>
                    <a:pt x="52" y="379"/>
                    <a:pt x="52" y="379"/>
                    <a:pt x="52" y="379"/>
                  </a:cubicBezTo>
                  <a:lnTo>
                    <a:pt x="52" y="280"/>
                  </a:ln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algn="l" defTabSz="903091" rtl="0" eaLnBrk="1" fontAlgn="auto" latinLnBrk="0" hangingPunct="1">
                <a:lnSpc>
                  <a:spcPct val="100000"/>
                </a:lnSpc>
                <a:spcBef>
                  <a:spcPts val="0"/>
                </a:spcBef>
                <a:spcAft>
                  <a:spcPts val="0"/>
                </a:spcAft>
                <a:buClrTx/>
                <a:buSzTx/>
                <a:buFontTx/>
                <a:buNone/>
                <a:tabLst/>
                <a:defRPr/>
              </a:pPr>
              <a:endParaRPr kumimoji="0" lang="de-DE" sz="1814" b="0" i="0" u="none" strike="noStrike" kern="1200" cap="none" spc="0" normalizeH="0" baseline="0" noProof="0">
                <a:ln>
                  <a:noFill/>
                </a:ln>
                <a:effectLst/>
                <a:uLnTx/>
                <a:uFillTx/>
                <a:latin typeface="Arial" panose="020B0604020202020204" pitchFamily="34" charset="0"/>
                <a:cs typeface="Arial" panose="020B0604020202020204" pitchFamily="34" charset="0"/>
              </a:endParaRPr>
            </a:p>
          </p:txBody>
        </p:sp>
        <p:sp>
          <p:nvSpPr>
            <p:cNvPr id="276" name="Freeform 101">
              <a:extLst>
                <a:ext uri="{FF2B5EF4-FFF2-40B4-BE49-F238E27FC236}">
                  <a16:creationId xmlns:a16="http://schemas.microsoft.com/office/drawing/2014/main" id="{1D334016-DE15-4B57-8D43-029E7EB232FA}"/>
                </a:ext>
              </a:extLst>
            </p:cNvPr>
            <p:cNvSpPr>
              <a:spLocks/>
            </p:cNvSpPr>
            <p:nvPr/>
          </p:nvSpPr>
          <p:spPr bwMode="auto">
            <a:xfrm>
              <a:off x="3321354" y="4032983"/>
              <a:ext cx="14288" cy="112713"/>
            </a:xfrm>
            <a:custGeom>
              <a:avLst/>
              <a:gdLst>
                <a:gd name="T0" fmla="*/ 4 w 9"/>
                <a:gd name="T1" fmla="*/ 0 h 66"/>
                <a:gd name="T2" fmla="*/ 0 w 9"/>
                <a:gd name="T3" fmla="*/ 5 h 66"/>
                <a:gd name="T4" fmla="*/ 0 w 9"/>
                <a:gd name="T5" fmla="*/ 61 h 66"/>
                <a:gd name="T6" fmla="*/ 4 w 9"/>
                <a:gd name="T7" fmla="*/ 66 h 66"/>
                <a:gd name="T8" fmla="*/ 9 w 9"/>
                <a:gd name="T9" fmla="*/ 61 h 66"/>
                <a:gd name="T10" fmla="*/ 9 w 9"/>
                <a:gd name="T11" fmla="*/ 5 h 66"/>
                <a:gd name="T12" fmla="*/ 4 w 9"/>
                <a:gd name="T13" fmla="*/ 0 h 66"/>
              </a:gdLst>
              <a:ahLst/>
              <a:cxnLst>
                <a:cxn ang="0">
                  <a:pos x="T0" y="T1"/>
                </a:cxn>
                <a:cxn ang="0">
                  <a:pos x="T2" y="T3"/>
                </a:cxn>
                <a:cxn ang="0">
                  <a:pos x="T4" y="T5"/>
                </a:cxn>
                <a:cxn ang="0">
                  <a:pos x="T6" y="T7"/>
                </a:cxn>
                <a:cxn ang="0">
                  <a:pos x="T8" y="T9"/>
                </a:cxn>
                <a:cxn ang="0">
                  <a:pos x="T10" y="T11"/>
                </a:cxn>
                <a:cxn ang="0">
                  <a:pos x="T12" y="T13"/>
                </a:cxn>
              </a:cxnLst>
              <a:rect l="0" t="0" r="r" b="b"/>
              <a:pathLst>
                <a:path w="9" h="66">
                  <a:moveTo>
                    <a:pt x="4" y="0"/>
                  </a:moveTo>
                  <a:cubicBezTo>
                    <a:pt x="2" y="0"/>
                    <a:pt x="0" y="2"/>
                    <a:pt x="0" y="5"/>
                  </a:cubicBezTo>
                  <a:cubicBezTo>
                    <a:pt x="0" y="61"/>
                    <a:pt x="0" y="61"/>
                    <a:pt x="0" y="61"/>
                  </a:cubicBezTo>
                  <a:cubicBezTo>
                    <a:pt x="0" y="64"/>
                    <a:pt x="2" y="66"/>
                    <a:pt x="4" y="66"/>
                  </a:cubicBezTo>
                  <a:cubicBezTo>
                    <a:pt x="7" y="66"/>
                    <a:pt x="9" y="64"/>
                    <a:pt x="9" y="61"/>
                  </a:cubicBezTo>
                  <a:cubicBezTo>
                    <a:pt x="9" y="5"/>
                    <a:pt x="9" y="5"/>
                    <a:pt x="9" y="5"/>
                  </a:cubicBezTo>
                  <a:cubicBezTo>
                    <a:pt x="9" y="2"/>
                    <a:pt x="7" y="0"/>
                    <a:pt x="4" y="0"/>
                  </a:cubicBez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algn="l" defTabSz="903091" rtl="0" eaLnBrk="1" fontAlgn="auto" latinLnBrk="0" hangingPunct="1">
                <a:lnSpc>
                  <a:spcPct val="100000"/>
                </a:lnSpc>
                <a:spcBef>
                  <a:spcPts val="0"/>
                </a:spcBef>
                <a:spcAft>
                  <a:spcPts val="0"/>
                </a:spcAft>
                <a:buClrTx/>
                <a:buSzTx/>
                <a:buFontTx/>
                <a:buNone/>
                <a:tabLst/>
                <a:defRPr/>
              </a:pPr>
              <a:endParaRPr kumimoji="0" lang="de-DE" sz="1814" b="0" i="0" u="none" strike="noStrike" kern="1200" cap="none" spc="0" normalizeH="0" baseline="0" noProof="0">
                <a:ln>
                  <a:noFill/>
                </a:ln>
                <a:effectLst/>
                <a:uLnTx/>
                <a:uFillTx/>
                <a:latin typeface="Arial" panose="020B0604020202020204" pitchFamily="34" charset="0"/>
                <a:cs typeface="Arial" panose="020B0604020202020204" pitchFamily="34" charset="0"/>
              </a:endParaRPr>
            </a:p>
          </p:txBody>
        </p:sp>
        <p:sp>
          <p:nvSpPr>
            <p:cNvPr id="277" name="Freeform 102">
              <a:extLst>
                <a:ext uri="{FF2B5EF4-FFF2-40B4-BE49-F238E27FC236}">
                  <a16:creationId xmlns:a16="http://schemas.microsoft.com/office/drawing/2014/main" id="{7245D8B5-235D-4187-AC63-C8E23BB60F38}"/>
                </a:ext>
              </a:extLst>
            </p:cNvPr>
            <p:cNvSpPr>
              <a:spLocks/>
            </p:cNvSpPr>
            <p:nvPr/>
          </p:nvSpPr>
          <p:spPr bwMode="auto">
            <a:xfrm>
              <a:off x="3359454" y="4032983"/>
              <a:ext cx="17463" cy="112713"/>
            </a:xfrm>
            <a:custGeom>
              <a:avLst/>
              <a:gdLst>
                <a:gd name="T0" fmla="*/ 5 w 10"/>
                <a:gd name="T1" fmla="*/ 0 h 66"/>
                <a:gd name="T2" fmla="*/ 0 w 10"/>
                <a:gd name="T3" fmla="*/ 5 h 66"/>
                <a:gd name="T4" fmla="*/ 0 w 10"/>
                <a:gd name="T5" fmla="*/ 61 h 66"/>
                <a:gd name="T6" fmla="*/ 5 w 10"/>
                <a:gd name="T7" fmla="*/ 66 h 66"/>
                <a:gd name="T8" fmla="*/ 10 w 10"/>
                <a:gd name="T9" fmla="*/ 61 h 66"/>
                <a:gd name="T10" fmla="*/ 10 w 10"/>
                <a:gd name="T11" fmla="*/ 5 h 66"/>
                <a:gd name="T12" fmla="*/ 5 w 10"/>
                <a:gd name="T13" fmla="*/ 0 h 66"/>
              </a:gdLst>
              <a:ahLst/>
              <a:cxnLst>
                <a:cxn ang="0">
                  <a:pos x="T0" y="T1"/>
                </a:cxn>
                <a:cxn ang="0">
                  <a:pos x="T2" y="T3"/>
                </a:cxn>
                <a:cxn ang="0">
                  <a:pos x="T4" y="T5"/>
                </a:cxn>
                <a:cxn ang="0">
                  <a:pos x="T6" y="T7"/>
                </a:cxn>
                <a:cxn ang="0">
                  <a:pos x="T8" y="T9"/>
                </a:cxn>
                <a:cxn ang="0">
                  <a:pos x="T10" y="T11"/>
                </a:cxn>
                <a:cxn ang="0">
                  <a:pos x="T12" y="T13"/>
                </a:cxn>
              </a:cxnLst>
              <a:rect l="0" t="0" r="r" b="b"/>
              <a:pathLst>
                <a:path w="10" h="66">
                  <a:moveTo>
                    <a:pt x="5" y="0"/>
                  </a:moveTo>
                  <a:cubicBezTo>
                    <a:pt x="2" y="0"/>
                    <a:pt x="0" y="2"/>
                    <a:pt x="0" y="5"/>
                  </a:cubicBezTo>
                  <a:cubicBezTo>
                    <a:pt x="0" y="61"/>
                    <a:pt x="0" y="61"/>
                    <a:pt x="0" y="61"/>
                  </a:cubicBezTo>
                  <a:cubicBezTo>
                    <a:pt x="0" y="64"/>
                    <a:pt x="2" y="66"/>
                    <a:pt x="5" y="66"/>
                  </a:cubicBezTo>
                  <a:cubicBezTo>
                    <a:pt x="8" y="66"/>
                    <a:pt x="10" y="64"/>
                    <a:pt x="10" y="61"/>
                  </a:cubicBezTo>
                  <a:cubicBezTo>
                    <a:pt x="10" y="5"/>
                    <a:pt x="10" y="5"/>
                    <a:pt x="10" y="5"/>
                  </a:cubicBezTo>
                  <a:cubicBezTo>
                    <a:pt x="10" y="2"/>
                    <a:pt x="8" y="0"/>
                    <a:pt x="5" y="0"/>
                  </a:cubicBez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algn="l" defTabSz="903091" rtl="0" eaLnBrk="1" fontAlgn="auto" latinLnBrk="0" hangingPunct="1">
                <a:lnSpc>
                  <a:spcPct val="100000"/>
                </a:lnSpc>
                <a:spcBef>
                  <a:spcPts val="0"/>
                </a:spcBef>
                <a:spcAft>
                  <a:spcPts val="0"/>
                </a:spcAft>
                <a:buClrTx/>
                <a:buSzTx/>
                <a:buFontTx/>
                <a:buNone/>
                <a:tabLst/>
                <a:defRPr/>
              </a:pPr>
              <a:endParaRPr kumimoji="0" lang="de-DE" sz="1814" b="0" i="0" u="none" strike="noStrike" kern="1200" cap="none" spc="0" normalizeH="0" baseline="0" noProof="0">
                <a:ln>
                  <a:noFill/>
                </a:ln>
                <a:effectLst/>
                <a:uLnTx/>
                <a:uFillTx/>
                <a:latin typeface="Arial" panose="020B0604020202020204" pitchFamily="34" charset="0"/>
                <a:cs typeface="Arial" panose="020B0604020202020204" pitchFamily="34" charset="0"/>
              </a:endParaRPr>
            </a:p>
          </p:txBody>
        </p:sp>
        <p:sp>
          <p:nvSpPr>
            <p:cNvPr id="278" name="Freeform 103">
              <a:extLst>
                <a:ext uri="{FF2B5EF4-FFF2-40B4-BE49-F238E27FC236}">
                  <a16:creationId xmlns:a16="http://schemas.microsoft.com/office/drawing/2014/main" id="{71F8A410-009A-40A0-A771-F6C297D3FC86}"/>
                </a:ext>
              </a:extLst>
            </p:cNvPr>
            <p:cNvSpPr>
              <a:spLocks/>
            </p:cNvSpPr>
            <p:nvPr/>
          </p:nvSpPr>
          <p:spPr bwMode="auto">
            <a:xfrm>
              <a:off x="3400729" y="4032983"/>
              <a:ext cx="17463" cy="112713"/>
            </a:xfrm>
            <a:custGeom>
              <a:avLst/>
              <a:gdLst>
                <a:gd name="T0" fmla="*/ 5 w 10"/>
                <a:gd name="T1" fmla="*/ 0 h 66"/>
                <a:gd name="T2" fmla="*/ 0 w 10"/>
                <a:gd name="T3" fmla="*/ 5 h 66"/>
                <a:gd name="T4" fmla="*/ 0 w 10"/>
                <a:gd name="T5" fmla="*/ 61 h 66"/>
                <a:gd name="T6" fmla="*/ 5 w 10"/>
                <a:gd name="T7" fmla="*/ 66 h 66"/>
                <a:gd name="T8" fmla="*/ 10 w 10"/>
                <a:gd name="T9" fmla="*/ 61 h 66"/>
                <a:gd name="T10" fmla="*/ 10 w 10"/>
                <a:gd name="T11" fmla="*/ 5 h 66"/>
                <a:gd name="T12" fmla="*/ 5 w 10"/>
                <a:gd name="T13" fmla="*/ 0 h 66"/>
              </a:gdLst>
              <a:ahLst/>
              <a:cxnLst>
                <a:cxn ang="0">
                  <a:pos x="T0" y="T1"/>
                </a:cxn>
                <a:cxn ang="0">
                  <a:pos x="T2" y="T3"/>
                </a:cxn>
                <a:cxn ang="0">
                  <a:pos x="T4" y="T5"/>
                </a:cxn>
                <a:cxn ang="0">
                  <a:pos x="T6" y="T7"/>
                </a:cxn>
                <a:cxn ang="0">
                  <a:pos x="T8" y="T9"/>
                </a:cxn>
                <a:cxn ang="0">
                  <a:pos x="T10" y="T11"/>
                </a:cxn>
                <a:cxn ang="0">
                  <a:pos x="T12" y="T13"/>
                </a:cxn>
              </a:cxnLst>
              <a:rect l="0" t="0" r="r" b="b"/>
              <a:pathLst>
                <a:path w="10" h="66">
                  <a:moveTo>
                    <a:pt x="5" y="0"/>
                  </a:moveTo>
                  <a:cubicBezTo>
                    <a:pt x="2" y="0"/>
                    <a:pt x="0" y="2"/>
                    <a:pt x="0" y="5"/>
                  </a:cubicBezTo>
                  <a:cubicBezTo>
                    <a:pt x="0" y="61"/>
                    <a:pt x="0" y="61"/>
                    <a:pt x="0" y="61"/>
                  </a:cubicBezTo>
                  <a:cubicBezTo>
                    <a:pt x="0" y="64"/>
                    <a:pt x="2" y="66"/>
                    <a:pt x="5" y="66"/>
                  </a:cubicBezTo>
                  <a:cubicBezTo>
                    <a:pt x="8" y="66"/>
                    <a:pt x="10" y="64"/>
                    <a:pt x="10" y="61"/>
                  </a:cubicBezTo>
                  <a:cubicBezTo>
                    <a:pt x="10" y="5"/>
                    <a:pt x="10" y="5"/>
                    <a:pt x="10" y="5"/>
                  </a:cubicBezTo>
                  <a:cubicBezTo>
                    <a:pt x="10" y="2"/>
                    <a:pt x="8" y="0"/>
                    <a:pt x="5" y="0"/>
                  </a:cubicBez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algn="l" defTabSz="903091" rtl="0" eaLnBrk="1" fontAlgn="auto" latinLnBrk="0" hangingPunct="1">
                <a:lnSpc>
                  <a:spcPct val="100000"/>
                </a:lnSpc>
                <a:spcBef>
                  <a:spcPts val="0"/>
                </a:spcBef>
                <a:spcAft>
                  <a:spcPts val="0"/>
                </a:spcAft>
                <a:buClrTx/>
                <a:buSzTx/>
                <a:buFontTx/>
                <a:buNone/>
                <a:tabLst/>
                <a:defRPr/>
              </a:pPr>
              <a:endParaRPr kumimoji="0" lang="de-DE" sz="1814" b="0" i="0" u="none" strike="noStrike" kern="1200" cap="none" spc="0" normalizeH="0" baseline="0" noProof="0">
                <a:ln>
                  <a:noFill/>
                </a:ln>
                <a:effectLst/>
                <a:uLnTx/>
                <a:uFillTx/>
                <a:latin typeface="Arial" panose="020B0604020202020204" pitchFamily="34" charset="0"/>
                <a:cs typeface="Arial" panose="020B0604020202020204" pitchFamily="34" charset="0"/>
              </a:endParaRPr>
            </a:p>
          </p:txBody>
        </p:sp>
        <p:sp>
          <p:nvSpPr>
            <p:cNvPr id="279" name="Freeform 104">
              <a:extLst>
                <a:ext uri="{FF2B5EF4-FFF2-40B4-BE49-F238E27FC236}">
                  <a16:creationId xmlns:a16="http://schemas.microsoft.com/office/drawing/2014/main" id="{9CF41C90-F166-4B03-A396-2CF8504842C2}"/>
                </a:ext>
              </a:extLst>
            </p:cNvPr>
            <p:cNvSpPr>
              <a:spLocks/>
            </p:cNvSpPr>
            <p:nvPr/>
          </p:nvSpPr>
          <p:spPr bwMode="auto">
            <a:xfrm>
              <a:off x="3627741" y="3571021"/>
              <a:ext cx="17463" cy="114300"/>
            </a:xfrm>
            <a:custGeom>
              <a:avLst/>
              <a:gdLst>
                <a:gd name="T0" fmla="*/ 5 w 10"/>
                <a:gd name="T1" fmla="*/ 67 h 67"/>
                <a:gd name="T2" fmla="*/ 10 w 10"/>
                <a:gd name="T3" fmla="*/ 62 h 67"/>
                <a:gd name="T4" fmla="*/ 10 w 10"/>
                <a:gd name="T5" fmla="*/ 5 h 67"/>
                <a:gd name="T6" fmla="*/ 5 w 10"/>
                <a:gd name="T7" fmla="*/ 0 h 67"/>
                <a:gd name="T8" fmla="*/ 0 w 10"/>
                <a:gd name="T9" fmla="*/ 5 h 67"/>
                <a:gd name="T10" fmla="*/ 0 w 10"/>
                <a:gd name="T11" fmla="*/ 62 h 67"/>
                <a:gd name="T12" fmla="*/ 5 w 10"/>
                <a:gd name="T13" fmla="*/ 67 h 67"/>
              </a:gdLst>
              <a:ahLst/>
              <a:cxnLst>
                <a:cxn ang="0">
                  <a:pos x="T0" y="T1"/>
                </a:cxn>
                <a:cxn ang="0">
                  <a:pos x="T2" y="T3"/>
                </a:cxn>
                <a:cxn ang="0">
                  <a:pos x="T4" y="T5"/>
                </a:cxn>
                <a:cxn ang="0">
                  <a:pos x="T6" y="T7"/>
                </a:cxn>
                <a:cxn ang="0">
                  <a:pos x="T8" y="T9"/>
                </a:cxn>
                <a:cxn ang="0">
                  <a:pos x="T10" y="T11"/>
                </a:cxn>
                <a:cxn ang="0">
                  <a:pos x="T12" y="T13"/>
                </a:cxn>
              </a:cxnLst>
              <a:rect l="0" t="0" r="r" b="b"/>
              <a:pathLst>
                <a:path w="10" h="67">
                  <a:moveTo>
                    <a:pt x="5" y="67"/>
                  </a:moveTo>
                  <a:cubicBezTo>
                    <a:pt x="8" y="67"/>
                    <a:pt x="10" y="65"/>
                    <a:pt x="10" y="62"/>
                  </a:cubicBezTo>
                  <a:cubicBezTo>
                    <a:pt x="10" y="5"/>
                    <a:pt x="10" y="5"/>
                    <a:pt x="10" y="5"/>
                  </a:cubicBezTo>
                  <a:cubicBezTo>
                    <a:pt x="10" y="3"/>
                    <a:pt x="8" y="0"/>
                    <a:pt x="5" y="0"/>
                  </a:cubicBezTo>
                  <a:cubicBezTo>
                    <a:pt x="2" y="0"/>
                    <a:pt x="0" y="3"/>
                    <a:pt x="0" y="5"/>
                  </a:cubicBezTo>
                  <a:cubicBezTo>
                    <a:pt x="0" y="62"/>
                    <a:pt x="0" y="62"/>
                    <a:pt x="0" y="62"/>
                  </a:cubicBezTo>
                  <a:cubicBezTo>
                    <a:pt x="0" y="65"/>
                    <a:pt x="2" y="67"/>
                    <a:pt x="5" y="67"/>
                  </a:cubicBez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algn="l" defTabSz="903091" rtl="0" eaLnBrk="1" fontAlgn="auto" latinLnBrk="0" hangingPunct="1">
                <a:lnSpc>
                  <a:spcPct val="100000"/>
                </a:lnSpc>
                <a:spcBef>
                  <a:spcPts val="0"/>
                </a:spcBef>
                <a:spcAft>
                  <a:spcPts val="0"/>
                </a:spcAft>
                <a:buClrTx/>
                <a:buSzTx/>
                <a:buFontTx/>
                <a:buNone/>
                <a:tabLst/>
                <a:defRPr/>
              </a:pPr>
              <a:endParaRPr kumimoji="0" lang="de-DE" sz="1814" b="0" i="0" u="none" strike="noStrike" kern="1200" cap="none" spc="0" normalizeH="0" baseline="0" noProof="0">
                <a:ln>
                  <a:noFill/>
                </a:ln>
                <a:effectLst/>
                <a:uLnTx/>
                <a:uFillTx/>
                <a:latin typeface="Arial" panose="020B0604020202020204" pitchFamily="34" charset="0"/>
                <a:cs typeface="Arial" panose="020B0604020202020204" pitchFamily="34" charset="0"/>
              </a:endParaRPr>
            </a:p>
          </p:txBody>
        </p:sp>
        <p:sp>
          <p:nvSpPr>
            <p:cNvPr id="280" name="Freeform 105">
              <a:extLst>
                <a:ext uri="{FF2B5EF4-FFF2-40B4-BE49-F238E27FC236}">
                  <a16:creationId xmlns:a16="http://schemas.microsoft.com/office/drawing/2014/main" id="{5425660E-B3AA-40DC-B22E-9E4C0A36C5AB}"/>
                </a:ext>
              </a:extLst>
            </p:cNvPr>
            <p:cNvSpPr>
              <a:spLocks/>
            </p:cNvSpPr>
            <p:nvPr/>
          </p:nvSpPr>
          <p:spPr bwMode="auto">
            <a:xfrm>
              <a:off x="3591229" y="3571021"/>
              <a:ext cx="15875" cy="114300"/>
            </a:xfrm>
            <a:custGeom>
              <a:avLst/>
              <a:gdLst>
                <a:gd name="T0" fmla="*/ 5 w 10"/>
                <a:gd name="T1" fmla="*/ 67 h 67"/>
                <a:gd name="T2" fmla="*/ 10 w 10"/>
                <a:gd name="T3" fmla="*/ 62 h 67"/>
                <a:gd name="T4" fmla="*/ 10 w 10"/>
                <a:gd name="T5" fmla="*/ 5 h 67"/>
                <a:gd name="T6" fmla="*/ 5 w 10"/>
                <a:gd name="T7" fmla="*/ 0 h 67"/>
                <a:gd name="T8" fmla="*/ 0 w 10"/>
                <a:gd name="T9" fmla="*/ 5 h 67"/>
                <a:gd name="T10" fmla="*/ 0 w 10"/>
                <a:gd name="T11" fmla="*/ 62 h 67"/>
                <a:gd name="T12" fmla="*/ 5 w 10"/>
                <a:gd name="T13" fmla="*/ 67 h 67"/>
              </a:gdLst>
              <a:ahLst/>
              <a:cxnLst>
                <a:cxn ang="0">
                  <a:pos x="T0" y="T1"/>
                </a:cxn>
                <a:cxn ang="0">
                  <a:pos x="T2" y="T3"/>
                </a:cxn>
                <a:cxn ang="0">
                  <a:pos x="T4" y="T5"/>
                </a:cxn>
                <a:cxn ang="0">
                  <a:pos x="T6" y="T7"/>
                </a:cxn>
                <a:cxn ang="0">
                  <a:pos x="T8" y="T9"/>
                </a:cxn>
                <a:cxn ang="0">
                  <a:pos x="T10" y="T11"/>
                </a:cxn>
                <a:cxn ang="0">
                  <a:pos x="T12" y="T13"/>
                </a:cxn>
              </a:cxnLst>
              <a:rect l="0" t="0" r="r" b="b"/>
              <a:pathLst>
                <a:path w="10" h="67">
                  <a:moveTo>
                    <a:pt x="5" y="67"/>
                  </a:moveTo>
                  <a:cubicBezTo>
                    <a:pt x="8" y="67"/>
                    <a:pt x="10" y="65"/>
                    <a:pt x="10" y="62"/>
                  </a:cubicBezTo>
                  <a:cubicBezTo>
                    <a:pt x="10" y="5"/>
                    <a:pt x="10" y="5"/>
                    <a:pt x="10" y="5"/>
                  </a:cubicBezTo>
                  <a:cubicBezTo>
                    <a:pt x="10" y="3"/>
                    <a:pt x="8" y="0"/>
                    <a:pt x="5" y="0"/>
                  </a:cubicBezTo>
                  <a:cubicBezTo>
                    <a:pt x="3" y="0"/>
                    <a:pt x="0" y="3"/>
                    <a:pt x="0" y="5"/>
                  </a:cubicBezTo>
                  <a:cubicBezTo>
                    <a:pt x="0" y="62"/>
                    <a:pt x="0" y="62"/>
                    <a:pt x="0" y="62"/>
                  </a:cubicBezTo>
                  <a:cubicBezTo>
                    <a:pt x="0" y="65"/>
                    <a:pt x="3" y="67"/>
                    <a:pt x="5" y="67"/>
                  </a:cubicBez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algn="l" defTabSz="903091" rtl="0" eaLnBrk="1" fontAlgn="auto" latinLnBrk="0" hangingPunct="1">
                <a:lnSpc>
                  <a:spcPct val="100000"/>
                </a:lnSpc>
                <a:spcBef>
                  <a:spcPts val="0"/>
                </a:spcBef>
                <a:spcAft>
                  <a:spcPts val="0"/>
                </a:spcAft>
                <a:buClrTx/>
                <a:buSzTx/>
                <a:buFontTx/>
                <a:buNone/>
                <a:tabLst/>
                <a:defRPr/>
              </a:pPr>
              <a:endParaRPr kumimoji="0" lang="de-DE" sz="1814" b="0" i="0" u="none" strike="noStrike" kern="1200" cap="none" spc="0" normalizeH="0" baseline="0" noProof="0">
                <a:ln>
                  <a:noFill/>
                </a:ln>
                <a:effectLst/>
                <a:uLnTx/>
                <a:uFillTx/>
                <a:latin typeface="Arial" panose="020B0604020202020204" pitchFamily="34" charset="0"/>
                <a:cs typeface="Arial" panose="020B0604020202020204" pitchFamily="34" charset="0"/>
              </a:endParaRPr>
            </a:p>
          </p:txBody>
        </p:sp>
        <p:sp>
          <p:nvSpPr>
            <p:cNvPr id="281" name="Freeform 106">
              <a:extLst>
                <a:ext uri="{FF2B5EF4-FFF2-40B4-BE49-F238E27FC236}">
                  <a16:creationId xmlns:a16="http://schemas.microsoft.com/office/drawing/2014/main" id="{601D2679-E481-407A-8B5B-C906F8C57ED4}"/>
                </a:ext>
              </a:extLst>
            </p:cNvPr>
            <p:cNvSpPr>
              <a:spLocks/>
            </p:cNvSpPr>
            <p:nvPr/>
          </p:nvSpPr>
          <p:spPr bwMode="auto">
            <a:xfrm>
              <a:off x="3288016" y="3572608"/>
              <a:ext cx="17463" cy="112713"/>
            </a:xfrm>
            <a:custGeom>
              <a:avLst/>
              <a:gdLst>
                <a:gd name="T0" fmla="*/ 5 w 10"/>
                <a:gd name="T1" fmla="*/ 66 h 66"/>
                <a:gd name="T2" fmla="*/ 10 w 10"/>
                <a:gd name="T3" fmla="*/ 62 h 66"/>
                <a:gd name="T4" fmla="*/ 10 w 10"/>
                <a:gd name="T5" fmla="*/ 5 h 66"/>
                <a:gd name="T6" fmla="*/ 5 w 10"/>
                <a:gd name="T7" fmla="*/ 0 h 66"/>
                <a:gd name="T8" fmla="*/ 0 w 10"/>
                <a:gd name="T9" fmla="*/ 5 h 66"/>
                <a:gd name="T10" fmla="*/ 0 w 10"/>
                <a:gd name="T11" fmla="*/ 62 h 66"/>
                <a:gd name="T12" fmla="*/ 5 w 10"/>
                <a:gd name="T13" fmla="*/ 66 h 66"/>
              </a:gdLst>
              <a:ahLst/>
              <a:cxnLst>
                <a:cxn ang="0">
                  <a:pos x="T0" y="T1"/>
                </a:cxn>
                <a:cxn ang="0">
                  <a:pos x="T2" y="T3"/>
                </a:cxn>
                <a:cxn ang="0">
                  <a:pos x="T4" y="T5"/>
                </a:cxn>
                <a:cxn ang="0">
                  <a:pos x="T6" y="T7"/>
                </a:cxn>
                <a:cxn ang="0">
                  <a:pos x="T8" y="T9"/>
                </a:cxn>
                <a:cxn ang="0">
                  <a:pos x="T10" y="T11"/>
                </a:cxn>
                <a:cxn ang="0">
                  <a:pos x="T12" y="T13"/>
                </a:cxn>
              </a:cxnLst>
              <a:rect l="0" t="0" r="r" b="b"/>
              <a:pathLst>
                <a:path w="10" h="66">
                  <a:moveTo>
                    <a:pt x="5" y="66"/>
                  </a:moveTo>
                  <a:cubicBezTo>
                    <a:pt x="8" y="66"/>
                    <a:pt x="10" y="64"/>
                    <a:pt x="10" y="62"/>
                  </a:cubicBezTo>
                  <a:cubicBezTo>
                    <a:pt x="10" y="5"/>
                    <a:pt x="10" y="5"/>
                    <a:pt x="10" y="5"/>
                  </a:cubicBezTo>
                  <a:cubicBezTo>
                    <a:pt x="10" y="2"/>
                    <a:pt x="8" y="0"/>
                    <a:pt x="5" y="0"/>
                  </a:cubicBezTo>
                  <a:cubicBezTo>
                    <a:pt x="3" y="0"/>
                    <a:pt x="0" y="2"/>
                    <a:pt x="0" y="5"/>
                  </a:cubicBezTo>
                  <a:cubicBezTo>
                    <a:pt x="0" y="62"/>
                    <a:pt x="0" y="62"/>
                    <a:pt x="0" y="62"/>
                  </a:cubicBezTo>
                  <a:cubicBezTo>
                    <a:pt x="0" y="64"/>
                    <a:pt x="3" y="66"/>
                    <a:pt x="5" y="66"/>
                  </a:cubicBez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algn="l" defTabSz="903091" rtl="0" eaLnBrk="1" fontAlgn="auto" latinLnBrk="0" hangingPunct="1">
                <a:lnSpc>
                  <a:spcPct val="100000"/>
                </a:lnSpc>
                <a:spcBef>
                  <a:spcPts val="0"/>
                </a:spcBef>
                <a:spcAft>
                  <a:spcPts val="0"/>
                </a:spcAft>
                <a:buClrTx/>
                <a:buSzTx/>
                <a:buFontTx/>
                <a:buNone/>
                <a:tabLst/>
                <a:defRPr/>
              </a:pPr>
              <a:endParaRPr kumimoji="0" lang="de-DE" sz="1814" b="0" i="0" u="none" strike="noStrike" kern="1200" cap="none" spc="0" normalizeH="0" baseline="0" noProof="0">
                <a:ln>
                  <a:noFill/>
                </a:ln>
                <a:effectLst/>
                <a:uLnTx/>
                <a:uFillTx/>
                <a:latin typeface="Arial" panose="020B0604020202020204" pitchFamily="34" charset="0"/>
                <a:cs typeface="Arial" panose="020B0604020202020204" pitchFamily="34" charset="0"/>
              </a:endParaRPr>
            </a:p>
          </p:txBody>
        </p:sp>
        <p:sp>
          <p:nvSpPr>
            <p:cNvPr id="282" name="Freeform 107">
              <a:extLst>
                <a:ext uri="{FF2B5EF4-FFF2-40B4-BE49-F238E27FC236}">
                  <a16:creationId xmlns:a16="http://schemas.microsoft.com/office/drawing/2014/main" id="{3A059AC6-96A7-493C-986B-5B2A9413BD19}"/>
                </a:ext>
              </a:extLst>
            </p:cNvPr>
            <p:cNvSpPr>
              <a:spLocks/>
            </p:cNvSpPr>
            <p:nvPr/>
          </p:nvSpPr>
          <p:spPr bwMode="auto">
            <a:xfrm>
              <a:off x="3646791" y="4032983"/>
              <a:ext cx="17463" cy="112713"/>
            </a:xfrm>
            <a:custGeom>
              <a:avLst/>
              <a:gdLst>
                <a:gd name="T0" fmla="*/ 5 w 10"/>
                <a:gd name="T1" fmla="*/ 0 h 66"/>
                <a:gd name="T2" fmla="*/ 0 w 10"/>
                <a:gd name="T3" fmla="*/ 4 h 66"/>
                <a:gd name="T4" fmla="*/ 0 w 10"/>
                <a:gd name="T5" fmla="*/ 61 h 66"/>
                <a:gd name="T6" fmla="*/ 5 w 10"/>
                <a:gd name="T7" fmla="*/ 66 h 66"/>
                <a:gd name="T8" fmla="*/ 10 w 10"/>
                <a:gd name="T9" fmla="*/ 61 h 66"/>
                <a:gd name="T10" fmla="*/ 10 w 10"/>
                <a:gd name="T11" fmla="*/ 4 h 66"/>
                <a:gd name="T12" fmla="*/ 5 w 10"/>
                <a:gd name="T13" fmla="*/ 0 h 66"/>
              </a:gdLst>
              <a:ahLst/>
              <a:cxnLst>
                <a:cxn ang="0">
                  <a:pos x="T0" y="T1"/>
                </a:cxn>
                <a:cxn ang="0">
                  <a:pos x="T2" y="T3"/>
                </a:cxn>
                <a:cxn ang="0">
                  <a:pos x="T4" y="T5"/>
                </a:cxn>
                <a:cxn ang="0">
                  <a:pos x="T6" y="T7"/>
                </a:cxn>
                <a:cxn ang="0">
                  <a:pos x="T8" y="T9"/>
                </a:cxn>
                <a:cxn ang="0">
                  <a:pos x="T10" y="T11"/>
                </a:cxn>
                <a:cxn ang="0">
                  <a:pos x="T12" y="T13"/>
                </a:cxn>
              </a:cxnLst>
              <a:rect l="0" t="0" r="r" b="b"/>
              <a:pathLst>
                <a:path w="10" h="66">
                  <a:moveTo>
                    <a:pt x="5" y="0"/>
                  </a:moveTo>
                  <a:cubicBezTo>
                    <a:pt x="3" y="0"/>
                    <a:pt x="0" y="2"/>
                    <a:pt x="0" y="4"/>
                  </a:cubicBezTo>
                  <a:cubicBezTo>
                    <a:pt x="0" y="61"/>
                    <a:pt x="0" y="61"/>
                    <a:pt x="0" y="61"/>
                  </a:cubicBezTo>
                  <a:cubicBezTo>
                    <a:pt x="0" y="64"/>
                    <a:pt x="3" y="66"/>
                    <a:pt x="5" y="66"/>
                  </a:cubicBezTo>
                  <a:cubicBezTo>
                    <a:pt x="8" y="66"/>
                    <a:pt x="10" y="64"/>
                    <a:pt x="10" y="61"/>
                  </a:cubicBezTo>
                  <a:cubicBezTo>
                    <a:pt x="10" y="4"/>
                    <a:pt x="10" y="4"/>
                    <a:pt x="10" y="4"/>
                  </a:cubicBezTo>
                  <a:cubicBezTo>
                    <a:pt x="10" y="2"/>
                    <a:pt x="8" y="0"/>
                    <a:pt x="5" y="0"/>
                  </a:cubicBez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algn="l" defTabSz="903091" rtl="0" eaLnBrk="1" fontAlgn="auto" latinLnBrk="0" hangingPunct="1">
                <a:lnSpc>
                  <a:spcPct val="100000"/>
                </a:lnSpc>
                <a:spcBef>
                  <a:spcPts val="0"/>
                </a:spcBef>
                <a:spcAft>
                  <a:spcPts val="0"/>
                </a:spcAft>
                <a:buClrTx/>
                <a:buSzTx/>
                <a:buFontTx/>
                <a:buNone/>
                <a:tabLst/>
                <a:defRPr/>
              </a:pPr>
              <a:endParaRPr kumimoji="0" lang="de-DE" sz="1814" b="0" i="0" u="none" strike="noStrike" kern="1200" cap="none" spc="0" normalizeH="0" baseline="0" noProof="0">
                <a:ln>
                  <a:noFill/>
                </a:ln>
                <a:effectLst/>
                <a:uLnTx/>
                <a:uFillTx/>
                <a:latin typeface="Arial" panose="020B0604020202020204" pitchFamily="34" charset="0"/>
                <a:cs typeface="Arial" panose="020B0604020202020204" pitchFamily="34" charset="0"/>
              </a:endParaRPr>
            </a:p>
          </p:txBody>
        </p:sp>
        <p:sp>
          <p:nvSpPr>
            <p:cNvPr id="283" name="Freeform 108">
              <a:extLst>
                <a:ext uri="{FF2B5EF4-FFF2-40B4-BE49-F238E27FC236}">
                  <a16:creationId xmlns:a16="http://schemas.microsoft.com/office/drawing/2014/main" id="{7A706410-121B-4544-BC44-CC935314E4CF}"/>
                </a:ext>
              </a:extLst>
            </p:cNvPr>
            <p:cNvSpPr>
              <a:spLocks/>
            </p:cNvSpPr>
            <p:nvPr/>
          </p:nvSpPr>
          <p:spPr bwMode="auto">
            <a:xfrm>
              <a:off x="3672191" y="4031396"/>
              <a:ext cx="71438" cy="114300"/>
            </a:xfrm>
            <a:custGeom>
              <a:avLst/>
              <a:gdLst>
                <a:gd name="T0" fmla="*/ 37 w 41"/>
                <a:gd name="T1" fmla="*/ 1 h 67"/>
                <a:gd name="T2" fmla="*/ 31 w 41"/>
                <a:gd name="T3" fmla="*/ 4 h 67"/>
                <a:gd name="T4" fmla="*/ 20 w 41"/>
                <a:gd name="T5" fmla="*/ 44 h 67"/>
                <a:gd name="T6" fmla="*/ 9 w 41"/>
                <a:gd name="T7" fmla="*/ 4 h 67"/>
                <a:gd name="T8" fmla="*/ 4 w 41"/>
                <a:gd name="T9" fmla="*/ 1 h 67"/>
                <a:gd name="T10" fmla="*/ 0 w 41"/>
                <a:gd name="T11" fmla="*/ 7 h 67"/>
                <a:gd name="T12" fmla="*/ 16 w 41"/>
                <a:gd name="T13" fmla="*/ 63 h 67"/>
                <a:gd name="T14" fmla="*/ 20 w 41"/>
                <a:gd name="T15" fmla="*/ 67 h 67"/>
                <a:gd name="T16" fmla="*/ 25 w 41"/>
                <a:gd name="T17" fmla="*/ 63 h 67"/>
                <a:gd name="T18" fmla="*/ 40 w 41"/>
                <a:gd name="T19" fmla="*/ 7 h 67"/>
                <a:gd name="T20" fmla="*/ 37 w 41"/>
                <a:gd name="T21" fmla="*/ 1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1" h="67">
                  <a:moveTo>
                    <a:pt x="37" y="1"/>
                  </a:moveTo>
                  <a:cubicBezTo>
                    <a:pt x="34" y="0"/>
                    <a:pt x="32" y="2"/>
                    <a:pt x="31" y="4"/>
                  </a:cubicBezTo>
                  <a:cubicBezTo>
                    <a:pt x="20" y="44"/>
                    <a:pt x="20" y="44"/>
                    <a:pt x="20" y="44"/>
                  </a:cubicBezTo>
                  <a:cubicBezTo>
                    <a:pt x="9" y="4"/>
                    <a:pt x="9" y="4"/>
                    <a:pt x="9" y="4"/>
                  </a:cubicBezTo>
                  <a:cubicBezTo>
                    <a:pt x="9" y="2"/>
                    <a:pt x="6" y="0"/>
                    <a:pt x="4" y="1"/>
                  </a:cubicBezTo>
                  <a:cubicBezTo>
                    <a:pt x="1" y="2"/>
                    <a:pt x="0" y="4"/>
                    <a:pt x="0" y="7"/>
                  </a:cubicBezTo>
                  <a:cubicBezTo>
                    <a:pt x="16" y="63"/>
                    <a:pt x="16" y="63"/>
                    <a:pt x="16" y="63"/>
                  </a:cubicBezTo>
                  <a:cubicBezTo>
                    <a:pt x="16" y="66"/>
                    <a:pt x="18" y="67"/>
                    <a:pt x="20" y="67"/>
                  </a:cubicBezTo>
                  <a:cubicBezTo>
                    <a:pt x="22" y="67"/>
                    <a:pt x="24" y="66"/>
                    <a:pt x="25" y="63"/>
                  </a:cubicBezTo>
                  <a:cubicBezTo>
                    <a:pt x="40" y="7"/>
                    <a:pt x="40" y="7"/>
                    <a:pt x="40" y="7"/>
                  </a:cubicBezTo>
                  <a:cubicBezTo>
                    <a:pt x="41" y="4"/>
                    <a:pt x="40" y="2"/>
                    <a:pt x="37" y="1"/>
                  </a:cubicBez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algn="l" defTabSz="903091" rtl="0" eaLnBrk="1" fontAlgn="auto" latinLnBrk="0" hangingPunct="1">
                <a:lnSpc>
                  <a:spcPct val="100000"/>
                </a:lnSpc>
                <a:spcBef>
                  <a:spcPts val="0"/>
                </a:spcBef>
                <a:spcAft>
                  <a:spcPts val="0"/>
                </a:spcAft>
                <a:buClrTx/>
                <a:buSzTx/>
                <a:buFontTx/>
                <a:buNone/>
                <a:tabLst/>
                <a:defRPr/>
              </a:pPr>
              <a:endParaRPr kumimoji="0" lang="de-DE" sz="1814" b="0" i="0" u="none" strike="noStrike" kern="1200" cap="none" spc="0" normalizeH="0" baseline="0" noProof="0">
                <a:ln>
                  <a:noFill/>
                </a:ln>
                <a:effectLst/>
                <a:uLnTx/>
                <a:uFillTx/>
                <a:latin typeface="Arial" panose="020B0604020202020204" pitchFamily="34" charset="0"/>
                <a:cs typeface="Arial" panose="020B0604020202020204" pitchFamily="34" charset="0"/>
              </a:endParaRPr>
            </a:p>
          </p:txBody>
        </p:sp>
      </p:grpSp>
      <p:sp>
        <p:nvSpPr>
          <p:cNvPr id="284" name="ZoneTexte 283">
            <a:extLst>
              <a:ext uri="{FF2B5EF4-FFF2-40B4-BE49-F238E27FC236}">
                <a16:creationId xmlns:a16="http://schemas.microsoft.com/office/drawing/2014/main" id="{F2C3FFE0-7718-4BB2-9E0D-DECF888603A9}"/>
              </a:ext>
            </a:extLst>
          </p:cNvPr>
          <p:cNvSpPr txBox="1"/>
          <p:nvPr/>
        </p:nvSpPr>
        <p:spPr>
          <a:xfrm>
            <a:off x="339665" y="4319864"/>
            <a:ext cx="1440000" cy="261610"/>
          </a:xfrm>
          <a:prstGeom prst="rect">
            <a:avLst/>
          </a:prstGeom>
          <a:noFill/>
        </p:spPr>
        <p:txBody>
          <a:bodyPr wrap="square">
            <a:spAutoFit/>
          </a:bodyPr>
          <a:lstStyle/>
          <a:p>
            <a:pPr algn="ctr"/>
            <a:r>
              <a:rPr lang="fr-FR" sz="1100" b="1">
                <a:solidFill>
                  <a:schemeClr val="bg1">
                    <a:lumMod val="50000"/>
                  </a:schemeClr>
                </a:solidFill>
                <a:latin typeface="Arial" panose="020B0604020202020204" pitchFamily="34" charset="0"/>
                <a:cs typeface="Arial" panose="020B0604020202020204" pitchFamily="34" charset="0"/>
              </a:rPr>
              <a:t>Activités</a:t>
            </a:r>
          </a:p>
        </p:txBody>
      </p:sp>
      <p:cxnSp>
        <p:nvCxnSpPr>
          <p:cNvPr id="285" name="Connecteur droit 285">
            <a:extLst>
              <a:ext uri="{FF2B5EF4-FFF2-40B4-BE49-F238E27FC236}">
                <a16:creationId xmlns:a16="http://schemas.microsoft.com/office/drawing/2014/main" id="{B76CD7F5-0473-4E8E-A0FD-795AA2CDA12A}"/>
              </a:ext>
            </a:extLst>
          </p:cNvPr>
          <p:cNvCxnSpPr>
            <a:cxnSpLocks/>
          </p:cNvCxnSpPr>
          <p:nvPr/>
        </p:nvCxnSpPr>
        <p:spPr>
          <a:xfrm>
            <a:off x="339665" y="4581474"/>
            <a:ext cx="1440000" cy="0"/>
          </a:xfrm>
          <a:prstGeom prst="line">
            <a:avLst/>
          </a:prstGeom>
          <a:ln w="28575">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sp>
        <p:nvSpPr>
          <p:cNvPr id="286" name="ZoneTexte 285">
            <a:extLst>
              <a:ext uri="{FF2B5EF4-FFF2-40B4-BE49-F238E27FC236}">
                <a16:creationId xmlns:a16="http://schemas.microsoft.com/office/drawing/2014/main" id="{9630385F-A4DF-44B2-8C17-84A12FC86A7B}"/>
              </a:ext>
            </a:extLst>
          </p:cNvPr>
          <p:cNvSpPr txBox="1"/>
          <p:nvPr/>
        </p:nvSpPr>
        <p:spPr>
          <a:xfrm>
            <a:off x="329322" y="4664377"/>
            <a:ext cx="1460686" cy="422262"/>
          </a:xfrm>
          <a:prstGeom prst="rect">
            <a:avLst/>
          </a:prstGeom>
          <a:solidFill>
            <a:srgbClr val="F7F7F7"/>
          </a:solidFill>
          <a:ln>
            <a:noFill/>
            <a:prstDash val="dash"/>
          </a:ln>
        </p:spPr>
        <p:txBody>
          <a:bodyPr wrap="square" rtlCol="0" anchor="ctr" anchorCtr="0">
            <a:noAutofit/>
          </a:bodyPr>
          <a:lstStyle/>
          <a:p>
            <a:pPr algn="ctr"/>
            <a:r>
              <a:rPr lang="fr-FR" sz="950" b="1">
                <a:solidFill>
                  <a:schemeClr val="accent1"/>
                </a:solidFill>
                <a:latin typeface="Arial" panose="020B0604020202020204" pitchFamily="34" charset="0"/>
                <a:cs typeface="Arial" panose="020B0604020202020204" pitchFamily="34" charset="0"/>
              </a:rPr>
              <a:t>Visiter / Eclairer / Informer</a:t>
            </a:r>
          </a:p>
        </p:txBody>
      </p:sp>
      <p:sp>
        <p:nvSpPr>
          <p:cNvPr id="295" name="ZoneTexte 294">
            <a:extLst>
              <a:ext uri="{FF2B5EF4-FFF2-40B4-BE49-F238E27FC236}">
                <a16:creationId xmlns:a16="http://schemas.microsoft.com/office/drawing/2014/main" id="{47B5C894-101E-4439-858F-13BE93D98062}"/>
              </a:ext>
            </a:extLst>
          </p:cNvPr>
          <p:cNvSpPr txBox="1"/>
          <p:nvPr/>
        </p:nvSpPr>
        <p:spPr>
          <a:xfrm>
            <a:off x="2188115" y="5169543"/>
            <a:ext cx="2725336" cy="385092"/>
          </a:xfrm>
          <a:prstGeom prst="rect">
            <a:avLst/>
          </a:prstGeom>
          <a:solidFill>
            <a:srgbClr val="EFF1F7"/>
          </a:solidFill>
          <a:ln>
            <a:noFill/>
            <a:prstDash val="dash"/>
          </a:ln>
        </p:spPr>
        <p:txBody>
          <a:bodyPr wrap="square" lIns="72000" rIns="72000" rtlCol="0" anchor="ctr">
            <a:noAutofit/>
          </a:bodyPr>
          <a:lstStyle/>
          <a:p>
            <a:pPr algn="ctr"/>
            <a:r>
              <a:rPr lang="fr-FR" sz="950" b="1" dirty="0">
                <a:solidFill>
                  <a:schemeClr val="accent1"/>
                </a:solidFill>
                <a:latin typeface="Arial" panose="020B0604020202020204" pitchFamily="34" charset="0"/>
                <a:cs typeface="Arial" panose="020B0604020202020204" pitchFamily="34" charset="0"/>
              </a:rPr>
              <a:t>Renseigner quelques éléments du dossier d'accompagnement</a:t>
            </a:r>
            <a:endParaRPr lang="fr-FR" sz="900" i="1" dirty="0">
              <a:solidFill>
                <a:schemeClr val="accent1"/>
              </a:solidFill>
              <a:latin typeface="Arial" panose="020B0604020202020204" pitchFamily="34" charset="0"/>
              <a:cs typeface="Arial" panose="020B0604020202020204" pitchFamily="34" charset="0"/>
            </a:endParaRPr>
          </a:p>
        </p:txBody>
      </p:sp>
      <p:cxnSp>
        <p:nvCxnSpPr>
          <p:cNvPr id="297" name="Connecteur droit 296">
            <a:extLst>
              <a:ext uri="{FF2B5EF4-FFF2-40B4-BE49-F238E27FC236}">
                <a16:creationId xmlns:a16="http://schemas.microsoft.com/office/drawing/2014/main" id="{83D20908-C154-4F76-8F93-0FD177D5E750}"/>
              </a:ext>
            </a:extLst>
          </p:cNvPr>
          <p:cNvCxnSpPr>
            <a:cxnSpLocks/>
            <a:stCxn id="295" idx="1"/>
          </p:cNvCxnSpPr>
          <p:nvPr/>
        </p:nvCxnSpPr>
        <p:spPr>
          <a:xfrm flipH="1">
            <a:off x="1802849" y="5362089"/>
            <a:ext cx="385266" cy="186"/>
          </a:xfrm>
          <a:prstGeom prst="line">
            <a:avLst/>
          </a:prstGeom>
          <a:ln w="12700">
            <a:prstDash val="dash"/>
          </a:ln>
        </p:spPr>
        <p:style>
          <a:lnRef idx="1">
            <a:schemeClr val="accent1"/>
          </a:lnRef>
          <a:fillRef idx="0">
            <a:schemeClr val="accent1"/>
          </a:fillRef>
          <a:effectRef idx="0">
            <a:schemeClr val="accent1"/>
          </a:effectRef>
          <a:fontRef idx="minor">
            <a:schemeClr val="tx1"/>
          </a:fontRef>
        </p:style>
      </p:cxnSp>
      <p:sp>
        <p:nvSpPr>
          <p:cNvPr id="298" name="ZoneTexte 297">
            <a:extLst>
              <a:ext uri="{FF2B5EF4-FFF2-40B4-BE49-F238E27FC236}">
                <a16:creationId xmlns:a16="http://schemas.microsoft.com/office/drawing/2014/main" id="{9D0D05B1-A12D-4949-9E66-90985BB2F5C4}"/>
              </a:ext>
            </a:extLst>
          </p:cNvPr>
          <p:cNvSpPr txBox="1"/>
          <p:nvPr/>
        </p:nvSpPr>
        <p:spPr>
          <a:xfrm>
            <a:off x="329322" y="5169915"/>
            <a:ext cx="1460686" cy="1350472"/>
          </a:xfrm>
          <a:prstGeom prst="rect">
            <a:avLst/>
          </a:prstGeom>
          <a:solidFill>
            <a:srgbClr val="F7F7F7"/>
          </a:solidFill>
          <a:ln>
            <a:noFill/>
            <a:prstDash val="dash"/>
          </a:ln>
        </p:spPr>
        <p:txBody>
          <a:bodyPr wrap="square" rtlCol="0" anchor="ctr" anchorCtr="0">
            <a:noAutofit/>
          </a:bodyPr>
          <a:lstStyle/>
          <a:p>
            <a:pPr algn="ctr"/>
            <a:r>
              <a:rPr lang="fr-FR" sz="950" b="1">
                <a:solidFill>
                  <a:schemeClr val="accent1"/>
                </a:solidFill>
                <a:latin typeface="Arial" panose="020B0604020202020204" pitchFamily="34" charset="0"/>
                <a:cs typeface="Arial" panose="020B0604020202020204" pitchFamily="34" charset="0"/>
              </a:rPr>
              <a:t>Renseigner les premiers éléments des dossiers (soins, accompagnement)</a:t>
            </a:r>
          </a:p>
        </p:txBody>
      </p:sp>
      <p:sp>
        <p:nvSpPr>
          <p:cNvPr id="299" name="ZoneTexte 298">
            <a:extLst>
              <a:ext uri="{FF2B5EF4-FFF2-40B4-BE49-F238E27FC236}">
                <a16:creationId xmlns:a16="http://schemas.microsoft.com/office/drawing/2014/main" id="{7C8C2115-95DB-46D3-A431-ABA543BD0D0E}"/>
              </a:ext>
            </a:extLst>
          </p:cNvPr>
          <p:cNvSpPr txBox="1"/>
          <p:nvPr/>
        </p:nvSpPr>
        <p:spPr>
          <a:xfrm>
            <a:off x="2188115" y="5652790"/>
            <a:ext cx="2725336" cy="384721"/>
          </a:xfrm>
          <a:prstGeom prst="rect">
            <a:avLst/>
          </a:prstGeom>
          <a:solidFill>
            <a:srgbClr val="EFF1F7"/>
          </a:solidFill>
          <a:ln>
            <a:noFill/>
            <a:prstDash val="dash"/>
          </a:ln>
        </p:spPr>
        <p:txBody>
          <a:bodyPr wrap="square" lIns="72000" rIns="72000" rtlCol="0" anchor="ctr">
            <a:noAutofit/>
          </a:bodyPr>
          <a:lstStyle/>
          <a:p>
            <a:pPr algn="ctr"/>
            <a:r>
              <a:rPr lang="fr-FR" sz="950" b="1">
                <a:solidFill>
                  <a:schemeClr val="accent1"/>
                </a:solidFill>
                <a:latin typeface="Arial" panose="020B0604020202020204" pitchFamily="34" charset="0"/>
                <a:cs typeface="Arial" panose="020B0604020202020204" pitchFamily="34" charset="0"/>
              </a:rPr>
              <a:t>Renseigner quelques éléments du dossier sur l'environnement de la personne</a:t>
            </a:r>
            <a:endParaRPr lang="fr-FR" sz="900" i="1">
              <a:solidFill>
                <a:schemeClr val="accent1"/>
              </a:solidFill>
              <a:latin typeface="Arial" panose="020B0604020202020204" pitchFamily="34" charset="0"/>
              <a:cs typeface="Arial" panose="020B0604020202020204" pitchFamily="34" charset="0"/>
            </a:endParaRPr>
          </a:p>
        </p:txBody>
      </p:sp>
      <p:cxnSp>
        <p:nvCxnSpPr>
          <p:cNvPr id="300" name="Connecteur droit 299">
            <a:extLst>
              <a:ext uri="{FF2B5EF4-FFF2-40B4-BE49-F238E27FC236}">
                <a16:creationId xmlns:a16="http://schemas.microsoft.com/office/drawing/2014/main" id="{5EC767C1-A882-4B82-BEAD-FCFCDFD5603E}"/>
              </a:ext>
            </a:extLst>
          </p:cNvPr>
          <p:cNvCxnSpPr>
            <a:cxnSpLocks/>
            <a:stCxn id="299" idx="1"/>
          </p:cNvCxnSpPr>
          <p:nvPr/>
        </p:nvCxnSpPr>
        <p:spPr>
          <a:xfrm flipH="1">
            <a:off x="1802711" y="5845151"/>
            <a:ext cx="385404" cy="0"/>
          </a:xfrm>
          <a:prstGeom prst="line">
            <a:avLst/>
          </a:prstGeom>
          <a:ln w="12700">
            <a:prstDash val="dash"/>
          </a:ln>
        </p:spPr>
        <p:style>
          <a:lnRef idx="1">
            <a:schemeClr val="accent1"/>
          </a:lnRef>
          <a:fillRef idx="0">
            <a:schemeClr val="accent1"/>
          </a:fillRef>
          <a:effectRef idx="0">
            <a:schemeClr val="accent1"/>
          </a:effectRef>
          <a:fontRef idx="minor">
            <a:schemeClr val="tx1"/>
          </a:fontRef>
        </p:style>
      </p:cxnSp>
      <p:sp>
        <p:nvSpPr>
          <p:cNvPr id="301" name="ZoneTexte 300">
            <a:extLst>
              <a:ext uri="{FF2B5EF4-FFF2-40B4-BE49-F238E27FC236}">
                <a16:creationId xmlns:a16="http://schemas.microsoft.com/office/drawing/2014/main" id="{467016B2-64C0-4227-A9B1-8E81950866E6}"/>
              </a:ext>
            </a:extLst>
          </p:cNvPr>
          <p:cNvSpPr txBox="1"/>
          <p:nvPr/>
        </p:nvSpPr>
        <p:spPr>
          <a:xfrm>
            <a:off x="2188115" y="6135665"/>
            <a:ext cx="2725336" cy="384721"/>
          </a:xfrm>
          <a:prstGeom prst="rect">
            <a:avLst/>
          </a:prstGeom>
          <a:solidFill>
            <a:srgbClr val="EFF1F7"/>
          </a:solidFill>
          <a:ln>
            <a:noFill/>
            <a:prstDash val="dash"/>
          </a:ln>
        </p:spPr>
        <p:txBody>
          <a:bodyPr wrap="square" lIns="72000" rIns="72000" rtlCol="0" anchor="ctr">
            <a:noAutofit/>
          </a:bodyPr>
          <a:lstStyle/>
          <a:p>
            <a:pPr algn="ctr"/>
            <a:r>
              <a:rPr lang="fr-FR" sz="950" b="1">
                <a:solidFill>
                  <a:schemeClr val="accent1"/>
                </a:solidFill>
                <a:latin typeface="Arial" panose="020B0604020202020204" pitchFamily="34" charset="0"/>
                <a:cs typeface="Arial" panose="020B0604020202020204" pitchFamily="34" charset="0"/>
              </a:rPr>
              <a:t>Renseigner quelques éléments du dossier sur les habitudes de vie de la personne</a:t>
            </a:r>
            <a:endParaRPr lang="fr-FR" sz="900" i="1">
              <a:solidFill>
                <a:schemeClr val="accent1"/>
              </a:solidFill>
              <a:latin typeface="Arial" panose="020B0604020202020204" pitchFamily="34" charset="0"/>
              <a:cs typeface="Arial" panose="020B0604020202020204" pitchFamily="34" charset="0"/>
            </a:endParaRPr>
          </a:p>
        </p:txBody>
      </p:sp>
      <p:cxnSp>
        <p:nvCxnSpPr>
          <p:cNvPr id="302" name="Connecteur droit 301">
            <a:extLst>
              <a:ext uri="{FF2B5EF4-FFF2-40B4-BE49-F238E27FC236}">
                <a16:creationId xmlns:a16="http://schemas.microsoft.com/office/drawing/2014/main" id="{DC64F8B9-8F5E-4F41-8F08-EFBD0F79269D}"/>
              </a:ext>
            </a:extLst>
          </p:cNvPr>
          <p:cNvCxnSpPr>
            <a:cxnSpLocks/>
            <a:stCxn id="301" idx="1"/>
          </p:cNvCxnSpPr>
          <p:nvPr/>
        </p:nvCxnSpPr>
        <p:spPr>
          <a:xfrm flipH="1">
            <a:off x="1802711" y="6328026"/>
            <a:ext cx="385404" cy="0"/>
          </a:xfrm>
          <a:prstGeom prst="line">
            <a:avLst/>
          </a:prstGeom>
          <a:ln w="12700">
            <a:prstDash val="dash"/>
          </a:ln>
        </p:spPr>
        <p:style>
          <a:lnRef idx="1">
            <a:schemeClr val="accent1"/>
          </a:lnRef>
          <a:fillRef idx="0">
            <a:schemeClr val="accent1"/>
          </a:fillRef>
          <a:effectRef idx="0">
            <a:schemeClr val="accent1"/>
          </a:effectRef>
          <a:fontRef idx="minor">
            <a:schemeClr val="tx1"/>
          </a:fontRef>
        </p:style>
      </p:cxnSp>
      <p:sp>
        <p:nvSpPr>
          <p:cNvPr id="78" name="TextBox 93">
            <a:extLst>
              <a:ext uri="{FF2B5EF4-FFF2-40B4-BE49-F238E27FC236}">
                <a16:creationId xmlns:a16="http://schemas.microsoft.com/office/drawing/2014/main" id="{AD156F28-8B1E-47F4-B462-4E789189B6F9}"/>
              </a:ext>
            </a:extLst>
          </p:cNvPr>
          <p:cNvSpPr txBox="1"/>
          <p:nvPr/>
        </p:nvSpPr>
        <p:spPr>
          <a:xfrm>
            <a:off x="626574" y="1247317"/>
            <a:ext cx="5845903" cy="471247"/>
          </a:xfrm>
          <a:prstGeom prst="rect">
            <a:avLst/>
          </a:prstGeom>
          <a:solidFill>
            <a:srgbClr val="EFF1F7"/>
          </a:solidFill>
        </p:spPr>
        <p:txBody>
          <a:bodyPr wrap="square" lIns="72000" rIns="72000" rtlCol="0" anchor="ctr" anchorCtr="0">
            <a:noAutofit/>
          </a:bodyPr>
          <a:lstStyle/>
          <a:p>
            <a:pPr algn="ctr" defTabSz="914385">
              <a:spcAft>
                <a:spcPts val="300"/>
              </a:spcAft>
              <a:buClr>
                <a:srgbClr val="DB6524"/>
              </a:buClr>
              <a:buSzPct val="103000"/>
              <a:defRPr/>
            </a:pPr>
            <a:r>
              <a:rPr lang="fr-FR" sz="1400" b="1" dirty="0">
                <a:solidFill>
                  <a:srgbClr val="D91F41"/>
                </a:solidFill>
                <a:latin typeface="Arial" panose="020B0604020202020204" pitchFamily="34" charset="0"/>
                <a:cs typeface="Arial" panose="020B0604020202020204" pitchFamily="34" charset="0"/>
              </a:rPr>
              <a:t>Pour accéder au « pas à pas » détaillé du déploiement</a:t>
            </a:r>
          </a:p>
          <a:p>
            <a:pPr algn="ctr" defTabSz="914385">
              <a:spcAft>
                <a:spcPts val="300"/>
              </a:spcAft>
              <a:buClr>
                <a:srgbClr val="DB6524"/>
              </a:buClr>
              <a:buSzPct val="103000"/>
              <a:defRPr/>
            </a:pPr>
            <a:r>
              <a:rPr lang="fr-FR" sz="1400" dirty="0">
                <a:solidFill>
                  <a:schemeClr val="accent1"/>
                </a:solidFill>
                <a:latin typeface="Arial" panose="020B0604020202020204" pitchFamily="34" charset="0"/>
                <a:cs typeface="Arial" panose="020B0604020202020204" pitchFamily="34" charset="0"/>
              </a:rPr>
              <a:t>Consulter le </a:t>
            </a:r>
            <a:r>
              <a:rPr lang="fr-FR" sz="1400" i="1" dirty="0">
                <a:solidFill>
                  <a:schemeClr val="accent1"/>
                </a:solidFill>
                <a:latin typeface="Arial" panose="020B0604020202020204" pitchFamily="34" charset="0"/>
                <a:cs typeface="Arial" panose="020B0604020202020204" pitchFamily="34" charset="0"/>
                <a:hlinkClick r:id="rId4"/>
              </a:rPr>
              <a:t>Kit Déploiement du DUI en ESMS de l’ANAP</a:t>
            </a:r>
            <a:r>
              <a:rPr lang="fr-FR" sz="1400" dirty="0">
                <a:solidFill>
                  <a:schemeClr val="accent1"/>
                </a:solidFill>
                <a:latin typeface="Arial" panose="020B0604020202020204" pitchFamily="34" charset="0"/>
                <a:cs typeface="Arial" panose="020B0604020202020204" pitchFamily="34" charset="0"/>
              </a:rPr>
              <a:t> </a:t>
            </a:r>
          </a:p>
        </p:txBody>
      </p:sp>
      <p:grpSp>
        <p:nvGrpSpPr>
          <p:cNvPr id="79" name="Gruppieren 326">
            <a:extLst>
              <a:ext uri="{FF2B5EF4-FFF2-40B4-BE49-F238E27FC236}">
                <a16:creationId xmlns:a16="http://schemas.microsoft.com/office/drawing/2014/main" id="{72368ED0-83F7-426B-9D27-33A99D175205}"/>
              </a:ext>
            </a:extLst>
          </p:cNvPr>
          <p:cNvGrpSpPr>
            <a:grpSpLocks noChangeAspect="1"/>
          </p:cNvGrpSpPr>
          <p:nvPr/>
        </p:nvGrpSpPr>
        <p:grpSpPr>
          <a:xfrm>
            <a:off x="366943" y="1174471"/>
            <a:ext cx="425963" cy="397773"/>
            <a:chOff x="7507288" y="4041775"/>
            <a:chExt cx="431800" cy="403225"/>
          </a:xfrm>
          <a:solidFill>
            <a:schemeClr val="bg1">
              <a:lumMod val="50000"/>
            </a:schemeClr>
          </a:solidFill>
        </p:grpSpPr>
        <p:sp>
          <p:nvSpPr>
            <p:cNvPr id="80" name="Freeform 117">
              <a:extLst>
                <a:ext uri="{FF2B5EF4-FFF2-40B4-BE49-F238E27FC236}">
                  <a16:creationId xmlns:a16="http://schemas.microsoft.com/office/drawing/2014/main" id="{04F9B86D-C975-4791-9C36-62CEB52A69D6}"/>
                </a:ext>
              </a:extLst>
            </p:cNvPr>
            <p:cNvSpPr>
              <a:spLocks noEditPoints="1"/>
            </p:cNvSpPr>
            <p:nvPr/>
          </p:nvSpPr>
          <p:spPr bwMode="auto">
            <a:xfrm>
              <a:off x="7507288" y="4041775"/>
              <a:ext cx="431800" cy="403225"/>
            </a:xfrm>
            <a:custGeom>
              <a:avLst/>
              <a:gdLst>
                <a:gd name="T0" fmla="*/ 940 w 946"/>
                <a:gd name="T1" fmla="*/ 136 h 882"/>
                <a:gd name="T2" fmla="*/ 810 w 946"/>
                <a:gd name="T3" fmla="*/ 6 h 882"/>
                <a:gd name="T4" fmla="*/ 796 w 946"/>
                <a:gd name="T5" fmla="*/ 0 h 882"/>
                <a:gd name="T6" fmla="*/ 788 w 946"/>
                <a:gd name="T7" fmla="*/ 0 h 882"/>
                <a:gd name="T8" fmla="*/ 747 w 946"/>
                <a:gd name="T9" fmla="*/ 0 h 882"/>
                <a:gd name="T10" fmla="*/ 397 w 946"/>
                <a:gd name="T11" fmla="*/ 0 h 882"/>
                <a:gd name="T12" fmla="*/ 376 w 946"/>
                <a:gd name="T13" fmla="*/ 21 h 882"/>
                <a:gd name="T14" fmla="*/ 376 w 946"/>
                <a:gd name="T15" fmla="*/ 211 h 882"/>
                <a:gd name="T16" fmla="*/ 275 w 946"/>
                <a:gd name="T17" fmla="*/ 271 h 882"/>
                <a:gd name="T18" fmla="*/ 204 w 946"/>
                <a:gd name="T19" fmla="*/ 441 h 882"/>
                <a:gd name="T20" fmla="*/ 237 w 946"/>
                <a:gd name="T21" fmla="*/ 563 h 882"/>
                <a:gd name="T22" fmla="*/ 225 w 946"/>
                <a:gd name="T23" fmla="*/ 569 h 882"/>
                <a:gd name="T24" fmla="*/ 6 w 946"/>
                <a:gd name="T25" fmla="*/ 783 h 882"/>
                <a:gd name="T26" fmla="*/ 0 w 946"/>
                <a:gd name="T27" fmla="*/ 798 h 882"/>
                <a:gd name="T28" fmla="*/ 6 w 946"/>
                <a:gd name="T29" fmla="*/ 812 h 882"/>
                <a:gd name="T30" fmla="*/ 70 w 946"/>
                <a:gd name="T31" fmla="*/ 876 h 882"/>
                <a:gd name="T32" fmla="*/ 84 w 946"/>
                <a:gd name="T33" fmla="*/ 882 h 882"/>
                <a:gd name="T34" fmla="*/ 98 w 946"/>
                <a:gd name="T35" fmla="*/ 876 h 882"/>
                <a:gd name="T36" fmla="*/ 328 w 946"/>
                <a:gd name="T37" fmla="*/ 651 h 882"/>
                <a:gd name="T38" fmla="*/ 376 w 946"/>
                <a:gd name="T39" fmla="*/ 672 h 882"/>
                <a:gd name="T40" fmla="*/ 376 w 946"/>
                <a:gd name="T41" fmla="*/ 781 h 882"/>
                <a:gd name="T42" fmla="*/ 397 w 946"/>
                <a:gd name="T43" fmla="*/ 802 h 882"/>
                <a:gd name="T44" fmla="*/ 926 w 946"/>
                <a:gd name="T45" fmla="*/ 802 h 882"/>
                <a:gd name="T46" fmla="*/ 946 w 946"/>
                <a:gd name="T47" fmla="*/ 781 h 882"/>
                <a:gd name="T48" fmla="*/ 946 w 946"/>
                <a:gd name="T49" fmla="*/ 151 h 882"/>
                <a:gd name="T50" fmla="*/ 940 w 946"/>
                <a:gd name="T51" fmla="*/ 136 h 882"/>
                <a:gd name="T52" fmla="*/ 904 w 946"/>
                <a:gd name="T53" fmla="*/ 158 h 882"/>
                <a:gd name="T54" fmla="*/ 788 w 946"/>
                <a:gd name="T55" fmla="*/ 158 h 882"/>
                <a:gd name="T56" fmla="*/ 788 w 946"/>
                <a:gd name="T57" fmla="*/ 42 h 882"/>
                <a:gd name="T58" fmla="*/ 904 w 946"/>
                <a:gd name="T59" fmla="*/ 158 h 882"/>
                <a:gd name="T60" fmla="*/ 84 w 946"/>
                <a:gd name="T61" fmla="*/ 832 h 882"/>
                <a:gd name="T62" fmla="*/ 50 w 946"/>
                <a:gd name="T63" fmla="*/ 798 h 882"/>
                <a:gd name="T64" fmla="*/ 259 w 946"/>
                <a:gd name="T65" fmla="*/ 594 h 882"/>
                <a:gd name="T66" fmla="*/ 275 w 946"/>
                <a:gd name="T67" fmla="*/ 612 h 882"/>
                <a:gd name="T68" fmla="*/ 293 w 946"/>
                <a:gd name="T69" fmla="*/ 628 h 882"/>
                <a:gd name="T70" fmla="*/ 84 w 946"/>
                <a:gd name="T71" fmla="*/ 832 h 882"/>
                <a:gd name="T72" fmla="*/ 304 w 946"/>
                <a:gd name="T73" fmla="*/ 583 h 882"/>
                <a:gd name="T74" fmla="*/ 246 w 946"/>
                <a:gd name="T75" fmla="*/ 441 h 882"/>
                <a:gd name="T76" fmla="*/ 304 w 946"/>
                <a:gd name="T77" fmla="*/ 300 h 882"/>
                <a:gd name="T78" fmla="*/ 445 w 946"/>
                <a:gd name="T79" fmla="*/ 242 h 882"/>
                <a:gd name="T80" fmla="*/ 601 w 946"/>
                <a:gd name="T81" fmla="*/ 318 h 882"/>
                <a:gd name="T82" fmla="*/ 601 w 946"/>
                <a:gd name="T83" fmla="*/ 565 h 882"/>
                <a:gd name="T84" fmla="*/ 445 w 946"/>
                <a:gd name="T85" fmla="*/ 641 h 882"/>
                <a:gd name="T86" fmla="*/ 304 w 946"/>
                <a:gd name="T87" fmla="*/ 583 h 882"/>
                <a:gd name="T88" fmla="*/ 417 w 946"/>
                <a:gd name="T89" fmla="*/ 761 h 882"/>
                <a:gd name="T90" fmla="*/ 417 w 946"/>
                <a:gd name="T91" fmla="*/ 680 h 882"/>
                <a:gd name="T92" fmla="*/ 445 w 946"/>
                <a:gd name="T93" fmla="*/ 682 h 882"/>
                <a:gd name="T94" fmla="*/ 630 w 946"/>
                <a:gd name="T95" fmla="*/ 595 h 882"/>
                <a:gd name="T96" fmla="*/ 630 w 946"/>
                <a:gd name="T97" fmla="*/ 287 h 882"/>
                <a:gd name="T98" fmla="*/ 445 w 946"/>
                <a:gd name="T99" fmla="*/ 201 h 882"/>
                <a:gd name="T100" fmla="*/ 417 w 946"/>
                <a:gd name="T101" fmla="*/ 203 h 882"/>
                <a:gd name="T102" fmla="*/ 417 w 946"/>
                <a:gd name="T103" fmla="*/ 41 h 882"/>
                <a:gd name="T104" fmla="*/ 747 w 946"/>
                <a:gd name="T105" fmla="*/ 41 h 882"/>
                <a:gd name="T106" fmla="*/ 747 w 946"/>
                <a:gd name="T107" fmla="*/ 178 h 882"/>
                <a:gd name="T108" fmla="*/ 768 w 946"/>
                <a:gd name="T109" fmla="*/ 199 h 882"/>
                <a:gd name="T110" fmla="*/ 905 w 946"/>
                <a:gd name="T111" fmla="*/ 199 h 882"/>
                <a:gd name="T112" fmla="*/ 905 w 946"/>
                <a:gd name="T113" fmla="*/ 761 h 882"/>
                <a:gd name="T114" fmla="*/ 417 w 946"/>
                <a:gd name="T115" fmla="*/ 761 h 8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946" h="882">
                  <a:moveTo>
                    <a:pt x="940" y="136"/>
                  </a:moveTo>
                  <a:cubicBezTo>
                    <a:pt x="810" y="6"/>
                    <a:pt x="810" y="6"/>
                    <a:pt x="810" y="6"/>
                  </a:cubicBezTo>
                  <a:cubicBezTo>
                    <a:pt x="806" y="2"/>
                    <a:pt x="801" y="0"/>
                    <a:pt x="796" y="0"/>
                  </a:cubicBezTo>
                  <a:cubicBezTo>
                    <a:pt x="788" y="0"/>
                    <a:pt x="788" y="0"/>
                    <a:pt x="788" y="0"/>
                  </a:cubicBezTo>
                  <a:cubicBezTo>
                    <a:pt x="747" y="0"/>
                    <a:pt x="747" y="0"/>
                    <a:pt x="747" y="0"/>
                  </a:cubicBezTo>
                  <a:cubicBezTo>
                    <a:pt x="397" y="0"/>
                    <a:pt x="397" y="0"/>
                    <a:pt x="397" y="0"/>
                  </a:cubicBezTo>
                  <a:cubicBezTo>
                    <a:pt x="385" y="0"/>
                    <a:pt x="376" y="9"/>
                    <a:pt x="376" y="21"/>
                  </a:cubicBezTo>
                  <a:cubicBezTo>
                    <a:pt x="376" y="211"/>
                    <a:pt x="376" y="211"/>
                    <a:pt x="376" y="211"/>
                  </a:cubicBezTo>
                  <a:cubicBezTo>
                    <a:pt x="338" y="222"/>
                    <a:pt x="304" y="243"/>
                    <a:pt x="275" y="271"/>
                  </a:cubicBezTo>
                  <a:cubicBezTo>
                    <a:pt x="229" y="317"/>
                    <a:pt x="204" y="377"/>
                    <a:pt x="204" y="441"/>
                  </a:cubicBezTo>
                  <a:cubicBezTo>
                    <a:pt x="204" y="485"/>
                    <a:pt x="216" y="526"/>
                    <a:pt x="237" y="563"/>
                  </a:cubicBezTo>
                  <a:cubicBezTo>
                    <a:pt x="233" y="564"/>
                    <a:pt x="228" y="566"/>
                    <a:pt x="225" y="569"/>
                  </a:cubicBezTo>
                  <a:cubicBezTo>
                    <a:pt x="6" y="783"/>
                    <a:pt x="6" y="783"/>
                    <a:pt x="6" y="783"/>
                  </a:cubicBezTo>
                  <a:cubicBezTo>
                    <a:pt x="2" y="787"/>
                    <a:pt x="0" y="792"/>
                    <a:pt x="0" y="798"/>
                  </a:cubicBezTo>
                  <a:cubicBezTo>
                    <a:pt x="0" y="803"/>
                    <a:pt x="2" y="809"/>
                    <a:pt x="6" y="812"/>
                  </a:cubicBezTo>
                  <a:cubicBezTo>
                    <a:pt x="70" y="876"/>
                    <a:pt x="70" y="876"/>
                    <a:pt x="70" y="876"/>
                  </a:cubicBezTo>
                  <a:cubicBezTo>
                    <a:pt x="74" y="880"/>
                    <a:pt x="79" y="882"/>
                    <a:pt x="84" y="882"/>
                  </a:cubicBezTo>
                  <a:cubicBezTo>
                    <a:pt x="89" y="882"/>
                    <a:pt x="94" y="880"/>
                    <a:pt x="98" y="876"/>
                  </a:cubicBezTo>
                  <a:cubicBezTo>
                    <a:pt x="328" y="651"/>
                    <a:pt x="328" y="651"/>
                    <a:pt x="328" y="651"/>
                  </a:cubicBezTo>
                  <a:cubicBezTo>
                    <a:pt x="343" y="660"/>
                    <a:pt x="359" y="667"/>
                    <a:pt x="376" y="672"/>
                  </a:cubicBezTo>
                  <a:cubicBezTo>
                    <a:pt x="376" y="781"/>
                    <a:pt x="376" y="781"/>
                    <a:pt x="376" y="781"/>
                  </a:cubicBezTo>
                  <a:cubicBezTo>
                    <a:pt x="376" y="793"/>
                    <a:pt x="385" y="802"/>
                    <a:pt x="397" y="802"/>
                  </a:cubicBezTo>
                  <a:cubicBezTo>
                    <a:pt x="926" y="802"/>
                    <a:pt x="926" y="802"/>
                    <a:pt x="926" y="802"/>
                  </a:cubicBezTo>
                  <a:cubicBezTo>
                    <a:pt x="937" y="802"/>
                    <a:pt x="946" y="793"/>
                    <a:pt x="946" y="781"/>
                  </a:cubicBezTo>
                  <a:cubicBezTo>
                    <a:pt x="946" y="151"/>
                    <a:pt x="946" y="151"/>
                    <a:pt x="946" y="151"/>
                  </a:cubicBezTo>
                  <a:cubicBezTo>
                    <a:pt x="946" y="145"/>
                    <a:pt x="944" y="140"/>
                    <a:pt x="940" y="136"/>
                  </a:cubicBezTo>
                  <a:close/>
                  <a:moveTo>
                    <a:pt x="904" y="158"/>
                  </a:moveTo>
                  <a:cubicBezTo>
                    <a:pt x="788" y="158"/>
                    <a:pt x="788" y="158"/>
                    <a:pt x="788" y="158"/>
                  </a:cubicBezTo>
                  <a:cubicBezTo>
                    <a:pt x="788" y="42"/>
                    <a:pt x="788" y="42"/>
                    <a:pt x="788" y="42"/>
                  </a:cubicBezTo>
                  <a:lnTo>
                    <a:pt x="904" y="158"/>
                  </a:lnTo>
                  <a:close/>
                  <a:moveTo>
                    <a:pt x="84" y="832"/>
                  </a:moveTo>
                  <a:cubicBezTo>
                    <a:pt x="50" y="798"/>
                    <a:pt x="50" y="798"/>
                    <a:pt x="50" y="798"/>
                  </a:cubicBezTo>
                  <a:cubicBezTo>
                    <a:pt x="259" y="594"/>
                    <a:pt x="259" y="594"/>
                    <a:pt x="259" y="594"/>
                  </a:cubicBezTo>
                  <a:cubicBezTo>
                    <a:pt x="264" y="600"/>
                    <a:pt x="269" y="606"/>
                    <a:pt x="275" y="612"/>
                  </a:cubicBezTo>
                  <a:cubicBezTo>
                    <a:pt x="281" y="617"/>
                    <a:pt x="287" y="623"/>
                    <a:pt x="293" y="628"/>
                  </a:cubicBezTo>
                  <a:lnTo>
                    <a:pt x="84" y="832"/>
                  </a:lnTo>
                  <a:close/>
                  <a:moveTo>
                    <a:pt x="304" y="583"/>
                  </a:moveTo>
                  <a:cubicBezTo>
                    <a:pt x="266" y="545"/>
                    <a:pt x="246" y="495"/>
                    <a:pt x="246" y="441"/>
                  </a:cubicBezTo>
                  <a:cubicBezTo>
                    <a:pt x="246" y="388"/>
                    <a:pt x="266" y="338"/>
                    <a:pt x="304" y="300"/>
                  </a:cubicBezTo>
                  <a:cubicBezTo>
                    <a:pt x="342" y="263"/>
                    <a:pt x="392" y="242"/>
                    <a:pt x="445" y="242"/>
                  </a:cubicBezTo>
                  <a:cubicBezTo>
                    <a:pt x="506" y="242"/>
                    <a:pt x="563" y="269"/>
                    <a:pt x="601" y="318"/>
                  </a:cubicBezTo>
                  <a:cubicBezTo>
                    <a:pt x="659" y="389"/>
                    <a:pt x="659" y="494"/>
                    <a:pt x="601" y="565"/>
                  </a:cubicBezTo>
                  <a:cubicBezTo>
                    <a:pt x="563" y="614"/>
                    <a:pt x="506" y="641"/>
                    <a:pt x="445" y="641"/>
                  </a:cubicBezTo>
                  <a:cubicBezTo>
                    <a:pt x="392" y="641"/>
                    <a:pt x="342" y="620"/>
                    <a:pt x="304" y="583"/>
                  </a:cubicBezTo>
                  <a:close/>
                  <a:moveTo>
                    <a:pt x="417" y="761"/>
                  </a:moveTo>
                  <a:cubicBezTo>
                    <a:pt x="417" y="680"/>
                    <a:pt x="417" y="680"/>
                    <a:pt x="417" y="680"/>
                  </a:cubicBezTo>
                  <a:cubicBezTo>
                    <a:pt x="426" y="681"/>
                    <a:pt x="436" y="682"/>
                    <a:pt x="445" y="682"/>
                  </a:cubicBezTo>
                  <a:cubicBezTo>
                    <a:pt x="517" y="682"/>
                    <a:pt x="583" y="651"/>
                    <a:pt x="630" y="595"/>
                  </a:cubicBezTo>
                  <a:cubicBezTo>
                    <a:pt x="704" y="507"/>
                    <a:pt x="704" y="375"/>
                    <a:pt x="630" y="287"/>
                  </a:cubicBezTo>
                  <a:cubicBezTo>
                    <a:pt x="583" y="232"/>
                    <a:pt x="516" y="201"/>
                    <a:pt x="445" y="201"/>
                  </a:cubicBezTo>
                  <a:cubicBezTo>
                    <a:pt x="436" y="201"/>
                    <a:pt x="426" y="202"/>
                    <a:pt x="417" y="203"/>
                  </a:cubicBezTo>
                  <a:cubicBezTo>
                    <a:pt x="417" y="41"/>
                    <a:pt x="417" y="41"/>
                    <a:pt x="417" y="41"/>
                  </a:cubicBezTo>
                  <a:cubicBezTo>
                    <a:pt x="747" y="41"/>
                    <a:pt x="747" y="41"/>
                    <a:pt x="747" y="41"/>
                  </a:cubicBezTo>
                  <a:cubicBezTo>
                    <a:pt x="747" y="178"/>
                    <a:pt x="747" y="178"/>
                    <a:pt x="747" y="178"/>
                  </a:cubicBezTo>
                  <a:cubicBezTo>
                    <a:pt x="747" y="190"/>
                    <a:pt x="756" y="199"/>
                    <a:pt x="768" y="199"/>
                  </a:cubicBezTo>
                  <a:cubicBezTo>
                    <a:pt x="905" y="199"/>
                    <a:pt x="905" y="199"/>
                    <a:pt x="905" y="199"/>
                  </a:cubicBezTo>
                  <a:cubicBezTo>
                    <a:pt x="905" y="761"/>
                    <a:pt x="905" y="761"/>
                    <a:pt x="905" y="761"/>
                  </a:cubicBezTo>
                  <a:lnTo>
                    <a:pt x="417" y="761"/>
                  </a:lnTo>
                  <a:close/>
                </a:path>
              </a:pathLst>
            </a:custGeom>
            <a:grpFill/>
            <a:ln w="9525">
              <a:noFill/>
              <a:round/>
              <a:headEnd/>
              <a:tailEnd/>
            </a:ln>
          </p:spPr>
          <p:txBody>
            <a:bodyPr vert="horz" wrap="square" lIns="82935" tIns="41468" rIns="82935" bIns="41468" numCol="1" anchor="t" anchorCtr="0" compatLnSpc="1">
              <a:prstTxWarp prst="textNoShape">
                <a:avLst/>
              </a:prstTxWarp>
            </a:bodyPr>
            <a:lstStyle/>
            <a:p>
              <a:endParaRPr lang="de-DE" sz="1645">
                <a:latin typeface="Arial" panose="020B0604020202020204" pitchFamily="34" charset="0"/>
                <a:cs typeface="Arial" panose="020B0604020202020204" pitchFamily="34" charset="0"/>
              </a:endParaRPr>
            </a:p>
          </p:txBody>
        </p:sp>
        <p:sp>
          <p:nvSpPr>
            <p:cNvPr id="81" name="Freeform 118">
              <a:extLst>
                <a:ext uri="{FF2B5EF4-FFF2-40B4-BE49-F238E27FC236}">
                  <a16:creationId xmlns:a16="http://schemas.microsoft.com/office/drawing/2014/main" id="{0DE0EA1D-DF99-49FA-B024-3B06EB4FA0B8}"/>
                </a:ext>
              </a:extLst>
            </p:cNvPr>
            <p:cNvSpPr>
              <a:spLocks/>
            </p:cNvSpPr>
            <p:nvPr/>
          </p:nvSpPr>
          <p:spPr bwMode="auto">
            <a:xfrm>
              <a:off x="7664451" y="4211638"/>
              <a:ext cx="95250" cy="9525"/>
            </a:xfrm>
            <a:custGeom>
              <a:avLst/>
              <a:gdLst>
                <a:gd name="T0" fmla="*/ 196 w 207"/>
                <a:gd name="T1" fmla="*/ 21 h 21"/>
                <a:gd name="T2" fmla="*/ 10 w 207"/>
                <a:gd name="T3" fmla="*/ 21 h 21"/>
                <a:gd name="T4" fmla="*/ 0 w 207"/>
                <a:gd name="T5" fmla="*/ 11 h 21"/>
                <a:gd name="T6" fmla="*/ 10 w 207"/>
                <a:gd name="T7" fmla="*/ 0 h 21"/>
                <a:gd name="T8" fmla="*/ 196 w 207"/>
                <a:gd name="T9" fmla="*/ 0 h 21"/>
                <a:gd name="T10" fmla="*/ 207 w 207"/>
                <a:gd name="T11" fmla="*/ 11 h 21"/>
                <a:gd name="T12" fmla="*/ 196 w 207"/>
                <a:gd name="T13" fmla="*/ 21 h 21"/>
              </a:gdLst>
              <a:ahLst/>
              <a:cxnLst>
                <a:cxn ang="0">
                  <a:pos x="T0" y="T1"/>
                </a:cxn>
                <a:cxn ang="0">
                  <a:pos x="T2" y="T3"/>
                </a:cxn>
                <a:cxn ang="0">
                  <a:pos x="T4" y="T5"/>
                </a:cxn>
                <a:cxn ang="0">
                  <a:pos x="T6" y="T7"/>
                </a:cxn>
                <a:cxn ang="0">
                  <a:pos x="T8" y="T9"/>
                </a:cxn>
                <a:cxn ang="0">
                  <a:pos x="T10" y="T11"/>
                </a:cxn>
                <a:cxn ang="0">
                  <a:pos x="T12" y="T13"/>
                </a:cxn>
              </a:cxnLst>
              <a:rect l="0" t="0" r="r" b="b"/>
              <a:pathLst>
                <a:path w="207" h="21">
                  <a:moveTo>
                    <a:pt x="196" y="21"/>
                  </a:moveTo>
                  <a:cubicBezTo>
                    <a:pt x="10" y="21"/>
                    <a:pt x="10" y="21"/>
                    <a:pt x="10" y="21"/>
                  </a:cubicBezTo>
                  <a:cubicBezTo>
                    <a:pt x="5" y="21"/>
                    <a:pt x="0" y="16"/>
                    <a:pt x="0" y="11"/>
                  </a:cubicBezTo>
                  <a:cubicBezTo>
                    <a:pt x="0" y="5"/>
                    <a:pt x="5" y="0"/>
                    <a:pt x="10" y="0"/>
                  </a:cubicBezTo>
                  <a:cubicBezTo>
                    <a:pt x="196" y="0"/>
                    <a:pt x="196" y="0"/>
                    <a:pt x="196" y="0"/>
                  </a:cubicBezTo>
                  <a:cubicBezTo>
                    <a:pt x="202" y="0"/>
                    <a:pt x="207" y="5"/>
                    <a:pt x="207" y="11"/>
                  </a:cubicBezTo>
                  <a:cubicBezTo>
                    <a:pt x="207" y="16"/>
                    <a:pt x="202" y="21"/>
                    <a:pt x="196" y="21"/>
                  </a:cubicBezTo>
                  <a:close/>
                </a:path>
              </a:pathLst>
            </a:custGeom>
            <a:grpFill/>
            <a:ln w="9525">
              <a:noFill/>
              <a:round/>
              <a:headEnd/>
              <a:tailEnd/>
            </a:ln>
          </p:spPr>
          <p:txBody>
            <a:bodyPr vert="horz" wrap="square" lIns="82935" tIns="41468" rIns="82935" bIns="41468" numCol="1" anchor="t" anchorCtr="0" compatLnSpc="1">
              <a:prstTxWarp prst="textNoShape">
                <a:avLst/>
              </a:prstTxWarp>
            </a:bodyPr>
            <a:lstStyle/>
            <a:p>
              <a:endParaRPr lang="de-DE" sz="1645">
                <a:latin typeface="Arial" panose="020B0604020202020204" pitchFamily="34" charset="0"/>
                <a:cs typeface="Arial" panose="020B0604020202020204" pitchFamily="34" charset="0"/>
              </a:endParaRPr>
            </a:p>
          </p:txBody>
        </p:sp>
        <p:sp>
          <p:nvSpPr>
            <p:cNvPr id="82" name="Freeform 119">
              <a:extLst>
                <a:ext uri="{FF2B5EF4-FFF2-40B4-BE49-F238E27FC236}">
                  <a16:creationId xmlns:a16="http://schemas.microsoft.com/office/drawing/2014/main" id="{64E96C44-F254-4194-9E7B-39060A8022AA}"/>
                </a:ext>
              </a:extLst>
            </p:cNvPr>
            <p:cNvSpPr>
              <a:spLocks/>
            </p:cNvSpPr>
            <p:nvPr/>
          </p:nvSpPr>
          <p:spPr bwMode="auto">
            <a:xfrm>
              <a:off x="7664451" y="4238625"/>
              <a:ext cx="95250" cy="9525"/>
            </a:xfrm>
            <a:custGeom>
              <a:avLst/>
              <a:gdLst>
                <a:gd name="T0" fmla="*/ 196 w 207"/>
                <a:gd name="T1" fmla="*/ 21 h 21"/>
                <a:gd name="T2" fmla="*/ 10 w 207"/>
                <a:gd name="T3" fmla="*/ 21 h 21"/>
                <a:gd name="T4" fmla="*/ 0 w 207"/>
                <a:gd name="T5" fmla="*/ 10 h 21"/>
                <a:gd name="T6" fmla="*/ 10 w 207"/>
                <a:gd name="T7" fmla="*/ 0 h 21"/>
                <a:gd name="T8" fmla="*/ 196 w 207"/>
                <a:gd name="T9" fmla="*/ 0 h 21"/>
                <a:gd name="T10" fmla="*/ 207 w 207"/>
                <a:gd name="T11" fmla="*/ 10 h 21"/>
                <a:gd name="T12" fmla="*/ 196 w 207"/>
                <a:gd name="T13" fmla="*/ 21 h 21"/>
              </a:gdLst>
              <a:ahLst/>
              <a:cxnLst>
                <a:cxn ang="0">
                  <a:pos x="T0" y="T1"/>
                </a:cxn>
                <a:cxn ang="0">
                  <a:pos x="T2" y="T3"/>
                </a:cxn>
                <a:cxn ang="0">
                  <a:pos x="T4" y="T5"/>
                </a:cxn>
                <a:cxn ang="0">
                  <a:pos x="T6" y="T7"/>
                </a:cxn>
                <a:cxn ang="0">
                  <a:pos x="T8" y="T9"/>
                </a:cxn>
                <a:cxn ang="0">
                  <a:pos x="T10" y="T11"/>
                </a:cxn>
                <a:cxn ang="0">
                  <a:pos x="T12" y="T13"/>
                </a:cxn>
              </a:cxnLst>
              <a:rect l="0" t="0" r="r" b="b"/>
              <a:pathLst>
                <a:path w="207" h="21">
                  <a:moveTo>
                    <a:pt x="196" y="21"/>
                  </a:moveTo>
                  <a:cubicBezTo>
                    <a:pt x="10" y="21"/>
                    <a:pt x="10" y="21"/>
                    <a:pt x="10" y="21"/>
                  </a:cubicBezTo>
                  <a:cubicBezTo>
                    <a:pt x="5" y="21"/>
                    <a:pt x="0" y="16"/>
                    <a:pt x="0" y="10"/>
                  </a:cubicBezTo>
                  <a:cubicBezTo>
                    <a:pt x="0" y="5"/>
                    <a:pt x="5" y="0"/>
                    <a:pt x="10" y="0"/>
                  </a:cubicBezTo>
                  <a:cubicBezTo>
                    <a:pt x="196" y="0"/>
                    <a:pt x="196" y="0"/>
                    <a:pt x="196" y="0"/>
                  </a:cubicBezTo>
                  <a:cubicBezTo>
                    <a:pt x="202" y="0"/>
                    <a:pt x="207" y="5"/>
                    <a:pt x="207" y="10"/>
                  </a:cubicBezTo>
                  <a:cubicBezTo>
                    <a:pt x="207" y="16"/>
                    <a:pt x="202" y="21"/>
                    <a:pt x="196" y="21"/>
                  </a:cubicBezTo>
                  <a:close/>
                </a:path>
              </a:pathLst>
            </a:custGeom>
            <a:grpFill/>
            <a:ln w="9525">
              <a:noFill/>
              <a:round/>
              <a:headEnd/>
              <a:tailEnd/>
            </a:ln>
          </p:spPr>
          <p:txBody>
            <a:bodyPr vert="horz" wrap="square" lIns="82935" tIns="41468" rIns="82935" bIns="41468" numCol="1" anchor="t" anchorCtr="0" compatLnSpc="1">
              <a:prstTxWarp prst="textNoShape">
                <a:avLst/>
              </a:prstTxWarp>
            </a:bodyPr>
            <a:lstStyle/>
            <a:p>
              <a:endParaRPr lang="de-DE" sz="1645">
                <a:latin typeface="Arial" panose="020B0604020202020204" pitchFamily="34" charset="0"/>
                <a:cs typeface="Arial" panose="020B0604020202020204" pitchFamily="34" charset="0"/>
              </a:endParaRPr>
            </a:p>
          </p:txBody>
        </p:sp>
        <p:sp>
          <p:nvSpPr>
            <p:cNvPr id="83" name="Freeform 120">
              <a:extLst>
                <a:ext uri="{FF2B5EF4-FFF2-40B4-BE49-F238E27FC236}">
                  <a16:creationId xmlns:a16="http://schemas.microsoft.com/office/drawing/2014/main" id="{03CBEF47-694E-473F-8DC9-DA005270AF5D}"/>
                </a:ext>
              </a:extLst>
            </p:cNvPr>
            <p:cNvSpPr>
              <a:spLocks/>
            </p:cNvSpPr>
            <p:nvPr/>
          </p:nvSpPr>
          <p:spPr bwMode="auto">
            <a:xfrm>
              <a:off x="7664451" y="4264025"/>
              <a:ext cx="95250" cy="9525"/>
            </a:xfrm>
            <a:custGeom>
              <a:avLst/>
              <a:gdLst>
                <a:gd name="T0" fmla="*/ 196 w 207"/>
                <a:gd name="T1" fmla="*/ 21 h 21"/>
                <a:gd name="T2" fmla="*/ 10 w 207"/>
                <a:gd name="T3" fmla="*/ 21 h 21"/>
                <a:gd name="T4" fmla="*/ 0 w 207"/>
                <a:gd name="T5" fmla="*/ 11 h 21"/>
                <a:gd name="T6" fmla="*/ 10 w 207"/>
                <a:gd name="T7" fmla="*/ 0 h 21"/>
                <a:gd name="T8" fmla="*/ 196 w 207"/>
                <a:gd name="T9" fmla="*/ 0 h 21"/>
                <a:gd name="T10" fmla="*/ 207 w 207"/>
                <a:gd name="T11" fmla="*/ 11 h 21"/>
                <a:gd name="T12" fmla="*/ 196 w 207"/>
                <a:gd name="T13" fmla="*/ 21 h 21"/>
              </a:gdLst>
              <a:ahLst/>
              <a:cxnLst>
                <a:cxn ang="0">
                  <a:pos x="T0" y="T1"/>
                </a:cxn>
                <a:cxn ang="0">
                  <a:pos x="T2" y="T3"/>
                </a:cxn>
                <a:cxn ang="0">
                  <a:pos x="T4" y="T5"/>
                </a:cxn>
                <a:cxn ang="0">
                  <a:pos x="T6" y="T7"/>
                </a:cxn>
                <a:cxn ang="0">
                  <a:pos x="T8" y="T9"/>
                </a:cxn>
                <a:cxn ang="0">
                  <a:pos x="T10" y="T11"/>
                </a:cxn>
                <a:cxn ang="0">
                  <a:pos x="T12" y="T13"/>
                </a:cxn>
              </a:cxnLst>
              <a:rect l="0" t="0" r="r" b="b"/>
              <a:pathLst>
                <a:path w="207" h="21">
                  <a:moveTo>
                    <a:pt x="196" y="21"/>
                  </a:moveTo>
                  <a:cubicBezTo>
                    <a:pt x="10" y="21"/>
                    <a:pt x="10" y="21"/>
                    <a:pt x="10" y="21"/>
                  </a:cubicBezTo>
                  <a:cubicBezTo>
                    <a:pt x="5" y="21"/>
                    <a:pt x="0" y="16"/>
                    <a:pt x="0" y="11"/>
                  </a:cubicBezTo>
                  <a:cubicBezTo>
                    <a:pt x="0" y="5"/>
                    <a:pt x="5" y="0"/>
                    <a:pt x="10" y="0"/>
                  </a:cubicBezTo>
                  <a:cubicBezTo>
                    <a:pt x="196" y="0"/>
                    <a:pt x="196" y="0"/>
                    <a:pt x="196" y="0"/>
                  </a:cubicBezTo>
                  <a:cubicBezTo>
                    <a:pt x="202" y="0"/>
                    <a:pt x="207" y="5"/>
                    <a:pt x="207" y="11"/>
                  </a:cubicBezTo>
                  <a:cubicBezTo>
                    <a:pt x="207" y="16"/>
                    <a:pt x="202" y="21"/>
                    <a:pt x="196" y="21"/>
                  </a:cubicBezTo>
                  <a:close/>
                </a:path>
              </a:pathLst>
            </a:custGeom>
            <a:grpFill/>
            <a:ln w="9525">
              <a:noFill/>
              <a:round/>
              <a:headEnd/>
              <a:tailEnd/>
            </a:ln>
          </p:spPr>
          <p:txBody>
            <a:bodyPr vert="horz" wrap="square" lIns="82935" tIns="41468" rIns="82935" bIns="41468" numCol="1" anchor="t" anchorCtr="0" compatLnSpc="1">
              <a:prstTxWarp prst="textNoShape">
                <a:avLst/>
              </a:prstTxWarp>
            </a:bodyPr>
            <a:lstStyle/>
            <a:p>
              <a:endParaRPr lang="de-DE" sz="1645">
                <a:latin typeface="Arial" panose="020B0604020202020204" pitchFamily="34" charset="0"/>
                <a:cs typeface="Arial" panose="020B0604020202020204" pitchFamily="34" charset="0"/>
              </a:endParaRPr>
            </a:p>
          </p:txBody>
        </p:sp>
      </p:grpSp>
      <p:sp>
        <p:nvSpPr>
          <p:cNvPr id="84" name="ZoneTexte 294">
            <a:extLst>
              <a:ext uri="{FF2B5EF4-FFF2-40B4-BE49-F238E27FC236}">
                <a16:creationId xmlns:a16="http://schemas.microsoft.com/office/drawing/2014/main" id="{991C235D-2916-4AB1-90B1-B54AB97CD2B6}"/>
              </a:ext>
            </a:extLst>
          </p:cNvPr>
          <p:cNvSpPr txBox="1"/>
          <p:nvPr/>
        </p:nvSpPr>
        <p:spPr>
          <a:xfrm>
            <a:off x="2188115" y="6624355"/>
            <a:ext cx="2725336" cy="384721"/>
          </a:xfrm>
          <a:prstGeom prst="rect">
            <a:avLst/>
          </a:prstGeom>
          <a:solidFill>
            <a:srgbClr val="EFF1F7"/>
          </a:solidFill>
          <a:ln>
            <a:noFill/>
            <a:prstDash val="dash"/>
          </a:ln>
        </p:spPr>
        <p:txBody>
          <a:bodyPr wrap="square" lIns="72000" rIns="72000" rtlCol="0" anchor="ctr">
            <a:noAutofit/>
          </a:bodyPr>
          <a:lstStyle/>
          <a:p>
            <a:pPr algn="ctr"/>
            <a:r>
              <a:rPr lang="fr-FR" sz="950" b="1">
                <a:solidFill>
                  <a:schemeClr val="accent1"/>
                </a:solidFill>
                <a:latin typeface="Arial" panose="020B0604020202020204" pitchFamily="34" charset="0"/>
                <a:cs typeface="Arial" panose="020B0604020202020204" pitchFamily="34" charset="0"/>
              </a:rPr>
              <a:t>Ajouter des documents au dossier</a:t>
            </a:r>
            <a:endParaRPr lang="fr-FR" sz="900" i="1">
              <a:solidFill>
                <a:schemeClr val="accent1"/>
              </a:solidFill>
              <a:latin typeface="Arial" panose="020B0604020202020204" pitchFamily="34" charset="0"/>
              <a:cs typeface="Arial" panose="020B0604020202020204" pitchFamily="34" charset="0"/>
            </a:endParaRPr>
          </a:p>
        </p:txBody>
      </p:sp>
      <p:sp>
        <p:nvSpPr>
          <p:cNvPr id="85" name="Rectangle 84">
            <a:extLst>
              <a:ext uri="{FF2B5EF4-FFF2-40B4-BE49-F238E27FC236}">
                <a16:creationId xmlns:a16="http://schemas.microsoft.com/office/drawing/2014/main" id="{14E466D8-C612-4478-9B8F-6AAB1B98605A}"/>
              </a:ext>
            </a:extLst>
          </p:cNvPr>
          <p:cNvSpPr/>
          <p:nvPr/>
        </p:nvSpPr>
        <p:spPr>
          <a:xfrm>
            <a:off x="5312452" y="4716660"/>
            <a:ext cx="1224000" cy="2292414"/>
          </a:xfrm>
          <a:prstGeom prst="rect">
            <a:avLst/>
          </a:prstGeom>
          <a:solidFill>
            <a:srgbClr val="FDF1F3"/>
          </a:solidFill>
          <a:ln>
            <a:no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900" dirty="0">
                <a:solidFill>
                  <a:schemeClr val="accent1"/>
                </a:solidFill>
                <a:latin typeface="Arial" panose="020B0604020202020204" pitchFamily="34" charset="0"/>
                <a:cs typeface="Arial" panose="020B0604020202020204" pitchFamily="34" charset="0"/>
              </a:rPr>
              <a:t>Secrétariat</a:t>
            </a:r>
          </a:p>
          <a:p>
            <a:pPr algn="ctr"/>
            <a:endParaRPr lang="fr-FR" sz="900" dirty="0">
              <a:solidFill>
                <a:schemeClr val="accent1"/>
              </a:solidFill>
              <a:latin typeface="Arial" panose="020B0604020202020204" pitchFamily="34" charset="0"/>
              <a:cs typeface="Arial" panose="020B0604020202020204" pitchFamily="34" charset="0"/>
            </a:endParaRPr>
          </a:p>
          <a:p>
            <a:pPr algn="ctr"/>
            <a:r>
              <a:rPr lang="fr-FR" sz="900" dirty="0">
                <a:solidFill>
                  <a:schemeClr val="accent1"/>
                </a:solidFill>
                <a:latin typeface="Arial" panose="020B0604020202020204" pitchFamily="34" charset="0"/>
                <a:cs typeface="Arial" panose="020B0604020202020204" pitchFamily="34" charset="0"/>
              </a:rPr>
              <a:t>Equipe</a:t>
            </a:r>
          </a:p>
          <a:p>
            <a:pPr algn="ctr"/>
            <a:r>
              <a:rPr lang="fr-FR" sz="900" dirty="0">
                <a:solidFill>
                  <a:schemeClr val="accent1"/>
                </a:solidFill>
                <a:latin typeface="Arial" panose="020B0604020202020204" pitchFamily="34" charset="0"/>
                <a:cs typeface="Arial" panose="020B0604020202020204" pitchFamily="34" charset="0"/>
              </a:rPr>
              <a:t>d’accompagnement</a:t>
            </a:r>
          </a:p>
        </p:txBody>
      </p:sp>
      <p:cxnSp>
        <p:nvCxnSpPr>
          <p:cNvPr id="86" name="Connecteur droit 296">
            <a:extLst>
              <a:ext uri="{FF2B5EF4-FFF2-40B4-BE49-F238E27FC236}">
                <a16:creationId xmlns:a16="http://schemas.microsoft.com/office/drawing/2014/main" id="{49E94CB2-2BBB-4696-8022-83486FFA0D1E}"/>
              </a:ext>
            </a:extLst>
          </p:cNvPr>
          <p:cNvCxnSpPr>
            <a:cxnSpLocks/>
            <a:stCxn id="84" idx="1"/>
          </p:cNvCxnSpPr>
          <p:nvPr/>
        </p:nvCxnSpPr>
        <p:spPr>
          <a:xfrm flipH="1">
            <a:off x="1802848" y="6816716"/>
            <a:ext cx="385267" cy="0"/>
          </a:xfrm>
          <a:prstGeom prst="line">
            <a:avLst/>
          </a:prstGeom>
          <a:ln w="12700">
            <a:prstDash val="dash"/>
          </a:ln>
        </p:spPr>
        <p:style>
          <a:lnRef idx="1">
            <a:schemeClr val="accent1"/>
          </a:lnRef>
          <a:fillRef idx="0">
            <a:schemeClr val="accent1"/>
          </a:fillRef>
          <a:effectRef idx="0">
            <a:schemeClr val="accent1"/>
          </a:effectRef>
          <a:fontRef idx="minor">
            <a:schemeClr val="tx1"/>
          </a:fontRef>
        </p:style>
      </p:cxnSp>
      <p:sp>
        <p:nvSpPr>
          <p:cNvPr id="88" name="ZoneTexte 297">
            <a:extLst>
              <a:ext uri="{FF2B5EF4-FFF2-40B4-BE49-F238E27FC236}">
                <a16:creationId xmlns:a16="http://schemas.microsoft.com/office/drawing/2014/main" id="{31317F45-956A-44F8-AE50-8F702FCF5437}"/>
              </a:ext>
            </a:extLst>
          </p:cNvPr>
          <p:cNvSpPr txBox="1"/>
          <p:nvPr/>
        </p:nvSpPr>
        <p:spPr>
          <a:xfrm>
            <a:off x="329322" y="6624358"/>
            <a:ext cx="1460686" cy="864380"/>
          </a:xfrm>
          <a:prstGeom prst="rect">
            <a:avLst/>
          </a:prstGeom>
          <a:solidFill>
            <a:srgbClr val="F7F7F7"/>
          </a:solidFill>
          <a:ln>
            <a:noFill/>
            <a:prstDash val="dash"/>
          </a:ln>
        </p:spPr>
        <p:txBody>
          <a:bodyPr wrap="square" rtlCol="0" anchor="ctr" anchorCtr="0">
            <a:noAutofit/>
          </a:bodyPr>
          <a:lstStyle/>
          <a:p>
            <a:pPr algn="ctr"/>
            <a:r>
              <a:rPr lang="fr-FR" sz="950" b="1">
                <a:solidFill>
                  <a:schemeClr val="accent1"/>
                </a:solidFill>
                <a:latin typeface="Arial" panose="020B0604020202020204" pitchFamily="34" charset="0"/>
                <a:cs typeface="Arial" panose="020B0604020202020204" pitchFamily="34" charset="0"/>
              </a:rPr>
              <a:t>Réceptionner le dossier</a:t>
            </a:r>
          </a:p>
        </p:txBody>
      </p:sp>
      <p:sp>
        <p:nvSpPr>
          <p:cNvPr id="90" name="ZoneTexte 298">
            <a:extLst>
              <a:ext uri="{FF2B5EF4-FFF2-40B4-BE49-F238E27FC236}">
                <a16:creationId xmlns:a16="http://schemas.microsoft.com/office/drawing/2014/main" id="{1E67341B-07F3-4B86-AE59-61517255F0A9}"/>
              </a:ext>
            </a:extLst>
          </p:cNvPr>
          <p:cNvSpPr txBox="1"/>
          <p:nvPr/>
        </p:nvSpPr>
        <p:spPr>
          <a:xfrm>
            <a:off x="2188115" y="7107232"/>
            <a:ext cx="2725336" cy="384721"/>
          </a:xfrm>
          <a:prstGeom prst="rect">
            <a:avLst/>
          </a:prstGeom>
          <a:solidFill>
            <a:srgbClr val="EFF1F7"/>
          </a:solidFill>
          <a:ln>
            <a:noFill/>
            <a:prstDash val="dash"/>
          </a:ln>
        </p:spPr>
        <p:txBody>
          <a:bodyPr wrap="square" lIns="72000" rIns="72000" rtlCol="0" anchor="ctr">
            <a:noAutofit/>
          </a:bodyPr>
          <a:lstStyle/>
          <a:p>
            <a:pPr algn="ctr"/>
            <a:r>
              <a:rPr lang="fr-FR" sz="950" b="1">
                <a:solidFill>
                  <a:schemeClr val="accent1"/>
                </a:solidFill>
                <a:latin typeface="Arial" panose="020B0604020202020204" pitchFamily="34" charset="0"/>
                <a:cs typeface="Arial" panose="020B0604020202020204" pitchFamily="34" charset="0"/>
              </a:rPr>
              <a:t>Demander  les pièces manquantes ou à mettre à jour</a:t>
            </a:r>
            <a:endParaRPr lang="fr-FR" sz="900" i="1">
              <a:solidFill>
                <a:schemeClr val="accent1"/>
              </a:solidFill>
              <a:latin typeface="Arial" panose="020B0604020202020204" pitchFamily="34" charset="0"/>
              <a:cs typeface="Arial" panose="020B0604020202020204" pitchFamily="34" charset="0"/>
            </a:endParaRPr>
          </a:p>
        </p:txBody>
      </p:sp>
      <p:cxnSp>
        <p:nvCxnSpPr>
          <p:cNvPr id="91" name="Connecteur droit 299">
            <a:extLst>
              <a:ext uri="{FF2B5EF4-FFF2-40B4-BE49-F238E27FC236}">
                <a16:creationId xmlns:a16="http://schemas.microsoft.com/office/drawing/2014/main" id="{25BFB90A-4CCA-4274-BD52-7D3D7BD17259}"/>
              </a:ext>
            </a:extLst>
          </p:cNvPr>
          <p:cNvCxnSpPr>
            <a:cxnSpLocks/>
            <a:stCxn id="90" idx="1"/>
          </p:cNvCxnSpPr>
          <p:nvPr/>
        </p:nvCxnSpPr>
        <p:spPr>
          <a:xfrm flipH="1">
            <a:off x="1802711" y="7299593"/>
            <a:ext cx="385404" cy="0"/>
          </a:xfrm>
          <a:prstGeom prst="line">
            <a:avLst/>
          </a:prstGeom>
          <a:ln w="12700">
            <a:prstDash val="dash"/>
          </a:ln>
        </p:spPr>
        <p:style>
          <a:lnRef idx="1">
            <a:schemeClr val="accent1"/>
          </a:lnRef>
          <a:fillRef idx="0">
            <a:schemeClr val="accent1"/>
          </a:fillRef>
          <a:effectRef idx="0">
            <a:schemeClr val="accent1"/>
          </a:effectRef>
          <a:fontRef idx="minor">
            <a:schemeClr val="tx1"/>
          </a:fontRef>
        </p:style>
      </p:cxnSp>
      <p:sp>
        <p:nvSpPr>
          <p:cNvPr id="100" name="ZoneTexte 294">
            <a:extLst>
              <a:ext uri="{FF2B5EF4-FFF2-40B4-BE49-F238E27FC236}">
                <a16:creationId xmlns:a16="http://schemas.microsoft.com/office/drawing/2014/main" id="{6738152D-4C58-4772-947C-0664C5243A69}"/>
              </a:ext>
            </a:extLst>
          </p:cNvPr>
          <p:cNvSpPr txBox="1"/>
          <p:nvPr/>
        </p:nvSpPr>
        <p:spPr>
          <a:xfrm>
            <a:off x="2188115" y="7586890"/>
            <a:ext cx="2725336" cy="384721"/>
          </a:xfrm>
          <a:prstGeom prst="rect">
            <a:avLst/>
          </a:prstGeom>
          <a:solidFill>
            <a:srgbClr val="EFF1F7"/>
          </a:solidFill>
          <a:ln>
            <a:noFill/>
            <a:prstDash val="dash"/>
          </a:ln>
        </p:spPr>
        <p:txBody>
          <a:bodyPr wrap="square" lIns="72000" rIns="72000" rtlCol="0" anchor="ctr">
            <a:noAutofit/>
          </a:bodyPr>
          <a:lstStyle/>
          <a:p>
            <a:pPr algn="ctr"/>
            <a:r>
              <a:rPr lang="fr-FR" sz="950" b="1">
                <a:solidFill>
                  <a:schemeClr val="accent1"/>
                </a:solidFill>
                <a:latin typeface="Arial" panose="020B0604020202020204" pitchFamily="34" charset="0"/>
                <a:cs typeface="Arial" panose="020B0604020202020204" pitchFamily="34" charset="0"/>
              </a:rPr>
              <a:t>Evaluation du dossier d'admission</a:t>
            </a:r>
            <a:endParaRPr lang="fr-FR" sz="900" i="1">
              <a:solidFill>
                <a:schemeClr val="accent1"/>
              </a:solidFill>
              <a:latin typeface="Arial" panose="020B0604020202020204" pitchFamily="34" charset="0"/>
              <a:cs typeface="Arial" panose="020B0604020202020204" pitchFamily="34" charset="0"/>
            </a:endParaRPr>
          </a:p>
        </p:txBody>
      </p:sp>
      <p:sp>
        <p:nvSpPr>
          <p:cNvPr id="101" name="Rectangle 100">
            <a:extLst>
              <a:ext uri="{FF2B5EF4-FFF2-40B4-BE49-F238E27FC236}">
                <a16:creationId xmlns:a16="http://schemas.microsoft.com/office/drawing/2014/main" id="{5E67F6E9-EC99-4AF4-8A9C-E4C125C4D66C}"/>
              </a:ext>
            </a:extLst>
          </p:cNvPr>
          <p:cNvSpPr/>
          <p:nvPr/>
        </p:nvSpPr>
        <p:spPr>
          <a:xfrm>
            <a:off x="5312452" y="7586891"/>
            <a:ext cx="1224000" cy="864381"/>
          </a:xfrm>
          <a:prstGeom prst="rect">
            <a:avLst/>
          </a:prstGeom>
          <a:solidFill>
            <a:srgbClr val="FDF1F3"/>
          </a:solidFill>
          <a:ln>
            <a:no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900" dirty="0">
                <a:solidFill>
                  <a:schemeClr val="accent1"/>
                </a:solidFill>
                <a:latin typeface="Arial" panose="020B0604020202020204" pitchFamily="34" charset="0"/>
                <a:cs typeface="Arial" panose="020B0604020202020204" pitchFamily="34" charset="0"/>
              </a:rPr>
              <a:t>Directeur</a:t>
            </a:r>
          </a:p>
          <a:p>
            <a:pPr algn="ctr"/>
            <a:endParaRPr lang="fr-FR" sz="900" dirty="0">
              <a:solidFill>
                <a:schemeClr val="accent1"/>
              </a:solidFill>
              <a:latin typeface="Arial" panose="020B0604020202020204" pitchFamily="34" charset="0"/>
              <a:cs typeface="Arial" panose="020B0604020202020204" pitchFamily="34" charset="0"/>
            </a:endParaRPr>
          </a:p>
          <a:p>
            <a:pPr algn="ctr"/>
            <a:r>
              <a:rPr lang="fr-FR" sz="900" dirty="0">
                <a:solidFill>
                  <a:schemeClr val="accent1"/>
                </a:solidFill>
                <a:latin typeface="Arial" panose="020B0604020202020204" pitchFamily="34" charset="0"/>
                <a:cs typeface="Arial" panose="020B0604020202020204" pitchFamily="34" charset="0"/>
              </a:rPr>
              <a:t>Chef de service</a:t>
            </a:r>
          </a:p>
        </p:txBody>
      </p:sp>
      <p:cxnSp>
        <p:nvCxnSpPr>
          <p:cNvPr id="102" name="Connecteur droit 296">
            <a:extLst>
              <a:ext uri="{FF2B5EF4-FFF2-40B4-BE49-F238E27FC236}">
                <a16:creationId xmlns:a16="http://schemas.microsoft.com/office/drawing/2014/main" id="{9C256732-8303-49D9-874B-4035CB654B50}"/>
              </a:ext>
            </a:extLst>
          </p:cNvPr>
          <p:cNvCxnSpPr>
            <a:cxnSpLocks/>
            <a:stCxn id="100" idx="1"/>
          </p:cNvCxnSpPr>
          <p:nvPr/>
        </p:nvCxnSpPr>
        <p:spPr>
          <a:xfrm flipH="1">
            <a:off x="1802848" y="7779251"/>
            <a:ext cx="385267" cy="0"/>
          </a:xfrm>
          <a:prstGeom prst="line">
            <a:avLst/>
          </a:prstGeom>
          <a:ln w="12700">
            <a:prstDash val="dash"/>
          </a:ln>
        </p:spPr>
        <p:style>
          <a:lnRef idx="1">
            <a:schemeClr val="accent1"/>
          </a:lnRef>
          <a:fillRef idx="0">
            <a:schemeClr val="accent1"/>
          </a:fillRef>
          <a:effectRef idx="0">
            <a:schemeClr val="accent1"/>
          </a:effectRef>
          <a:fontRef idx="minor">
            <a:schemeClr val="tx1"/>
          </a:fontRef>
        </p:style>
      </p:cxnSp>
      <p:sp>
        <p:nvSpPr>
          <p:cNvPr id="103" name="ZoneTexte 297">
            <a:extLst>
              <a:ext uri="{FF2B5EF4-FFF2-40B4-BE49-F238E27FC236}">
                <a16:creationId xmlns:a16="http://schemas.microsoft.com/office/drawing/2014/main" id="{BA666511-23A6-44C3-A4F4-D68F8833DC8E}"/>
              </a:ext>
            </a:extLst>
          </p:cNvPr>
          <p:cNvSpPr txBox="1"/>
          <p:nvPr/>
        </p:nvSpPr>
        <p:spPr>
          <a:xfrm>
            <a:off x="329322" y="7586893"/>
            <a:ext cx="1460686" cy="864380"/>
          </a:xfrm>
          <a:prstGeom prst="rect">
            <a:avLst/>
          </a:prstGeom>
          <a:solidFill>
            <a:srgbClr val="F7F7F7"/>
          </a:solidFill>
          <a:ln>
            <a:noFill/>
            <a:prstDash val="dash"/>
          </a:ln>
        </p:spPr>
        <p:txBody>
          <a:bodyPr wrap="square" rtlCol="0" anchor="ctr" anchorCtr="0">
            <a:noAutofit/>
          </a:bodyPr>
          <a:lstStyle/>
          <a:p>
            <a:pPr algn="ctr"/>
            <a:r>
              <a:rPr lang="fr-FR" sz="950" b="1">
                <a:solidFill>
                  <a:schemeClr val="accent1"/>
                </a:solidFill>
                <a:latin typeface="Arial" panose="020B0604020202020204" pitchFamily="34" charset="0"/>
                <a:cs typeface="Arial" panose="020B0604020202020204" pitchFamily="34" charset="0"/>
              </a:rPr>
              <a:t>Evaluer le dossier</a:t>
            </a:r>
          </a:p>
        </p:txBody>
      </p:sp>
      <p:sp>
        <p:nvSpPr>
          <p:cNvPr id="104" name="ZoneTexte 298">
            <a:extLst>
              <a:ext uri="{FF2B5EF4-FFF2-40B4-BE49-F238E27FC236}">
                <a16:creationId xmlns:a16="http://schemas.microsoft.com/office/drawing/2014/main" id="{FB474B74-3580-41F0-A2B6-90CEB4B19F93}"/>
              </a:ext>
            </a:extLst>
          </p:cNvPr>
          <p:cNvSpPr txBox="1"/>
          <p:nvPr/>
        </p:nvSpPr>
        <p:spPr>
          <a:xfrm>
            <a:off x="2188115" y="8069767"/>
            <a:ext cx="2725336" cy="384721"/>
          </a:xfrm>
          <a:prstGeom prst="rect">
            <a:avLst/>
          </a:prstGeom>
          <a:solidFill>
            <a:srgbClr val="EFF1F7"/>
          </a:solidFill>
          <a:ln>
            <a:noFill/>
            <a:prstDash val="dash"/>
          </a:ln>
        </p:spPr>
        <p:txBody>
          <a:bodyPr wrap="square" lIns="72000" rIns="72000" rtlCol="0" anchor="ctr">
            <a:noAutofit/>
          </a:bodyPr>
          <a:lstStyle/>
          <a:p>
            <a:pPr algn="ctr"/>
            <a:r>
              <a:rPr lang="fr-FR" sz="950" b="1">
                <a:solidFill>
                  <a:schemeClr val="accent1"/>
                </a:solidFill>
                <a:latin typeface="Arial" panose="020B0604020202020204" pitchFamily="34" charset="0"/>
                <a:cs typeface="Arial" panose="020B0604020202020204" pitchFamily="34" charset="0"/>
              </a:rPr>
              <a:t>Adéquation avec le projet de la structure</a:t>
            </a:r>
            <a:endParaRPr lang="fr-FR" sz="900" i="1">
              <a:solidFill>
                <a:schemeClr val="accent1"/>
              </a:solidFill>
              <a:latin typeface="Arial" panose="020B0604020202020204" pitchFamily="34" charset="0"/>
              <a:cs typeface="Arial" panose="020B0604020202020204" pitchFamily="34" charset="0"/>
            </a:endParaRPr>
          </a:p>
        </p:txBody>
      </p:sp>
      <p:cxnSp>
        <p:nvCxnSpPr>
          <p:cNvPr id="105" name="Connecteur droit 299">
            <a:extLst>
              <a:ext uri="{FF2B5EF4-FFF2-40B4-BE49-F238E27FC236}">
                <a16:creationId xmlns:a16="http://schemas.microsoft.com/office/drawing/2014/main" id="{31E8D772-34E3-4BB2-9273-B23D22A37C49}"/>
              </a:ext>
            </a:extLst>
          </p:cNvPr>
          <p:cNvCxnSpPr>
            <a:cxnSpLocks/>
            <a:stCxn id="104" idx="1"/>
          </p:cNvCxnSpPr>
          <p:nvPr/>
        </p:nvCxnSpPr>
        <p:spPr>
          <a:xfrm flipH="1">
            <a:off x="1802711" y="8262128"/>
            <a:ext cx="385404" cy="0"/>
          </a:xfrm>
          <a:prstGeom prst="line">
            <a:avLst/>
          </a:prstGeom>
          <a:ln w="12700">
            <a:prstDash val="dash"/>
          </a:ln>
        </p:spPr>
        <p:style>
          <a:lnRef idx="1">
            <a:schemeClr val="accent1"/>
          </a:lnRef>
          <a:fillRef idx="0">
            <a:schemeClr val="accent1"/>
          </a:fillRef>
          <a:effectRef idx="0">
            <a:schemeClr val="accent1"/>
          </a:effectRef>
          <a:fontRef idx="minor">
            <a:schemeClr val="tx1"/>
          </a:fontRef>
        </p:style>
      </p:cxnSp>
      <p:sp>
        <p:nvSpPr>
          <p:cNvPr id="106" name="ZoneTexte 163">
            <a:extLst>
              <a:ext uri="{FF2B5EF4-FFF2-40B4-BE49-F238E27FC236}">
                <a16:creationId xmlns:a16="http://schemas.microsoft.com/office/drawing/2014/main" id="{A6989876-3086-43D8-ABBD-101ABBCD1D28}"/>
              </a:ext>
            </a:extLst>
          </p:cNvPr>
          <p:cNvSpPr txBox="1"/>
          <p:nvPr/>
        </p:nvSpPr>
        <p:spPr>
          <a:xfrm>
            <a:off x="2188115" y="8582486"/>
            <a:ext cx="2725336" cy="376299"/>
          </a:xfrm>
          <a:prstGeom prst="rect">
            <a:avLst/>
          </a:prstGeom>
          <a:solidFill>
            <a:srgbClr val="EFF1F7"/>
          </a:solidFill>
          <a:ln>
            <a:noFill/>
            <a:prstDash val="dash"/>
          </a:ln>
        </p:spPr>
        <p:txBody>
          <a:bodyPr wrap="square" lIns="72000" rIns="72000" rtlCol="0" anchor="ctr">
            <a:noAutofit/>
          </a:bodyPr>
          <a:lstStyle/>
          <a:p>
            <a:pPr algn="ctr"/>
            <a:r>
              <a:rPr lang="fr-FR" sz="950" b="1">
                <a:solidFill>
                  <a:schemeClr val="accent1"/>
                </a:solidFill>
                <a:latin typeface="Arial" panose="020B0604020202020204" pitchFamily="34" charset="0"/>
                <a:cs typeface="Arial" panose="020B0604020202020204" pitchFamily="34" charset="0"/>
              </a:rPr>
              <a:t>Présenter le dossier en commission d'admission</a:t>
            </a:r>
            <a:endParaRPr lang="fr-FR" sz="900" i="1">
              <a:solidFill>
                <a:schemeClr val="accent1"/>
              </a:solidFill>
              <a:latin typeface="Arial" panose="020B0604020202020204" pitchFamily="34" charset="0"/>
              <a:cs typeface="Arial" panose="020B0604020202020204" pitchFamily="34" charset="0"/>
            </a:endParaRPr>
          </a:p>
        </p:txBody>
      </p:sp>
      <p:sp>
        <p:nvSpPr>
          <p:cNvPr id="107" name="Rectangle 106">
            <a:extLst>
              <a:ext uri="{FF2B5EF4-FFF2-40B4-BE49-F238E27FC236}">
                <a16:creationId xmlns:a16="http://schemas.microsoft.com/office/drawing/2014/main" id="{524B1E7E-6529-4BD0-A862-09C4D6DB8DB3}"/>
              </a:ext>
            </a:extLst>
          </p:cNvPr>
          <p:cNvSpPr/>
          <p:nvPr/>
        </p:nvSpPr>
        <p:spPr>
          <a:xfrm>
            <a:off x="5312453" y="8576203"/>
            <a:ext cx="1028640" cy="376299"/>
          </a:xfrm>
          <a:prstGeom prst="rect">
            <a:avLst/>
          </a:prstGeom>
          <a:solidFill>
            <a:srgbClr val="FDF1F3"/>
          </a:solidFill>
          <a:ln>
            <a:no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900">
                <a:solidFill>
                  <a:schemeClr val="accent1"/>
                </a:solidFill>
                <a:latin typeface="Arial" panose="020B0604020202020204" pitchFamily="34" charset="0"/>
                <a:cs typeface="Arial" panose="020B0604020202020204" pitchFamily="34" charset="0"/>
              </a:rPr>
              <a:t>Directeur</a:t>
            </a:r>
          </a:p>
        </p:txBody>
      </p:sp>
      <p:cxnSp>
        <p:nvCxnSpPr>
          <p:cNvPr id="108" name="Connecteur droit 166">
            <a:extLst>
              <a:ext uri="{FF2B5EF4-FFF2-40B4-BE49-F238E27FC236}">
                <a16:creationId xmlns:a16="http://schemas.microsoft.com/office/drawing/2014/main" id="{D0756A96-3834-40F7-9B90-3A8BCAB6CF42}"/>
              </a:ext>
            </a:extLst>
          </p:cNvPr>
          <p:cNvCxnSpPr>
            <a:cxnSpLocks/>
          </p:cNvCxnSpPr>
          <p:nvPr/>
        </p:nvCxnSpPr>
        <p:spPr>
          <a:xfrm flipH="1" flipV="1">
            <a:off x="1777171" y="8770442"/>
            <a:ext cx="398107" cy="1"/>
          </a:xfrm>
          <a:prstGeom prst="line">
            <a:avLst/>
          </a:prstGeom>
          <a:ln w="12700">
            <a:prstDash val="dash"/>
          </a:ln>
        </p:spPr>
        <p:style>
          <a:lnRef idx="1">
            <a:schemeClr val="accent1"/>
          </a:lnRef>
          <a:fillRef idx="0">
            <a:schemeClr val="accent1"/>
          </a:fillRef>
          <a:effectRef idx="0">
            <a:schemeClr val="accent1"/>
          </a:effectRef>
          <a:fontRef idx="minor">
            <a:schemeClr val="tx1"/>
          </a:fontRef>
        </p:style>
      </p:cxnSp>
      <p:sp>
        <p:nvSpPr>
          <p:cNvPr id="109" name="ZoneTexte 285">
            <a:extLst>
              <a:ext uri="{FF2B5EF4-FFF2-40B4-BE49-F238E27FC236}">
                <a16:creationId xmlns:a16="http://schemas.microsoft.com/office/drawing/2014/main" id="{3C4FFF9A-6082-4497-A2BB-A09140FD6D6C}"/>
              </a:ext>
            </a:extLst>
          </p:cNvPr>
          <p:cNvSpPr txBox="1"/>
          <p:nvPr/>
        </p:nvSpPr>
        <p:spPr>
          <a:xfrm>
            <a:off x="329322" y="8559504"/>
            <a:ext cx="1460686" cy="422262"/>
          </a:xfrm>
          <a:prstGeom prst="rect">
            <a:avLst/>
          </a:prstGeom>
          <a:solidFill>
            <a:srgbClr val="F7F7F7"/>
          </a:solidFill>
          <a:ln>
            <a:noFill/>
            <a:prstDash val="dash"/>
          </a:ln>
        </p:spPr>
        <p:txBody>
          <a:bodyPr wrap="square" rtlCol="0" anchor="ctr" anchorCtr="0">
            <a:noAutofit/>
          </a:bodyPr>
          <a:lstStyle/>
          <a:p>
            <a:pPr algn="ctr"/>
            <a:r>
              <a:rPr lang="fr-FR" sz="950" b="1">
                <a:solidFill>
                  <a:schemeClr val="accent1"/>
                </a:solidFill>
                <a:latin typeface="Arial" panose="020B0604020202020204" pitchFamily="34" charset="0"/>
                <a:cs typeface="Arial" panose="020B0604020202020204" pitchFamily="34" charset="0"/>
              </a:rPr>
              <a:t>Décider</a:t>
            </a:r>
          </a:p>
        </p:txBody>
      </p:sp>
      <p:sp>
        <p:nvSpPr>
          <p:cNvPr id="16" name="Rectangle: Rounded Corners 15">
            <a:extLst>
              <a:ext uri="{FF2B5EF4-FFF2-40B4-BE49-F238E27FC236}">
                <a16:creationId xmlns:a16="http://schemas.microsoft.com/office/drawing/2014/main" id="{C80CAF67-3BE1-4FB9-8770-CAE8B069991A}"/>
              </a:ext>
            </a:extLst>
          </p:cNvPr>
          <p:cNvSpPr/>
          <p:nvPr/>
        </p:nvSpPr>
        <p:spPr>
          <a:xfrm rot="16200000">
            <a:off x="-786958" y="5508757"/>
            <a:ext cx="1872338" cy="150925"/>
          </a:xfrm>
          <a:prstGeom prst="roundRect">
            <a:avLst/>
          </a:prstGeom>
          <a:solidFill>
            <a:srgbClr val="D91F4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000">
                <a:latin typeface="Arial" panose="020B0604020202020204" pitchFamily="34" charset="0"/>
                <a:cs typeface="Arial" panose="020B0604020202020204" pitchFamily="34" charset="0"/>
              </a:rPr>
              <a:t>Renseigner / Expliquer</a:t>
            </a:r>
          </a:p>
        </p:txBody>
      </p:sp>
      <p:sp>
        <p:nvSpPr>
          <p:cNvPr id="117" name="Rectangle: Rounded Corners 116">
            <a:extLst>
              <a:ext uri="{FF2B5EF4-FFF2-40B4-BE49-F238E27FC236}">
                <a16:creationId xmlns:a16="http://schemas.microsoft.com/office/drawing/2014/main" id="{C32C71B7-D024-4C38-94CC-40FF69640180}"/>
              </a:ext>
            </a:extLst>
          </p:cNvPr>
          <p:cNvSpPr/>
          <p:nvPr/>
        </p:nvSpPr>
        <p:spPr>
          <a:xfrm rot="16200000">
            <a:off x="-1029493" y="7727598"/>
            <a:ext cx="2357412" cy="150927"/>
          </a:xfrm>
          <a:prstGeom prst="roundRect">
            <a:avLst/>
          </a:prstGeom>
          <a:solidFill>
            <a:srgbClr val="D91F4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000">
                <a:latin typeface="Arial" panose="020B0604020202020204" pitchFamily="34" charset="0"/>
                <a:cs typeface="Arial" panose="020B0604020202020204" pitchFamily="34" charset="0"/>
              </a:rPr>
              <a:t>Pré-admettre</a:t>
            </a:r>
          </a:p>
        </p:txBody>
      </p:sp>
      <p:sp>
        <p:nvSpPr>
          <p:cNvPr id="94" name="Rectangle 93">
            <a:extLst>
              <a:ext uri="{FF2B5EF4-FFF2-40B4-BE49-F238E27FC236}">
                <a16:creationId xmlns:a16="http://schemas.microsoft.com/office/drawing/2014/main" id="{D296D2CA-B2D9-42C9-9562-9484A39477FE}"/>
              </a:ext>
            </a:extLst>
          </p:cNvPr>
          <p:cNvSpPr/>
          <p:nvPr/>
        </p:nvSpPr>
        <p:spPr>
          <a:xfrm>
            <a:off x="5316213" y="7112439"/>
            <a:ext cx="1224000" cy="376299"/>
          </a:xfrm>
          <a:prstGeom prst="rect">
            <a:avLst/>
          </a:prstGeom>
          <a:solidFill>
            <a:srgbClr val="FDF1F3"/>
          </a:solidFill>
          <a:ln>
            <a:no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900">
                <a:solidFill>
                  <a:schemeClr val="accent1"/>
                </a:solidFill>
                <a:latin typeface="Arial" panose="020B0604020202020204" pitchFamily="34" charset="0"/>
                <a:cs typeface="Arial" panose="020B0604020202020204" pitchFamily="34" charset="0"/>
              </a:rPr>
              <a:t>Secrétariat</a:t>
            </a:r>
          </a:p>
        </p:txBody>
      </p:sp>
    </p:spTree>
    <p:extLst>
      <p:ext uri="{BB962C8B-B14F-4D97-AF65-F5344CB8AC3E}">
        <p14:creationId xmlns:p14="http://schemas.microsoft.com/office/powerpoint/2010/main" val="30938372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266"/>
                                        </p:tgtEl>
                                        <p:attrNameLst>
                                          <p:attrName>style.visibility</p:attrName>
                                        </p:attrNameLst>
                                      </p:cBhvr>
                                      <p:to>
                                        <p:strVal val="visible"/>
                                      </p:to>
                                    </p:set>
                                    <p:animEffect transition="in" filter="fade">
                                      <p:cBhvr>
                                        <p:cTn id="7" dur="700"/>
                                        <p:tgtEl>
                                          <p:spTgt spid="266"/>
                                        </p:tgtEl>
                                      </p:cBhvr>
                                    </p:animEffect>
                                  </p:childTnLst>
                                </p:cTn>
                              </p:par>
                              <p:par>
                                <p:cTn id="8" presetID="42" presetClass="path" presetSubtype="0" decel="100000" fill="hold" nodeType="withEffect">
                                  <p:stCondLst>
                                    <p:cond delay="0"/>
                                  </p:stCondLst>
                                  <p:childTnLst>
                                    <p:animMotion origin="layout" path="M 2.22222E-6 2.82051E-6 L 2.22222E-6 0.075 " pathEditMode="relative" rAng="0" ptsTypes="AA">
                                      <p:cBhvr>
                                        <p:cTn id="9" dur="1050" spd="-100000" fill="hold"/>
                                        <p:tgtEl>
                                          <p:spTgt spid="266"/>
                                        </p:tgtEl>
                                        <p:attrNameLst>
                                          <p:attrName>ppt_x</p:attrName>
                                          <p:attrName>ppt_y</p:attrName>
                                        </p:attrNameLst>
                                      </p:cBhvr>
                                      <p:rCtr x="0" y="375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 name="Rectangle 86">
            <a:extLst>
              <a:ext uri="{FF2B5EF4-FFF2-40B4-BE49-F238E27FC236}">
                <a16:creationId xmlns:a16="http://schemas.microsoft.com/office/drawing/2014/main" id="{1DE323F2-7558-42B5-81C8-19911B6CC31A}"/>
              </a:ext>
            </a:extLst>
          </p:cNvPr>
          <p:cNvSpPr/>
          <p:nvPr/>
        </p:nvSpPr>
        <p:spPr>
          <a:xfrm>
            <a:off x="3120181" y="112858"/>
            <a:ext cx="3561610" cy="600942"/>
          </a:xfrm>
          <a:prstGeom prst="rect">
            <a:avLst/>
          </a:prstGeom>
          <a:solidFill>
            <a:schemeClr val="accent1">
              <a:alpha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21500" tIns="72000" rIns="121500" bIns="72000" rtlCol="0" anchor="ctr">
            <a:noAutofit/>
          </a:bodyPr>
          <a:lstStyle/>
          <a:p>
            <a:pPr marL="160731" marR="0" lvl="0" indent="-160731" algn="l" defTabSz="514342" rtl="0" eaLnBrk="1" fontAlgn="auto" latinLnBrk="0" hangingPunct="1">
              <a:lnSpc>
                <a:spcPct val="100000"/>
              </a:lnSpc>
              <a:spcBef>
                <a:spcPts val="0"/>
              </a:spcBef>
              <a:spcAft>
                <a:spcPts val="0"/>
              </a:spcAft>
              <a:buClrTx/>
              <a:buSzTx/>
              <a:buFontTx/>
              <a:buBlip>
                <a:blip r:embed="rId3"/>
              </a:buBlip>
              <a:tabLst/>
              <a:defRPr/>
            </a:pPr>
            <a:r>
              <a:rPr kumimoji="0" lang="fr-FR" sz="1200" b="0" i="0" u="none" strike="noStrike" kern="1200" cap="none" spc="0" normalizeH="0" baseline="0" noProof="0">
                <a:ln>
                  <a:noFill/>
                </a:ln>
                <a:solidFill>
                  <a:srgbClr val="D91F41"/>
                </a:solidFill>
                <a:effectLst/>
                <a:uLnTx/>
                <a:uFillTx/>
                <a:latin typeface="Arial" panose="020B0604020202020204" pitchFamily="34" charset="0"/>
                <a:cs typeface="Arial" panose="020B0604020202020204" pitchFamily="34" charset="0"/>
              </a:rPr>
              <a:t>Dimension 2 – Déploiement du SI MS </a:t>
            </a:r>
            <a:br>
              <a:rPr kumimoji="0" lang="fr-FR" sz="1200" b="0" i="0" u="none" strike="noStrike" kern="1200" cap="none" spc="0" normalizeH="0" baseline="0" noProof="0">
                <a:ln>
                  <a:noFill/>
                </a:ln>
                <a:solidFill>
                  <a:srgbClr val="D91F41"/>
                </a:solidFill>
                <a:effectLst/>
                <a:uLnTx/>
                <a:uFillTx/>
                <a:latin typeface="Arial" panose="020B0604020202020204" pitchFamily="34" charset="0"/>
                <a:cs typeface="Arial" panose="020B0604020202020204" pitchFamily="34" charset="0"/>
              </a:rPr>
            </a:br>
            <a:r>
              <a:rPr kumimoji="0" lang="fr-FR" sz="1200" b="0" i="0" u="none" strike="noStrike" kern="1200" cap="none" spc="0" normalizeH="0" baseline="0" noProof="0">
                <a:ln>
                  <a:noFill/>
                </a:ln>
                <a:solidFill>
                  <a:srgbClr val="0A2463"/>
                </a:solidFill>
                <a:effectLst/>
                <a:uLnTx/>
                <a:uFillTx/>
                <a:latin typeface="Arial" panose="020B0604020202020204" pitchFamily="34" charset="0"/>
                <a:cs typeface="Arial" panose="020B0604020202020204" pitchFamily="34" charset="0"/>
              </a:rPr>
              <a:t>Brique fonctionnelle </a:t>
            </a:r>
            <a:r>
              <a:rPr lang="fr-FR" sz="1200">
                <a:solidFill>
                  <a:srgbClr val="0A2463"/>
                </a:solidFill>
                <a:latin typeface="Arial" panose="020B0604020202020204" pitchFamily="34" charset="0"/>
                <a:cs typeface="Arial" panose="020B0604020202020204" pitchFamily="34" charset="0"/>
              </a:rPr>
              <a:t>Accompagnement de l’usager</a:t>
            </a:r>
            <a:endParaRPr kumimoji="0" lang="fr-FR" sz="1200" b="0" i="0" u="none" strike="noStrike" kern="1200" cap="none" spc="0" normalizeH="0" baseline="0" noProof="0">
              <a:ln>
                <a:noFill/>
              </a:ln>
              <a:solidFill>
                <a:srgbClr val="0A2463"/>
              </a:solidFill>
              <a:effectLst/>
              <a:uLnTx/>
              <a:uFillTx/>
              <a:latin typeface="Arial" panose="020B0604020202020204" pitchFamily="34" charset="0"/>
              <a:cs typeface="Arial" panose="020B0604020202020204" pitchFamily="34" charset="0"/>
            </a:endParaRPr>
          </a:p>
        </p:txBody>
      </p:sp>
      <p:sp>
        <p:nvSpPr>
          <p:cNvPr id="92" name="Freeform: Shape 91">
            <a:extLst>
              <a:ext uri="{FF2B5EF4-FFF2-40B4-BE49-F238E27FC236}">
                <a16:creationId xmlns:a16="http://schemas.microsoft.com/office/drawing/2014/main" id="{C984F5EB-6CBC-4CFD-B9B2-AEF51BE507F7}"/>
              </a:ext>
            </a:extLst>
          </p:cNvPr>
          <p:cNvSpPr/>
          <p:nvPr/>
        </p:nvSpPr>
        <p:spPr>
          <a:xfrm>
            <a:off x="5033501" y="8985774"/>
            <a:ext cx="1824499" cy="1668195"/>
          </a:xfrm>
          <a:custGeom>
            <a:avLst/>
            <a:gdLst>
              <a:gd name="connsiteX0" fmla="*/ 1211997 w 3243554"/>
              <a:gd name="connsiteY0" fmla="*/ 0 h 2965680"/>
              <a:gd name="connsiteX1" fmla="*/ 3243554 w 3243554"/>
              <a:gd name="connsiteY1" fmla="*/ 0 h 2965680"/>
              <a:gd name="connsiteX2" fmla="*/ 3175663 w 3243554"/>
              <a:gd name="connsiteY2" fmla="*/ 166158 h 2965680"/>
              <a:gd name="connsiteX3" fmla="*/ 2941442 w 3243554"/>
              <a:gd name="connsiteY3" fmla="*/ 739537 h 2965680"/>
              <a:gd name="connsiteX4" fmla="*/ 814532 w 3243554"/>
              <a:gd name="connsiteY4" fmla="*/ 2965680 h 2965680"/>
              <a:gd name="connsiteX5" fmla="*/ 0 w 3243554"/>
              <a:gd name="connsiteY5" fmla="*/ 2965680 h 2965680"/>
              <a:gd name="connsiteX6" fmla="*/ 1157031 w 3243554"/>
              <a:gd name="connsiteY6" fmla="*/ 134510 h 29656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243554" h="2965680">
                <a:moveTo>
                  <a:pt x="1211997" y="0"/>
                </a:moveTo>
                <a:lnTo>
                  <a:pt x="3243554" y="0"/>
                </a:lnTo>
                <a:lnTo>
                  <a:pt x="3175663" y="166158"/>
                </a:lnTo>
                <a:cubicBezTo>
                  <a:pt x="3055606" y="459998"/>
                  <a:pt x="2966260" y="678704"/>
                  <a:pt x="2941442" y="739537"/>
                </a:cubicBezTo>
                <a:cubicBezTo>
                  <a:pt x="2412818" y="2033248"/>
                  <a:pt x="2042779" y="2965680"/>
                  <a:pt x="814532" y="2965680"/>
                </a:cubicBezTo>
                <a:lnTo>
                  <a:pt x="0" y="2965680"/>
                </a:lnTo>
                <a:cubicBezTo>
                  <a:pt x="0" y="2965680"/>
                  <a:pt x="714904" y="1216443"/>
                  <a:pt x="1157031" y="134510"/>
                </a:cubicBezTo>
                <a:close/>
              </a:path>
            </a:pathLst>
          </a:custGeom>
          <a:gradFill>
            <a:gsLst>
              <a:gs pos="5000">
                <a:schemeClr val="accent2"/>
              </a:gs>
              <a:gs pos="80000">
                <a:schemeClr val="accent2">
                  <a:alpha val="0"/>
                </a:schemeClr>
              </a:gs>
            </a:gsLst>
            <a:lin ang="16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4655" tIns="32327" rIns="64655" bIns="32327" numCol="1" spcCol="0" rtlCol="0" fromWordArt="0" anchor="ctr" anchorCtr="0" forceAA="0" compatLnSpc="1">
            <a:prstTxWarp prst="textNoShape">
              <a:avLst/>
            </a:prstTxWarp>
            <a:noAutofit/>
          </a:bodyPr>
          <a:lstStyle/>
          <a:p>
            <a:pPr marL="0" marR="0" lvl="0" indent="0" algn="ctr" defTabSz="514342" rtl="0" eaLnBrk="1" fontAlgn="auto" latinLnBrk="0" hangingPunct="1">
              <a:lnSpc>
                <a:spcPct val="100000"/>
              </a:lnSpc>
              <a:spcBef>
                <a:spcPts val="0"/>
              </a:spcBef>
              <a:spcAft>
                <a:spcPts val="0"/>
              </a:spcAft>
              <a:buClrTx/>
              <a:buSzTx/>
              <a:buFontTx/>
              <a:buNone/>
              <a:tabLst/>
              <a:defRPr/>
            </a:pPr>
            <a:endParaRPr kumimoji="0" lang="de-DE" sz="1273" b="0" i="0" u="none" strike="noStrike" kern="1200" cap="none" spc="0" normalizeH="0" baseline="0" noProof="0">
              <a:ln>
                <a:noFill/>
              </a:ln>
              <a:solidFill>
                <a:srgbClr val="FFFFFF"/>
              </a:solidFill>
              <a:effectLst/>
              <a:uLnTx/>
              <a:uFillTx/>
              <a:latin typeface="Arial" panose="020B0604020202020204" pitchFamily="34" charset="0"/>
              <a:cs typeface="Arial" panose="020B0604020202020204" pitchFamily="34" charset="0"/>
            </a:endParaRPr>
          </a:p>
        </p:txBody>
      </p:sp>
      <p:sp>
        <p:nvSpPr>
          <p:cNvPr id="93" name="Graphic 43">
            <a:extLst>
              <a:ext uri="{FF2B5EF4-FFF2-40B4-BE49-F238E27FC236}">
                <a16:creationId xmlns:a16="http://schemas.microsoft.com/office/drawing/2014/main" id="{65CE673F-A993-466F-A038-4F926E773D03}"/>
              </a:ext>
            </a:extLst>
          </p:cNvPr>
          <p:cNvSpPr/>
          <p:nvPr/>
        </p:nvSpPr>
        <p:spPr>
          <a:xfrm>
            <a:off x="6270051" y="8139138"/>
            <a:ext cx="1039950" cy="1305732"/>
          </a:xfrm>
          <a:custGeom>
            <a:avLst/>
            <a:gdLst>
              <a:gd name="connsiteX0" fmla="*/ 1264253 w 1601342"/>
              <a:gd name="connsiteY0" fmla="*/ 0 h 2010594"/>
              <a:gd name="connsiteX1" fmla="*/ 572453 w 1601342"/>
              <a:gd name="connsiteY1" fmla="*/ 609778 h 2010594"/>
              <a:gd name="connsiteX2" fmla="*/ 0 w 1601342"/>
              <a:gd name="connsiteY2" fmla="*/ 2010594 h 2010594"/>
              <a:gd name="connsiteX3" fmla="*/ 312611 w 1601342"/>
              <a:gd name="connsiteY3" fmla="*/ 2010594 h 2010594"/>
              <a:gd name="connsiteX4" fmla="*/ 1128903 w 1601342"/>
              <a:gd name="connsiteY4" fmla="*/ 1156220 h 2010594"/>
              <a:gd name="connsiteX5" fmla="*/ 1601343 w 1601342"/>
              <a:gd name="connsiteY5" fmla="*/ 0 h 20105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601342" h="2010594">
                <a:moveTo>
                  <a:pt x="1264253" y="0"/>
                </a:moveTo>
                <a:cubicBezTo>
                  <a:pt x="915257" y="0"/>
                  <a:pt x="676275" y="356053"/>
                  <a:pt x="572453" y="609778"/>
                </a:cubicBezTo>
                <a:cubicBezTo>
                  <a:pt x="531114" y="711059"/>
                  <a:pt x="0" y="2010594"/>
                  <a:pt x="0" y="2010594"/>
                </a:cubicBezTo>
                <a:lnTo>
                  <a:pt x="312611" y="2010594"/>
                </a:lnTo>
                <a:cubicBezTo>
                  <a:pt x="784003" y="2010594"/>
                  <a:pt x="926021" y="1652735"/>
                  <a:pt x="1128903" y="1156220"/>
                </a:cubicBezTo>
                <a:cubicBezTo>
                  <a:pt x="1167003" y="1062832"/>
                  <a:pt x="1601343" y="0"/>
                  <a:pt x="1601343" y="0"/>
                </a:cubicBezTo>
                <a:close/>
              </a:path>
            </a:pathLst>
          </a:custGeom>
          <a:gradFill>
            <a:gsLst>
              <a:gs pos="0">
                <a:schemeClr val="accent2">
                  <a:alpha val="50000"/>
                </a:schemeClr>
              </a:gs>
              <a:gs pos="100000">
                <a:schemeClr val="accent2">
                  <a:alpha val="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4655" tIns="32327" rIns="64655" bIns="32327" numCol="1" spcCol="0" rtlCol="0" fromWordArt="0" anchor="ctr" anchorCtr="0" forceAA="0" compatLnSpc="1">
            <a:prstTxWarp prst="textNoShape">
              <a:avLst/>
            </a:prstTxWarp>
            <a:noAutofit/>
          </a:bodyPr>
          <a:lstStyle/>
          <a:p>
            <a:pPr marL="0" marR="0" lvl="0" indent="0" algn="ctr" defTabSz="514342" rtl="0" eaLnBrk="1" fontAlgn="auto" latinLnBrk="0" hangingPunct="1">
              <a:lnSpc>
                <a:spcPct val="100000"/>
              </a:lnSpc>
              <a:spcBef>
                <a:spcPts val="0"/>
              </a:spcBef>
              <a:spcAft>
                <a:spcPts val="0"/>
              </a:spcAft>
              <a:buClrTx/>
              <a:buSzTx/>
              <a:buFontTx/>
              <a:buNone/>
              <a:tabLst/>
              <a:defRPr/>
            </a:pPr>
            <a:endParaRPr kumimoji="0" lang="de-DE" sz="1273" b="0" i="0" u="none" strike="noStrike" kern="1200" cap="none" spc="0" normalizeH="0" baseline="0" noProof="0">
              <a:ln>
                <a:noFill/>
              </a:ln>
              <a:solidFill>
                <a:srgbClr val="FFFFFF"/>
              </a:solidFill>
              <a:effectLst/>
              <a:uLnTx/>
              <a:uFillTx/>
              <a:latin typeface="Arial" panose="020B0604020202020204" pitchFamily="34" charset="0"/>
              <a:cs typeface="Arial" panose="020B0604020202020204" pitchFamily="34" charset="0"/>
            </a:endParaRPr>
          </a:p>
        </p:txBody>
      </p:sp>
      <p:sp>
        <p:nvSpPr>
          <p:cNvPr id="169" name="ZoneTexte 168">
            <a:extLst>
              <a:ext uri="{FF2B5EF4-FFF2-40B4-BE49-F238E27FC236}">
                <a16:creationId xmlns:a16="http://schemas.microsoft.com/office/drawing/2014/main" id="{79D63C4D-9A01-498C-BB2E-DB8ECED444E6}"/>
              </a:ext>
            </a:extLst>
          </p:cNvPr>
          <p:cNvSpPr txBox="1"/>
          <p:nvPr/>
        </p:nvSpPr>
        <p:spPr>
          <a:xfrm>
            <a:off x="2188184" y="1299706"/>
            <a:ext cx="2725199" cy="261610"/>
          </a:xfrm>
          <a:prstGeom prst="rect">
            <a:avLst/>
          </a:prstGeom>
          <a:noFill/>
        </p:spPr>
        <p:txBody>
          <a:bodyPr wrap="square">
            <a:spAutoFit/>
          </a:bodyPr>
          <a:lstStyle/>
          <a:p>
            <a:pPr algn="ctr"/>
            <a:r>
              <a:rPr lang="fr-FR" sz="1100" b="1">
                <a:solidFill>
                  <a:schemeClr val="accent1"/>
                </a:solidFill>
                <a:latin typeface="Arial" panose="020B0604020202020204" pitchFamily="34" charset="0"/>
                <a:cs typeface="Arial" panose="020B0604020202020204" pitchFamily="34" charset="0"/>
              </a:rPr>
              <a:t>Actions à réaliser dans le DUI</a:t>
            </a:r>
          </a:p>
        </p:txBody>
      </p:sp>
      <p:sp>
        <p:nvSpPr>
          <p:cNvPr id="170" name="ZoneTexte 169">
            <a:extLst>
              <a:ext uri="{FF2B5EF4-FFF2-40B4-BE49-F238E27FC236}">
                <a16:creationId xmlns:a16="http://schemas.microsoft.com/office/drawing/2014/main" id="{A2DAFEBF-95FC-4477-8CD6-E402D81ED12E}"/>
              </a:ext>
            </a:extLst>
          </p:cNvPr>
          <p:cNvSpPr txBox="1"/>
          <p:nvPr/>
        </p:nvSpPr>
        <p:spPr>
          <a:xfrm>
            <a:off x="5250233" y="1286636"/>
            <a:ext cx="1296000" cy="261610"/>
          </a:xfrm>
          <a:prstGeom prst="rect">
            <a:avLst/>
          </a:prstGeom>
          <a:noFill/>
        </p:spPr>
        <p:txBody>
          <a:bodyPr wrap="square" rtlCol="0">
            <a:spAutoFit/>
          </a:bodyPr>
          <a:lstStyle/>
          <a:p>
            <a:pPr algn="ctr"/>
            <a:r>
              <a:rPr lang="fr-FR" sz="1100" b="1">
                <a:solidFill>
                  <a:srgbClr val="D91F41"/>
                </a:solidFill>
                <a:latin typeface="Arial" panose="020B0604020202020204" pitchFamily="34" charset="0"/>
                <a:cs typeface="Arial" panose="020B0604020202020204" pitchFamily="34" charset="0"/>
              </a:rPr>
              <a:t>Utilisateurs clés</a:t>
            </a:r>
          </a:p>
        </p:txBody>
      </p:sp>
      <p:cxnSp>
        <p:nvCxnSpPr>
          <p:cNvPr id="172" name="Connecteur droit 285">
            <a:extLst>
              <a:ext uri="{FF2B5EF4-FFF2-40B4-BE49-F238E27FC236}">
                <a16:creationId xmlns:a16="http://schemas.microsoft.com/office/drawing/2014/main" id="{8179B3A4-17A9-42F7-B6DF-FAA0FFF73F08}"/>
              </a:ext>
            </a:extLst>
          </p:cNvPr>
          <p:cNvCxnSpPr>
            <a:cxnSpLocks/>
          </p:cNvCxnSpPr>
          <p:nvPr/>
        </p:nvCxnSpPr>
        <p:spPr>
          <a:xfrm>
            <a:off x="2188183" y="1576570"/>
            <a:ext cx="2725200" cy="0"/>
          </a:xfrm>
          <a:prstGeom prst="line">
            <a:avLst/>
          </a:prstGeom>
          <a:ln w="28575">
            <a:solidFill>
              <a:schemeClr val="accent4">
                <a:lumMod val="9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74" name="Connecteur droit 285">
            <a:extLst>
              <a:ext uri="{FF2B5EF4-FFF2-40B4-BE49-F238E27FC236}">
                <a16:creationId xmlns:a16="http://schemas.microsoft.com/office/drawing/2014/main" id="{9322BE51-66EF-4E17-ACF5-0156BFFC422F}"/>
              </a:ext>
            </a:extLst>
          </p:cNvPr>
          <p:cNvCxnSpPr>
            <a:cxnSpLocks/>
          </p:cNvCxnSpPr>
          <p:nvPr/>
        </p:nvCxnSpPr>
        <p:spPr>
          <a:xfrm>
            <a:off x="5312452" y="1576570"/>
            <a:ext cx="1224000" cy="0"/>
          </a:xfrm>
          <a:prstGeom prst="line">
            <a:avLst/>
          </a:prstGeom>
          <a:ln w="28575">
            <a:solidFill>
              <a:schemeClr val="accent2">
                <a:lumMod val="20000"/>
                <a:lumOff val="8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264" name="Connecteur droit 285">
            <a:extLst>
              <a:ext uri="{FF2B5EF4-FFF2-40B4-BE49-F238E27FC236}">
                <a16:creationId xmlns:a16="http://schemas.microsoft.com/office/drawing/2014/main" id="{201BD467-9ACF-4CED-A945-95431DE5C75A}"/>
              </a:ext>
            </a:extLst>
          </p:cNvPr>
          <p:cNvCxnSpPr>
            <a:cxnSpLocks/>
          </p:cNvCxnSpPr>
          <p:nvPr/>
        </p:nvCxnSpPr>
        <p:spPr>
          <a:xfrm>
            <a:off x="189529" y="1167807"/>
            <a:ext cx="6480000" cy="0"/>
          </a:xfrm>
          <a:prstGeom prst="line">
            <a:avLst/>
          </a:prstGeom>
          <a:ln w="12700">
            <a:solidFill>
              <a:srgbClr val="D91F41"/>
            </a:solidFill>
          </a:ln>
        </p:spPr>
        <p:style>
          <a:lnRef idx="1">
            <a:schemeClr val="accent1"/>
          </a:lnRef>
          <a:fillRef idx="0">
            <a:schemeClr val="accent1"/>
          </a:fillRef>
          <a:effectRef idx="0">
            <a:schemeClr val="accent1"/>
          </a:effectRef>
          <a:fontRef idx="minor">
            <a:schemeClr val="tx1"/>
          </a:fontRef>
        </p:style>
      </p:cxnSp>
      <p:sp>
        <p:nvSpPr>
          <p:cNvPr id="265" name="Rectangle 264">
            <a:extLst>
              <a:ext uri="{FF2B5EF4-FFF2-40B4-BE49-F238E27FC236}">
                <a16:creationId xmlns:a16="http://schemas.microsoft.com/office/drawing/2014/main" id="{574EB01E-7A6F-47F7-90FC-1128A9776E57}"/>
              </a:ext>
            </a:extLst>
          </p:cNvPr>
          <p:cNvSpPr/>
          <p:nvPr/>
        </p:nvSpPr>
        <p:spPr>
          <a:xfrm>
            <a:off x="360538" y="837739"/>
            <a:ext cx="4945418" cy="24898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180000" rIns="36000" rtlCol="0" anchor="ctr"/>
          <a:lstStyle/>
          <a:p>
            <a:pPr algn="just"/>
            <a:r>
              <a:rPr lang="fr-FR" sz="1400" b="1">
                <a:solidFill>
                  <a:srgbClr val="D91F41"/>
                </a:solidFill>
                <a:latin typeface="Arial" panose="020B0604020202020204" pitchFamily="34" charset="0"/>
                <a:cs typeface="Arial" panose="020B0604020202020204" pitchFamily="34" charset="0"/>
              </a:rPr>
              <a:t>Processus métiers intégrés au DUI (2/4)</a:t>
            </a:r>
          </a:p>
        </p:txBody>
      </p:sp>
      <p:grpSp>
        <p:nvGrpSpPr>
          <p:cNvPr id="266" name="Groupe 26">
            <a:extLst>
              <a:ext uri="{FF2B5EF4-FFF2-40B4-BE49-F238E27FC236}">
                <a16:creationId xmlns:a16="http://schemas.microsoft.com/office/drawing/2014/main" id="{C95234CF-6F90-4492-8AB5-3CC11D006B80}"/>
              </a:ext>
            </a:extLst>
          </p:cNvPr>
          <p:cNvGrpSpPr>
            <a:grpSpLocks noChangeAspect="1"/>
          </p:cNvGrpSpPr>
          <p:nvPr/>
        </p:nvGrpSpPr>
        <p:grpSpPr>
          <a:xfrm>
            <a:off x="169372" y="805529"/>
            <a:ext cx="297503" cy="288000"/>
            <a:chOff x="1343026" y="4572281"/>
            <a:chExt cx="468000" cy="468000"/>
          </a:xfrm>
          <a:solidFill>
            <a:schemeClr val="bg1"/>
          </a:solidFill>
        </p:grpSpPr>
        <p:sp>
          <p:nvSpPr>
            <p:cNvPr id="267" name="Ellipse 30">
              <a:extLst>
                <a:ext uri="{FF2B5EF4-FFF2-40B4-BE49-F238E27FC236}">
                  <a16:creationId xmlns:a16="http://schemas.microsoft.com/office/drawing/2014/main" id="{91E9C949-D18A-459E-9C71-B8A97A20CF91}"/>
                </a:ext>
              </a:extLst>
            </p:cNvPr>
            <p:cNvSpPr/>
            <p:nvPr/>
          </p:nvSpPr>
          <p:spPr>
            <a:xfrm>
              <a:off x="1343026" y="4572281"/>
              <a:ext cx="468000" cy="468000"/>
            </a:xfrm>
            <a:prstGeom prst="ellipse">
              <a:avLst/>
            </a:prstGeom>
            <a:grpFill/>
            <a:ln w="15875">
              <a:solidFill>
                <a:srgbClr val="D91F4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514342" rtl="0" eaLnBrk="1" fontAlgn="auto" latinLnBrk="0" hangingPunct="1">
                <a:lnSpc>
                  <a:spcPct val="100000"/>
                </a:lnSpc>
                <a:spcBef>
                  <a:spcPts val="0"/>
                </a:spcBef>
                <a:spcAft>
                  <a:spcPts val="0"/>
                </a:spcAft>
                <a:buClrTx/>
                <a:buSzTx/>
                <a:buFontTx/>
                <a:buNone/>
                <a:tabLst/>
                <a:defRPr/>
              </a:pPr>
              <a:endParaRPr kumimoji="0" lang="LID4096" sz="1013" b="0" i="0" u="none" strike="noStrike" kern="1200" cap="none" spc="0" normalizeH="0" baseline="0" noProof="0">
                <a:ln>
                  <a:noFill/>
                </a:ln>
                <a:solidFill>
                  <a:srgbClr val="FFFFFF"/>
                </a:solidFill>
                <a:effectLst/>
                <a:uLnTx/>
                <a:uFillTx/>
                <a:latin typeface="Arial" panose="020B0604020202020204" pitchFamily="34" charset="0"/>
                <a:cs typeface="Arial" panose="020B0604020202020204" pitchFamily="34" charset="0"/>
              </a:endParaRPr>
            </a:p>
          </p:txBody>
        </p:sp>
        <p:grpSp>
          <p:nvGrpSpPr>
            <p:cNvPr id="268" name="Groupe 33">
              <a:extLst>
                <a:ext uri="{FF2B5EF4-FFF2-40B4-BE49-F238E27FC236}">
                  <a16:creationId xmlns:a16="http://schemas.microsoft.com/office/drawing/2014/main" id="{B75D5852-5184-46CF-B2F6-22597C208FC6}"/>
                </a:ext>
              </a:extLst>
            </p:cNvPr>
            <p:cNvGrpSpPr/>
            <p:nvPr/>
          </p:nvGrpSpPr>
          <p:grpSpPr>
            <a:xfrm rot="13500000">
              <a:off x="1459549" y="4727856"/>
              <a:ext cx="156850" cy="156850"/>
              <a:chOff x="2932268" y="5599425"/>
              <a:chExt cx="156850" cy="156850"/>
            </a:xfrm>
            <a:grpFill/>
          </p:grpSpPr>
          <p:cxnSp>
            <p:nvCxnSpPr>
              <p:cNvPr id="269" name="Connecteur droit 34">
                <a:extLst>
                  <a:ext uri="{FF2B5EF4-FFF2-40B4-BE49-F238E27FC236}">
                    <a16:creationId xmlns:a16="http://schemas.microsoft.com/office/drawing/2014/main" id="{31BED0EC-7AF8-401B-A3DA-8C29E8B8EC98}"/>
                  </a:ext>
                </a:extLst>
              </p:cNvPr>
              <p:cNvCxnSpPr>
                <a:cxnSpLocks/>
              </p:cNvCxnSpPr>
              <p:nvPr/>
            </p:nvCxnSpPr>
            <p:spPr>
              <a:xfrm>
                <a:off x="2936875" y="5599425"/>
                <a:ext cx="0" cy="156850"/>
              </a:xfrm>
              <a:prstGeom prst="line">
                <a:avLst/>
              </a:prstGeom>
              <a:grpFill/>
              <a:ln w="15875">
                <a:solidFill>
                  <a:srgbClr val="D91F41"/>
                </a:solidFill>
              </a:ln>
            </p:spPr>
            <p:style>
              <a:lnRef idx="1">
                <a:schemeClr val="accent1"/>
              </a:lnRef>
              <a:fillRef idx="0">
                <a:schemeClr val="accent1"/>
              </a:fillRef>
              <a:effectRef idx="0">
                <a:schemeClr val="accent1"/>
              </a:effectRef>
              <a:fontRef idx="minor">
                <a:schemeClr val="tx1"/>
              </a:fontRef>
            </p:style>
          </p:cxnSp>
          <p:cxnSp>
            <p:nvCxnSpPr>
              <p:cNvPr id="270" name="Connecteur droit 35">
                <a:extLst>
                  <a:ext uri="{FF2B5EF4-FFF2-40B4-BE49-F238E27FC236}">
                    <a16:creationId xmlns:a16="http://schemas.microsoft.com/office/drawing/2014/main" id="{616EBA99-5A71-4307-B1BA-B4D815C13ABF}"/>
                  </a:ext>
                </a:extLst>
              </p:cNvPr>
              <p:cNvCxnSpPr>
                <a:cxnSpLocks/>
              </p:cNvCxnSpPr>
              <p:nvPr/>
            </p:nvCxnSpPr>
            <p:spPr>
              <a:xfrm rot="16200000" flipH="1">
                <a:off x="3010693" y="5673087"/>
                <a:ext cx="0" cy="156850"/>
              </a:xfrm>
              <a:prstGeom prst="line">
                <a:avLst/>
              </a:prstGeom>
              <a:grpFill/>
              <a:ln w="15875">
                <a:solidFill>
                  <a:srgbClr val="D91F41"/>
                </a:solidFill>
              </a:ln>
            </p:spPr>
            <p:style>
              <a:lnRef idx="1">
                <a:schemeClr val="accent1"/>
              </a:lnRef>
              <a:fillRef idx="0">
                <a:schemeClr val="accent1"/>
              </a:fillRef>
              <a:effectRef idx="0">
                <a:schemeClr val="accent1"/>
              </a:effectRef>
              <a:fontRef idx="minor">
                <a:schemeClr val="tx1"/>
              </a:fontRef>
            </p:style>
          </p:cxnSp>
        </p:grpSp>
      </p:grpSp>
      <p:grpSp>
        <p:nvGrpSpPr>
          <p:cNvPr id="274" name="Gruppieren 456">
            <a:extLst>
              <a:ext uri="{FF2B5EF4-FFF2-40B4-BE49-F238E27FC236}">
                <a16:creationId xmlns:a16="http://schemas.microsoft.com/office/drawing/2014/main" id="{FF870C8D-E188-4EEF-A542-7400149CBCAB}"/>
              </a:ext>
            </a:extLst>
          </p:cNvPr>
          <p:cNvGrpSpPr/>
          <p:nvPr/>
        </p:nvGrpSpPr>
        <p:grpSpPr>
          <a:xfrm>
            <a:off x="6409307" y="842319"/>
            <a:ext cx="241172" cy="263910"/>
            <a:chOff x="3195941" y="3528158"/>
            <a:chExt cx="601663" cy="661988"/>
          </a:xfrm>
          <a:solidFill>
            <a:srgbClr val="D91F41"/>
          </a:solidFill>
        </p:grpSpPr>
        <p:sp>
          <p:nvSpPr>
            <p:cNvPr id="275" name="Freeform 100">
              <a:extLst>
                <a:ext uri="{FF2B5EF4-FFF2-40B4-BE49-F238E27FC236}">
                  <a16:creationId xmlns:a16="http://schemas.microsoft.com/office/drawing/2014/main" id="{F8F5556D-C2F1-4A61-A118-F8146CA3E72B}"/>
                </a:ext>
              </a:extLst>
            </p:cNvPr>
            <p:cNvSpPr>
              <a:spLocks noEditPoints="1"/>
            </p:cNvSpPr>
            <p:nvPr/>
          </p:nvSpPr>
          <p:spPr bwMode="auto">
            <a:xfrm>
              <a:off x="3195941" y="3528158"/>
              <a:ext cx="601663" cy="661988"/>
            </a:xfrm>
            <a:custGeom>
              <a:avLst/>
              <a:gdLst>
                <a:gd name="T0" fmla="*/ 136 w 352"/>
                <a:gd name="T1" fmla="*/ 198 h 388"/>
                <a:gd name="T2" fmla="*/ 169 w 352"/>
                <a:gd name="T3" fmla="*/ 228 h 388"/>
                <a:gd name="T4" fmla="*/ 174 w 352"/>
                <a:gd name="T5" fmla="*/ 224 h 388"/>
                <a:gd name="T6" fmla="*/ 347 w 352"/>
                <a:gd name="T7" fmla="*/ 198 h 388"/>
                <a:gd name="T8" fmla="*/ 352 w 352"/>
                <a:gd name="T9" fmla="*/ 58 h 388"/>
                <a:gd name="T10" fmla="*/ 306 w 352"/>
                <a:gd name="T11" fmla="*/ 53 h 388"/>
                <a:gd name="T12" fmla="*/ 301 w 352"/>
                <a:gd name="T13" fmla="*/ 0 h 388"/>
                <a:gd name="T14" fmla="*/ 188 w 352"/>
                <a:gd name="T15" fmla="*/ 5 h 388"/>
                <a:gd name="T16" fmla="*/ 118 w 352"/>
                <a:gd name="T17" fmla="*/ 53 h 388"/>
                <a:gd name="T18" fmla="*/ 114 w 352"/>
                <a:gd name="T19" fmla="*/ 0 h 388"/>
                <a:gd name="T20" fmla="*/ 0 w 352"/>
                <a:gd name="T21" fmla="*/ 5 h 388"/>
                <a:gd name="T22" fmla="*/ 5 w 352"/>
                <a:gd name="T23" fmla="*/ 118 h 388"/>
                <a:gd name="T24" fmla="*/ 118 w 352"/>
                <a:gd name="T25" fmla="*/ 113 h 388"/>
                <a:gd name="T26" fmla="*/ 188 w 352"/>
                <a:gd name="T27" fmla="*/ 63 h 388"/>
                <a:gd name="T28" fmla="*/ 193 w 352"/>
                <a:gd name="T29" fmla="*/ 118 h 388"/>
                <a:gd name="T30" fmla="*/ 306 w 352"/>
                <a:gd name="T31" fmla="*/ 113 h 388"/>
                <a:gd name="T32" fmla="*/ 342 w 352"/>
                <a:gd name="T33" fmla="*/ 63 h 388"/>
                <a:gd name="T34" fmla="*/ 174 w 352"/>
                <a:gd name="T35" fmla="*/ 189 h 388"/>
                <a:gd name="T36" fmla="*/ 171 w 352"/>
                <a:gd name="T37" fmla="*/ 159 h 388"/>
                <a:gd name="T38" fmla="*/ 136 w 352"/>
                <a:gd name="T39" fmla="*/ 189 h 388"/>
                <a:gd name="T40" fmla="*/ 5 w 352"/>
                <a:gd name="T41" fmla="*/ 189 h 388"/>
                <a:gd name="T42" fmla="*/ 0 w 352"/>
                <a:gd name="T43" fmla="*/ 329 h 388"/>
                <a:gd name="T44" fmla="*/ 42 w 352"/>
                <a:gd name="T45" fmla="*/ 334 h 388"/>
                <a:gd name="T46" fmla="*/ 47 w 352"/>
                <a:gd name="T47" fmla="*/ 388 h 388"/>
                <a:gd name="T48" fmla="*/ 160 w 352"/>
                <a:gd name="T49" fmla="*/ 383 h 388"/>
                <a:gd name="T50" fmla="*/ 233 w 352"/>
                <a:gd name="T51" fmla="*/ 334 h 388"/>
                <a:gd name="T52" fmla="*/ 238 w 352"/>
                <a:gd name="T53" fmla="*/ 388 h 388"/>
                <a:gd name="T54" fmla="*/ 351 w 352"/>
                <a:gd name="T55" fmla="*/ 383 h 388"/>
                <a:gd name="T56" fmla="*/ 346 w 352"/>
                <a:gd name="T57" fmla="*/ 270 h 388"/>
                <a:gd name="T58" fmla="*/ 233 w 352"/>
                <a:gd name="T59" fmla="*/ 275 h 388"/>
                <a:gd name="T60" fmla="*/ 160 w 352"/>
                <a:gd name="T61" fmla="*/ 324 h 388"/>
                <a:gd name="T62" fmla="*/ 155 w 352"/>
                <a:gd name="T63" fmla="*/ 270 h 388"/>
                <a:gd name="T64" fmla="*/ 42 w 352"/>
                <a:gd name="T65" fmla="*/ 275 h 388"/>
                <a:gd name="T66" fmla="*/ 10 w 352"/>
                <a:gd name="T67" fmla="*/ 324 h 388"/>
                <a:gd name="T68" fmla="*/ 136 w 352"/>
                <a:gd name="T69" fmla="*/ 198 h 388"/>
                <a:gd name="T70" fmla="*/ 10 w 352"/>
                <a:gd name="T71" fmla="*/ 109 h 388"/>
                <a:gd name="T72" fmla="*/ 109 w 352"/>
                <a:gd name="T73" fmla="*/ 10 h 388"/>
                <a:gd name="T74" fmla="*/ 297 w 352"/>
                <a:gd name="T75" fmla="*/ 109 h 388"/>
                <a:gd name="T76" fmla="*/ 198 w 352"/>
                <a:gd name="T77" fmla="*/ 10 h 388"/>
                <a:gd name="T78" fmla="*/ 297 w 352"/>
                <a:gd name="T79" fmla="*/ 109 h 388"/>
                <a:gd name="T80" fmla="*/ 164 w 352"/>
                <a:gd name="T81" fmla="*/ 212 h 388"/>
                <a:gd name="T82" fmla="*/ 164 w 352"/>
                <a:gd name="T83" fmla="*/ 175 h 388"/>
                <a:gd name="T84" fmla="*/ 341 w 352"/>
                <a:gd name="T85" fmla="*/ 279 h 388"/>
                <a:gd name="T86" fmla="*/ 242 w 352"/>
                <a:gd name="T87" fmla="*/ 378 h 388"/>
                <a:gd name="T88" fmla="*/ 52 w 352"/>
                <a:gd name="T89" fmla="*/ 280 h 388"/>
                <a:gd name="T90" fmla="*/ 151 w 352"/>
                <a:gd name="T91" fmla="*/ 379 h 388"/>
                <a:gd name="T92" fmla="*/ 52 w 352"/>
                <a:gd name="T93" fmla="*/ 280 h 3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352" h="388">
                  <a:moveTo>
                    <a:pt x="136" y="198"/>
                  </a:moveTo>
                  <a:cubicBezTo>
                    <a:pt x="136" y="198"/>
                    <a:pt x="136" y="198"/>
                    <a:pt x="136" y="198"/>
                  </a:cubicBezTo>
                  <a:cubicBezTo>
                    <a:pt x="165" y="227"/>
                    <a:pt x="165" y="227"/>
                    <a:pt x="165" y="227"/>
                  </a:cubicBezTo>
                  <a:cubicBezTo>
                    <a:pt x="166" y="228"/>
                    <a:pt x="168" y="228"/>
                    <a:pt x="169" y="228"/>
                  </a:cubicBezTo>
                  <a:cubicBezTo>
                    <a:pt x="169" y="228"/>
                    <a:pt x="170" y="228"/>
                    <a:pt x="171" y="228"/>
                  </a:cubicBezTo>
                  <a:cubicBezTo>
                    <a:pt x="172" y="227"/>
                    <a:pt x="174" y="226"/>
                    <a:pt x="174" y="224"/>
                  </a:cubicBezTo>
                  <a:cubicBezTo>
                    <a:pt x="174" y="198"/>
                    <a:pt x="174" y="198"/>
                    <a:pt x="174" y="198"/>
                  </a:cubicBezTo>
                  <a:cubicBezTo>
                    <a:pt x="347" y="198"/>
                    <a:pt x="347" y="198"/>
                    <a:pt x="347" y="198"/>
                  </a:cubicBezTo>
                  <a:cubicBezTo>
                    <a:pt x="350" y="198"/>
                    <a:pt x="352" y="196"/>
                    <a:pt x="352" y="194"/>
                  </a:cubicBezTo>
                  <a:cubicBezTo>
                    <a:pt x="352" y="58"/>
                    <a:pt x="352" y="58"/>
                    <a:pt x="352" y="58"/>
                  </a:cubicBezTo>
                  <a:cubicBezTo>
                    <a:pt x="352" y="55"/>
                    <a:pt x="350" y="53"/>
                    <a:pt x="347" y="53"/>
                  </a:cubicBezTo>
                  <a:cubicBezTo>
                    <a:pt x="306" y="53"/>
                    <a:pt x="306" y="53"/>
                    <a:pt x="306" y="53"/>
                  </a:cubicBezTo>
                  <a:cubicBezTo>
                    <a:pt x="306" y="5"/>
                    <a:pt x="306" y="5"/>
                    <a:pt x="306" y="5"/>
                  </a:cubicBezTo>
                  <a:cubicBezTo>
                    <a:pt x="306" y="2"/>
                    <a:pt x="304" y="0"/>
                    <a:pt x="301" y="0"/>
                  </a:cubicBezTo>
                  <a:cubicBezTo>
                    <a:pt x="193" y="0"/>
                    <a:pt x="193" y="0"/>
                    <a:pt x="193" y="0"/>
                  </a:cubicBezTo>
                  <a:cubicBezTo>
                    <a:pt x="190" y="0"/>
                    <a:pt x="188" y="2"/>
                    <a:pt x="188" y="5"/>
                  </a:cubicBezTo>
                  <a:cubicBezTo>
                    <a:pt x="188" y="53"/>
                    <a:pt x="188" y="53"/>
                    <a:pt x="188" y="53"/>
                  </a:cubicBezTo>
                  <a:cubicBezTo>
                    <a:pt x="118" y="53"/>
                    <a:pt x="118" y="53"/>
                    <a:pt x="118" y="53"/>
                  </a:cubicBezTo>
                  <a:cubicBezTo>
                    <a:pt x="118" y="5"/>
                    <a:pt x="118" y="5"/>
                    <a:pt x="118" y="5"/>
                  </a:cubicBezTo>
                  <a:cubicBezTo>
                    <a:pt x="118" y="2"/>
                    <a:pt x="116" y="0"/>
                    <a:pt x="114" y="0"/>
                  </a:cubicBezTo>
                  <a:cubicBezTo>
                    <a:pt x="5" y="0"/>
                    <a:pt x="5" y="0"/>
                    <a:pt x="5" y="0"/>
                  </a:cubicBezTo>
                  <a:cubicBezTo>
                    <a:pt x="2" y="0"/>
                    <a:pt x="0" y="2"/>
                    <a:pt x="0" y="5"/>
                  </a:cubicBezTo>
                  <a:cubicBezTo>
                    <a:pt x="0" y="113"/>
                    <a:pt x="0" y="113"/>
                    <a:pt x="0" y="113"/>
                  </a:cubicBezTo>
                  <a:cubicBezTo>
                    <a:pt x="0" y="116"/>
                    <a:pt x="2" y="118"/>
                    <a:pt x="5" y="118"/>
                  </a:cubicBezTo>
                  <a:cubicBezTo>
                    <a:pt x="114" y="118"/>
                    <a:pt x="114" y="118"/>
                    <a:pt x="114" y="118"/>
                  </a:cubicBezTo>
                  <a:cubicBezTo>
                    <a:pt x="116" y="118"/>
                    <a:pt x="118" y="116"/>
                    <a:pt x="118" y="113"/>
                  </a:cubicBezTo>
                  <a:cubicBezTo>
                    <a:pt x="118" y="63"/>
                    <a:pt x="118" y="63"/>
                    <a:pt x="118" y="63"/>
                  </a:cubicBezTo>
                  <a:cubicBezTo>
                    <a:pt x="188" y="63"/>
                    <a:pt x="188" y="63"/>
                    <a:pt x="188" y="63"/>
                  </a:cubicBezTo>
                  <a:cubicBezTo>
                    <a:pt x="188" y="113"/>
                    <a:pt x="188" y="113"/>
                    <a:pt x="188" y="113"/>
                  </a:cubicBezTo>
                  <a:cubicBezTo>
                    <a:pt x="188" y="116"/>
                    <a:pt x="190" y="118"/>
                    <a:pt x="193" y="118"/>
                  </a:cubicBezTo>
                  <a:cubicBezTo>
                    <a:pt x="301" y="118"/>
                    <a:pt x="301" y="118"/>
                    <a:pt x="301" y="118"/>
                  </a:cubicBezTo>
                  <a:cubicBezTo>
                    <a:pt x="304" y="118"/>
                    <a:pt x="306" y="116"/>
                    <a:pt x="306" y="113"/>
                  </a:cubicBezTo>
                  <a:cubicBezTo>
                    <a:pt x="306" y="63"/>
                    <a:pt x="306" y="63"/>
                    <a:pt x="306" y="63"/>
                  </a:cubicBezTo>
                  <a:cubicBezTo>
                    <a:pt x="342" y="63"/>
                    <a:pt x="342" y="63"/>
                    <a:pt x="342" y="63"/>
                  </a:cubicBezTo>
                  <a:cubicBezTo>
                    <a:pt x="342" y="189"/>
                    <a:pt x="342" y="189"/>
                    <a:pt x="342" y="189"/>
                  </a:cubicBezTo>
                  <a:cubicBezTo>
                    <a:pt x="174" y="189"/>
                    <a:pt x="174" y="189"/>
                    <a:pt x="174" y="189"/>
                  </a:cubicBezTo>
                  <a:cubicBezTo>
                    <a:pt x="174" y="163"/>
                    <a:pt x="174" y="163"/>
                    <a:pt x="174" y="163"/>
                  </a:cubicBezTo>
                  <a:cubicBezTo>
                    <a:pt x="174" y="161"/>
                    <a:pt x="172" y="160"/>
                    <a:pt x="171" y="159"/>
                  </a:cubicBezTo>
                  <a:cubicBezTo>
                    <a:pt x="169" y="158"/>
                    <a:pt x="167" y="159"/>
                    <a:pt x="165" y="160"/>
                  </a:cubicBezTo>
                  <a:cubicBezTo>
                    <a:pt x="136" y="189"/>
                    <a:pt x="136" y="189"/>
                    <a:pt x="136" y="189"/>
                  </a:cubicBezTo>
                  <a:cubicBezTo>
                    <a:pt x="136" y="189"/>
                    <a:pt x="136" y="189"/>
                    <a:pt x="136" y="189"/>
                  </a:cubicBezTo>
                  <a:cubicBezTo>
                    <a:pt x="5" y="189"/>
                    <a:pt x="5" y="189"/>
                    <a:pt x="5" y="189"/>
                  </a:cubicBezTo>
                  <a:cubicBezTo>
                    <a:pt x="2" y="189"/>
                    <a:pt x="0" y="191"/>
                    <a:pt x="0" y="194"/>
                  </a:cubicBezTo>
                  <a:cubicBezTo>
                    <a:pt x="0" y="329"/>
                    <a:pt x="0" y="329"/>
                    <a:pt x="0" y="329"/>
                  </a:cubicBezTo>
                  <a:cubicBezTo>
                    <a:pt x="0" y="332"/>
                    <a:pt x="2" y="334"/>
                    <a:pt x="5" y="334"/>
                  </a:cubicBezTo>
                  <a:cubicBezTo>
                    <a:pt x="42" y="334"/>
                    <a:pt x="42" y="334"/>
                    <a:pt x="42" y="334"/>
                  </a:cubicBezTo>
                  <a:cubicBezTo>
                    <a:pt x="42" y="383"/>
                    <a:pt x="42" y="383"/>
                    <a:pt x="42" y="383"/>
                  </a:cubicBezTo>
                  <a:cubicBezTo>
                    <a:pt x="42" y="386"/>
                    <a:pt x="44" y="388"/>
                    <a:pt x="47" y="388"/>
                  </a:cubicBezTo>
                  <a:cubicBezTo>
                    <a:pt x="155" y="388"/>
                    <a:pt x="155" y="388"/>
                    <a:pt x="155" y="388"/>
                  </a:cubicBezTo>
                  <a:cubicBezTo>
                    <a:pt x="158" y="388"/>
                    <a:pt x="160" y="386"/>
                    <a:pt x="160" y="383"/>
                  </a:cubicBezTo>
                  <a:cubicBezTo>
                    <a:pt x="160" y="334"/>
                    <a:pt x="160" y="334"/>
                    <a:pt x="160" y="334"/>
                  </a:cubicBezTo>
                  <a:cubicBezTo>
                    <a:pt x="233" y="334"/>
                    <a:pt x="233" y="334"/>
                    <a:pt x="233" y="334"/>
                  </a:cubicBezTo>
                  <a:cubicBezTo>
                    <a:pt x="233" y="383"/>
                    <a:pt x="233" y="383"/>
                    <a:pt x="233" y="383"/>
                  </a:cubicBezTo>
                  <a:cubicBezTo>
                    <a:pt x="233" y="386"/>
                    <a:pt x="235" y="388"/>
                    <a:pt x="238" y="388"/>
                  </a:cubicBezTo>
                  <a:cubicBezTo>
                    <a:pt x="346" y="388"/>
                    <a:pt x="346" y="388"/>
                    <a:pt x="346" y="388"/>
                  </a:cubicBezTo>
                  <a:cubicBezTo>
                    <a:pt x="349" y="388"/>
                    <a:pt x="351" y="386"/>
                    <a:pt x="351" y="383"/>
                  </a:cubicBezTo>
                  <a:cubicBezTo>
                    <a:pt x="351" y="275"/>
                    <a:pt x="351" y="275"/>
                    <a:pt x="351" y="275"/>
                  </a:cubicBezTo>
                  <a:cubicBezTo>
                    <a:pt x="351" y="272"/>
                    <a:pt x="349" y="270"/>
                    <a:pt x="346" y="270"/>
                  </a:cubicBezTo>
                  <a:cubicBezTo>
                    <a:pt x="238" y="270"/>
                    <a:pt x="238" y="270"/>
                    <a:pt x="238" y="270"/>
                  </a:cubicBezTo>
                  <a:cubicBezTo>
                    <a:pt x="235" y="270"/>
                    <a:pt x="233" y="272"/>
                    <a:pt x="233" y="275"/>
                  </a:cubicBezTo>
                  <a:cubicBezTo>
                    <a:pt x="233" y="324"/>
                    <a:pt x="233" y="324"/>
                    <a:pt x="233" y="324"/>
                  </a:cubicBezTo>
                  <a:cubicBezTo>
                    <a:pt x="160" y="324"/>
                    <a:pt x="160" y="324"/>
                    <a:pt x="160" y="324"/>
                  </a:cubicBezTo>
                  <a:cubicBezTo>
                    <a:pt x="160" y="275"/>
                    <a:pt x="160" y="275"/>
                    <a:pt x="160" y="275"/>
                  </a:cubicBezTo>
                  <a:cubicBezTo>
                    <a:pt x="160" y="272"/>
                    <a:pt x="158" y="270"/>
                    <a:pt x="155" y="270"/>
                  </a:cubicBezTo>
                  <a:cubicBezTo>
                    <a:pt x="47" y="270"/>
                    <a:pt x="47" y="270"/>
                    <a:pt x="47" y="270"/>
                  </a:cubicBezTo>
                  <a:cubicBezTo>
                    <a:pt x="44" y="270"/>
                    <a:pt x="42" y="272"/>
                    <a:pt x="42" y="275"/>
                  </a:cubicBezTo>
                  <a:cubicBezTo>
                    <a:pt x="42" y="324"/>
                    <a:pt x="42" y="324"/>
                    <a:pt x="42" y="324"/>
                  </a:cubicBezTo>
                  <a:cubicBezTo>
                    <a:pt x="10" y="324"/>
                    <a:pt x="10" y="324"/>
                    <a:pt x="10" y="324"/>
                  </a:cubicBezTo>
                  <a:cubicBezTo>
                    <a:pt x="10" y="198"/>
                    <a:pt x="10" y="198"/>
                    <a:pt x="10" y="198"/>
                  </a:cubicBezTo>
                  <a:lnTo>
                    <a:pt x="136" y="198"/>
                  </a:lnTo>
                  <a:close/>
                  <a:moveTo>
                    <a:pt x="109" y="109"/>
                  </a:moveTo>
                  <a:cubicBezTo>
                    <a:pt x="10" y="109"/>
                    <a:pt x="10" y="109"/>
                    <a:pt x="10" y="109"/>
                  </a:cubicBezTo>
                  <a:cubicBezTo>
                    <a:pt x="10" y="10"/>
                    <a:pt x="10" y="10"/>
                    <a:pt x="10" y="10"/>
                  </a:cubicBezTo>
                  <a:cubicBezTo>
                    <a:pt x="109" y="10"/>
                    <a:pt x="109" y="10"/>
                    <a:pt x="109" y="10"/>
                  </a:cubicBezTo>
                  <a:lnTo>
                    <a:pt x="109" y="109"/>
                  </a:lnTo>
                  <a:close/>
                  <a:moveTo>
                    <a:pt x="297" y="109"/>
                  </a:moveTo>
                  <a:cubicBezTo>
                    <a:pt x="198" y="109"/>
                    <a:pt x="198" y="109"/>
                    <a:pt x="198" y="109"/>
                  </a:cubicBezTo>
                  <a:cubicBezTo>
                    <a:pt x="198" y="10"/>
                    <a:pt x="198" y="10"/>
                    <a:pt x="198" y="10"/>
                  </a:cubicBezTo>
                  <a:cubicBezTo>
                    <a:pt x="297" y="10"/>
                    <a:pt x="297" y="10"/>
                    <a:pt x="297" y="10"/>
                  </a:cubicBezTo>
                  <a:lnTo>
                    <a:pt x="297" y="109"/>
                  </a:lnTo>
                  <a:close/>
                  <a:moveTo>
                    <a:pt x="164" y="175"/>
                  </a:moveTo>
                  <a:cubicBezTo>
                    <a:pt x="164" y="212"/>
                    <a:pt x="164" y="212"/>
                    <a:pt x="164" y="212"/>
                  </a:cubicBezTo>
                  <a:cubicBezTo>
                    <a:pt x="145" y="194"/>
                    <a:pt x="145" y="194"/>
                    <a:pt x="145" y="194"/>
                  </a:cubicBezTo>
                  <a:lnTo>
                    <a:pt x="164" y="175"/>
                  </a:lnTo>
                  <a:close/>
                  <a:moveTo>
                    <a:pt x="242" y="279"/>
                  </a:moveTo>
                  <a:cubicBezTo>
                    <a:pt x="341" y="279"/>
                    <a:pt x="341" y="279"/>
                    <a:pt x="341" y="279"/>
                  </a:cubicBezTo>
                  <a:cubicBezTo>
                    <a:pt x="341" y="378"/>
                    <a:pt x="341" y="378"/>
                    <a:pt x="341" y="378"/>
                  </a:cubicBezTo>
                  <a:cubicBezTo>
                    <a:pt x="242" y="378"/>
                    <a:pt x="242" y="378"/>
                    <a:pt x="242" y="378"/>
                  </a:cubicBezTo>
                  <a:lnTo>
                    <a:pt x="242" y="279"/>
                  </a:lnTo>
                  <a:close/>
                  <a:moveTo>
                    <a:pt x="52" y="280"/>
                  </a:moveTo>
                  <a:cubicBezTo>
                    <a:pt x="151" y="280"/>
                    <a:pt x="151" y="280"/>
                    <a:pt x="151" y="280"/>
                  </a:cubicBezTo>
                  <a:cubicBezTo>
                    <a:pt x="151" y="379"/>
                    <a:pt x="151" y="379"/>
                    <a:pt x="151" y="379"/>
                  </a:cubicBezTo>
                  <a:cubicBezTo>
                    <a:pt x="52" y="379"/>
                    <a:pt x="52" y="379"/>
                    <a:pt x="52" y="379"/>
                  </a:cubicBezTo>
                  <a:lnTo>
                    <a:pt x="52" y="280"/>
                  </a:ln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algn="l" defTabSz="903091" rtl="0" eaLnBrk="1" fontAlgn="auto" latinLnBrk="0" hangingPunct="1">
                <a:lnSpc>
                  <a:spcPct val="100000"/>
                </a:lnSpc>
                <a:spcBef>
                  <a:spcPts val="0"/>
                </a:spcBef>
                <a:spcAft>
                  <a:spcPts val="0"/>
                </a:spcAft>
                <a:buClrTx/>
                <a:buSzTx/>
                <a:buFontTx/>
                <a:buNone/>
                <a:tabLst/>
                <a:defRPr/>
              </a:pPr>
              <a:endParaRPr kumimoji="0" lang="de-DE" sz="1814" b="0" i="0" u="none" strike="noStrike" kern="1200" cap="none" spc="0" normalizeH="0" baseline="0" noProof="0">
                <a:ln>
                  <a:noFill/>
                </a:ln>
                <a:effectLst/>
                <a:uLnTx/>
                <a:uFillTx/>
                <a:latin typeface="Arial" panose="020B0604020202020204" pitchFamily="34" charset="0"/>
                <a:cs typeface="Arial" panose="020B0604020202020204" pitchFamily="34" charset="0"/>
              </a:endParaRPr>
            </a:p>
          </p:txBody>
        </p:sp>
        <p:sp>
          <p:nvSpPr>
            <p:cNvPr id="276" name="Freeform 101">
              <a:extLst>
                <a:ext uri="{FF2B5EF4-FFF2-40B4-BE49-F238E27FC236}">
                  <a16:creationId xmlns:a16="http://schemas.microsoft.com/office/drawing/2014/main" id="{1D334016-DE15-4B57-8D43-029E7EB232FA}"/>
                </a:ext>
              </a:extLst>
            </p:cNvPr>
            <p:cNvSpPr>
              <a:spLocks/>
            </p:cNvSpPr>
            <p:nvPr/>
          </p:nvSpPr>
          <p:spPr bwMode="auto">
            <a:xfrm>
              <a:off x="3321354" y="4032983"/>
              <a:ext cx="14288" cy="112713"/>
            </a:xfrm>
            <a:custGeom>
              <a:avLst/>
              <a:gdLst>
                <a:gd name="T0" fmla="*/ 4 w 9"/>
                <a:gd name="T1" fmla="*/ 0 h 66"/>
                <a:gd name="T2" fmla="*/ 0 w 9"/>
                <a:gd name="T3" fmla="*/ 5 h 66"/>
                <a:gd name="T4" fmla="*/ 0 w 9"/>
                <a:gd name="T5" fmla="*/ 61 h 66"/>
                <a:gd name="T6" fmla="*/ 4 w 9"/>
                <a:gd name="T7" fmla="*/ 66 h 66"/>
                <a:gd name="T8" fmla="*/ 9 w 9"/>
                <a:gd name="T9" fmla="*/ 61 h 66"/>
                <a:gd name="T10" fmla="*/ 9 w 9"/>
                <a:gd name="T11" fmla="*/ 5 h 66"/>
                <a:gd name="T12" fmla="*/ 4 w 9"/>
                <a:gd name="T13" fmla="*/ 0 h 66"/>
              </a:gdLst>
              <a:ahLst/>
              <a:cxnLst>
                <a:cxn ang="0">
                  <a:pos x="T0" y="T1"/>
                </a:cxn>
                <a:cxn ang="0">
                  <a:pos x="T2" y="T3"/>
                </a:cxn>
                <a:cxn ang="0">
                  <a:pos x="T4" y="T5"/>
                </a:cxn>
                <a:cxn ang="0">
                  <a:pos x="T6" y="T7"/>
                </a:cxn>
                <a:cxn ang="0">
                  <a:pos x="T8" y="T9"/>
                </a:cxn>
                <a:cxn ang="0">
                  <a:pos x="T10" y="T11"/>
                </a:cxn>
                <a:cxn ang="0">
                  <a:pos x="T12" y="T13"/>
                </a:cxn>
              </a:cxnLst>
              <a:rect l="0" t="0" r="r" b="b"/>
              <a:pathLst>
                <a:path w="9" h="66">
                  <a:moveTo>
                    <a:pt x="4" y="0"/>
                  </a:moveTo>
                  <a:cubicBezTo>
                    <a:pt x="2" y="0"/>
                    <a:pt x="0" y="2"/>
                    <a:pt x="0" y="5"/>
                  </a:cubicBezTo>
                  <a:cubicBezTo>
                    <a:pt x="0" y="61"/>
                    <a:pt x="0" y="61"/>
                    <a:pt x="0" y="61"/>
                  </a:cubicBezTo>
                  <a:cubicBezTo>
                    <a:pt x="0" y="64"/>
                    <a:pt x="2" y="66"/>
                    <a:pt x="4" y="66"/>
                  </a:cubicBezTo>
                  <a:cubicBezTo>
                    <a:pt x="7" y="66"/>
                    <a:pt x="9" y="64"/>
                    <a:pt x="9" y="61"/>
                  </a:cubicBezTo>
                  <a:cubicBezTo>
                    <a:pt x="9" y="5"/>
                    <a:pt x="9" y="5"/>
                    <a:pt x="9" y="5"/>
                  </a:cubicBezTo>
                  <a:cubicBezTo>
                    <a:pt x="9" y="2"/>
                    <a:pt x="7" y="0"/>
                    <a:pt x="4" y="0"/>
                  </a:cubicBez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algn="l" defTabSz="903091" rtl="0" eaLnBrk="1" fontAlgn="auto" latinLnBrk="0" hangingPunct="1">
                <a:lnSpc>
                  <a:spcPct val="100000"/>
                </a:lnSpc>
                <a:spcBef>
                  <a:spcPts val="0"/>
                </a:spcBef>
                <a:spcAft>
                  <a:spcPts val="0"/>
                </a:spcAft>
                <a:buClrTx/>
                <a:buSzTx/>
                <a:buFontTx/>
                <a:buNone/>
                <a:tabLst/>
                <a:defRPr/>
              </a:pPr>
              <a:endParaRPr kumimoji="0" lang="de-DE" sz="1814" b="0" i="0" u="none" strike="noStrike" kern="1200" cap="none" spc="0" normalizeH="0" baseline="0" noProof="0">
                <a:ln>
                  <a:noFill/>
                </a:ln>
                <a:effectLst/>
                <a:uLnTx/>
                <a:uFillTx/>
                <a:latin typeface="Arial" panose="020B0604020202020204" pitchFamily="34" charset="0"/>
                <a:cs typeface="Arial" panose="020B0604020202020204" pitchFamily="34" charset="0"/>
              </a:endParaRPr>
            </a:p>
          </p:txBody>
        </p:sp>
        <p:sp>
          <p:nvSpPr>
            <p:cNvPr id="277" name="Freeform 102">
              <a:extLst>
                <a:ext uri="{FF2B5EF4-FFF2-40B4-BE49-F238E27FC236}">
                  <a16:creationId xmlns:a16="http://schemas.microsoft.com/office/drawing/2014/main" id="{7245D8B5-235D-4187-AC63-C8E23BB60F38}"/>
                </a:ext>
              </a:extLst>
            </p:cNvPr>
            <p:cNvSpPr>
              <a:spLocks/>
            </p:cNvSpPr>
            <p:nvPr/>
          </p:nvSpPr>
          <p:spPr bwMode="auto">
            <a:xfrm>
              <a:off x="3359454" y="4032983"/>
              <a:ext cx="17463" cy="112713"/>
            </a:xfrm>
            <a:custGeom>
              <a:avLst/>
              <a:gdLst>
                <a:gd name="T0" fmla="*/ 5 w 10"/>
                <a:gd name="T1" fmla="*/ 0 h 66"/>
                <a:gd name="T2" fmla="*/ 0 w 10"/>
                <a:gd name="T3" fmla="*/ 5 h 66"/>
                <a:gd name="T4" fmla="*/ 0 w 10"/>
                <a:gd name="T5" fmla="*/ 61 h 66"/>
                <a:gd name="T6" fmla="*/ 5 w 10"/>
                <a:gd name="T7" fmla="*/ 66 h 66"/>
                <a:gd name="T8" fmla="*/ 10 w 10"/>
                <a:gd name="T9" fmla="*/ 61 h 66"/>
                <a:gd name="T10" fmla="*/ 10 w 10"/>
                <a:gd name="T11" fmla="*/ 5 h 66"/>
                <a:gd name="T12" fmla="*/ 5 w 10"/>
                <a:gd name="T13" fmla="*/ 0 h 66"/>
              </a:gdLst>
              <a:ahLst/>
              <a:cxnLst>
                <a:cxn ang="0">
                  <a:pos x="T0" y="T1"/>
                </a:cxn>
                <a:cxn ang="0">
                  <a:pos x="T2" y="T3"/>
                </a:cxn>
                <a:cxn ang="0">
                  <a:pos x="T4" y="T5"/>
                </a:cxn>
                <a:cxn ang="0">
                  <a:pos x="T6" y="T7"/>
                </a:cxn>
                <a:cxn ang="0">
                  <a:pos x="T8" y="T9"/>
                </a:cxn>
                <a:cxn ang="0">
                  <a:pos x="T10" y="T11"/>
                </a:cxn>
                <a:cxn ang="0">
                  <a:pos x="T12" y="T13"/>
                </a:cxn>
              </a:cxnLst>
              <a:rect l="0" t="0" r="r" b="b"/>
              <a:pathLst>
                <a:path w="10" h="66">
                  <a:moveTo>
                    <a:pt x="5" y="0"/>
                  </a:moveTo>
                  <a:cubicBezTo>
                    <a:pt x="2" y="0"/>
                    <a:pt x="0" y="2"/>
                    <a:pt x="0" y="5"/>
                  </a:cubicBezTo>
                  <a:cubicBezTo>
                    <a:pt x="0" y="61"/>
                    <a:pt x="0" y="61"/>
                    <a:pt x="0" y="61"/>
                  </a:cubicBezTo>
                  <a:cubicBezTo>
                    <a:pt x="0" y="64"/>
                    <a:pt x="2" y="66"/>
                    <a:pt x="5" y="66"/>
                  </a:cubicBezTo>
                  <a:cubicBezTo>
                    <a:pt x="8" y="66"/>
                    <a:pt x="10" y="64"/>
                    <a:pt x="10" y="61"/>
                  </a:cubicBezTo>
                  <a:cubicBezTo>
                    <a:pt x="10" y="5"/>
                    <a:pt x="10" y="5"/>
                    <a:pt x="10" y="5"/>
                  </a:cubicBezTo>
                  <a:cubicBezTo>
                    <a:pt x="10" y="2"/>
                    <a:pt x="8" y="0"/>
                    <a:pt x="5" y="0"/>
                  </a:cubicBez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algn="l" defTabSz="903091" rtl="0" eaLnBrk="1" fontAlgn="auto" latinLnBrk="0" hangingPunct="1">
                <a:lnSpc>
                  <a:spcPct val="100000"/>
                </a:lnSpc>
                <a:spcBef>
                  <a:spcPts val="0"/>
                </a:spcBef>
                <a:spcAft>
                  <a:spcPts val="0"/>
                </a:spcAft>
                <a:buClrTx/>
                <a:buSzTx/>
                <a:buFontTx/>
                <a:buNone/>
                <a:tabLst/>
                <a:defRPr/>
              </a:pPr>
              <a:endParaRPr kumimoji="0" lang="de-DE" sz="1814" b="0" i="0" u="none" strike="noStrike" kern="1200" cap="none" spc="0" normalizeH="0" baseline="0" noProof="0">
                <a:ln>
                  <a:noFill/>
                </a:ln>
                <a:effectLst/>
                <a:uLnTx/>
                <a:uFillTx/>
                <a:latin typeface="Arial" panose="020B0604020202020204" pitchFamily="34" charset="0"/>
                <a:cs typeface="Arial" panose="020B0604020202020204" pitchFamily="34" charset="0"/>
              </a:endParaRPr>
            </a:p>
          </p:txBody>
        </p:sp>
        <p:sp>
          <p:nvSpPr>
            <p:cNvPr id="278" name="Freeform 103">
              <a:extLst>
                <a:ext uri="{FF2B5EF4-FFF2-40B4-BE49-F238E27FC236}">
                  <a16:creationId xmlns:a16="http://schemas.microsoft.com/office/drawing/2014/main" id="{71F8A410-009A-40A0-A771-F6C297D3FC86}"/>
                </a:ext>
              </a:extLst>
            </p:cNvPr>
            <p:cNvSpPr>
              <a:spLocks/>
            </p:cNvSpPr>
            <p:nvPr/>
          </p:nvSpPr>
          <p:spPr bwMode="auto">
            <a:xfrm>
              <a:off x="3400729" y="4032983"/>
              <a:ext cx="17463" cy="112713"/>
            </a:xfrm>
            <a:custGeom>
              <a:avLst/>
              <a:gdLst>
                <a:gd name="T0" fmla="*/ 5 w 10"/>
                <a:gd name="T1" fmla="*/ 0 h 66"/>
                <a:gd name="T2" fmla="*/ 0 w 10"/>
                <a:gd name="T3" fmla="*/ 5 h 66"/>
                <a:gd name="T4" fmla="*/ 0 w 10"/>
                <a:gd name="T5" fmla="*/ 61 h 66"/>
                <a:gd name="T6" fmla="*/ 5 w 10"/>
                <a:gd name="T7" fmla="*/ 66 h 66"/>
                <a:gd name="T8" fmla="*/ 10 w 10"/>
                <a:gd name="T9" fmla="*/ 61 h 66"/>
                <a:gd name="T10" fmla="*/ 10 w 10"/>
                <a:gd name="T11" fmla="*/ 5 h 66"/>
                <a:gd name="T12" fmla="*/ 5 w 10"/>
                <a:gd name="T13" fmla="*/ 0 h 66"/>
              </a:gdLst>
              <a:ahLst/>
              <a:cxnLst>
                <a:cxn ang="0">
                  <a:pos x="T0" y="T1"/>
                </a:cxn>
                <a:cxn ang="0">
                  <a:pos x="T2" y="T3"/>
                </a:cxn>
                <a:cxn ang="0">
                  <a:pos x="T4" y="T5"/>
                </a:cxn>
                <a:cxn ang="0">
                  <a:pos x="T6" y="T7"/>
                </a:cxn>
                <a:cxn ang="0">
                  <a:pos x="T8" y="T9"/>
                </a:cxn>
                <a:cxn ang="0">
                  <a:pos x="T10" y="T11"/>
                </a:cxn>
                <a:cxn ang="0">
                  <a:pos x="T12" y="T13"/>
                </a:cxn>
              </a:cxnLst>
              <a:rect l="0" t="0" r="r" b="b"/>
              <a:pathLst>
                <a:path w="10" h="66">
                  <a:moveTo>
                    <a:pt x="5" y="0"/>
                  </a:moveTo>
                  <a:cubicBezTo>
                    <a:pt x="2" y="0"/>
                    <a:pt x="0" y="2"/>
                    <a:pt x="0" y="5"/>
                  </a:cubicBezTo>
                  <a:cubicBezTo>
                    <a:pt x="0" y="61"/>
                    <a:pt x="0" y="61"/>
                    <a:pt x="0" y="61"/>
                  </a:cubicBezTo>
                  <a:cubicBezTo>
                    <a:pt x="0" y="64"/>
                    <a:pt x="2" y="66"/>
                    <a:pt x="5" y="66"/>
                  </a:cubicBezTo>
                  <a:cubicBezTo>
                    <a:pt x="8" y="66"/>
                    <a:pt x="10" y="64"/>
                    <a:pt x="10" y="61"/>
                  </a:cubicBezTo>
                  <a:cubicBezTo>
                    <a:pt x="10" y="5"/>
                    <a:pt x="10" y="5"/>
                    <a:pt x="10" y="5"/>
                  </a:cubicBezTo>
                  <a:cubicBezTo>
                    <a:pt x="10" y="2"/>
                    <a:pt x="8" y="0"/>
                    <a:pt x="5" y="0"/>
                  </a:cubicBez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algn="l" defTabSz="903091" rtl="0" eaLnBrk="1" fontAlgn="auto" latinLnBrk="0" hangingPunct="1">
                <a:lnSpc>
                  <a:spcPct val="100000"/>
                </a:lnSpc>
                <a:spcBef>
                  <a:spcPts val="0"/>
                </a:spcBef>
                <a:spcAft>
                  <a:spcPts val="0"/>
                </a:spcAft>
                <a:buClrTx/>
                <a:buSzTx/>
                <a:buFontTx/>
                <a:buNone/>
                <a:tabLst/>
                <a:defRPr/>
              </a:pPr>
              <a:endParaRPr kumimoji="0" lang="de-DE" sz="1814" b="0" i="0" u="none" strike="noStrike" kern="1200" cap="none" spc="0" normalizeH="0" baseline="0" noProof="0">
                <a:ln>
                  <a:noFill/>
                </a:ln>
                <a:effectLst/>
                <a:uLnTx/>
                <a:uFillTx/>
                <a:latin typeface="Arial" panose="020B0604020202020204" pitchFamily="34" charset="0"/>
                <a:cs typeface="Arial" panose="020B0604020202020204" pitchFamily="34" charset="0"/>
              </a:endParaRPr>
            </a:p>
          </p:txBody>
        </p:sp>
        <p:sp>
          <p:nvSpPr>
            <p:cNvPr id="279" name="Freeform 104">
              <a:extLst>
                <a:ext uri="{FF2B5EF4-FFF2-40B4-BE49-F238E27FC236}">
                  <a16:creationId xmlns:a16="http://schemas.microsoft.com/office/drawing/2014/main" id="{9CF41C90-F166-4B03-A396-2CF8504842C2}"/>
                </a:ext>
              </a:extLst>
            </p:cNvPr>
            <p:cNvSpPr>
              <a:spLocks/>
            </p:cNvSpPr>
            <p:nvPr/>
          </p:nvSpPr>
          <p:spPr bwMode="auto">
            <a:xfrm>
              <a:off x="3627741" y="3571021"/>
              <a:ext cx="17463" cy="114300"/>
            </a:xfrm>
            <a:custGeom>
              <a:avLst/>
              <a:gdLst>
                <a:gd name="T0" fmla="*/ 5 w 10"/>
                <a:gd name="T1" fmla="*/ 67 h 67"/>
                <a:gd name="T2" fmla="*/ 10 w 10"/>
                <a:gd name="T3" fmla="*/ 62 h 67"/>
                <a:gd name="T4" fmla="*/ 10 w 10"/>
                <a:gd name="T5" fmla="*/ 5 h 67"/>
                <a:gd name="T6" fmla="*/ 5 w 10"/>
                <a:gd name="T7" fmla="*/ 0 h 67"/>
                <a:gd name="T8" fmla="*/ 0 w 10"/>
                <a:gd name="T9" fmla="*/ 5 h 67"/>
                <a:gd name="T10" fmla="*/ 0 w 10"/>
                <a:gd name="T11" fmla="*/ 62 h 67"/>
                <a:gd name="T12" fmla="*/ 5 w 10"/>
                <a:gd name="T13" fmla="*/ 67 h 67"/>
              </a:gdLst>
              <a:ahLst/>
              <a:cxnLst>
                <a:cxn ang="0">
                  <a:pos x="T0" y="T1"/>
                </a:cxn>
                <a:cxn ang="0">
                  <a:pos x="T2" y="T3"/>
                </a:cxn>
                <a:cxn ang="0">
                  <a:pos x="T4" y="T5"/>
                </a:cxn>
                <a:cxn ang="0">
                  <a:pos x="T6" y="T7"/>
                </a:cxn>
                <a:cxn ang="0">
                  <a:pos x="T8" y="T9"/>
                </a:cxn>
                <a:cxn ang="0">
                  <a:pos x="T10" y="T11"/>
                </a:cxn>
                <a:cxn ang="0">
                  <a:pos x="T12" y="T13"/>
                </a:cxn>
              </a:cxnLst>
              <a:rect l="0" t="0" r="r" b="b"/>
              <a:pathLst>
                <a:path w="10" h="67">
                  <a:moveTo>
                    <a:pt x="5" y="67"/>
                  </a:moveTo>
                  <a:cubicBezTo>
                    <a:pt x="8" y="67"/>
                    <a:pt x="10" y="65"/>
                    <a:pt x="10" y="62"/>
                  </a:cubicBezTo>
                  <a:cubicBezTo>
                    <a:pt x="10" y="5"/>
                    <a:pt x="10" y="5"/>
                    <a:pt x="10" y="5"/>
                  </a:cubicBezTo>
                  <a:cubicBezTo>
                    <a:pt x="10" y="3"/>
                    <a:pt x="8" y="0"/>
                    <a:pt x="5" y="0"/>
                  </a:cubicBezTo>
                  <a:cubicBezTo>
                    <a:pt x="2" y="0"/>
                    <a:pt x="0" y="3"/>
                    <a:pt x="0" y="5"/>
                  </a:cubicBezTo>
                  <a:cubicBezTo>
                    <a:pt x="0" y="62"/>
                    <a:pt x="0" y="62"/>
                    <a:pt x="0" y="62"/>
                  </a:cubicBezTo>
                  <a:cubicBezTo>
                    <a:pt x="0" y="65"/>
                    <a:pt x="2" y="67"/>
                    <a:pt x="5" y="67"/>
                  </a:cubicBez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algn="l" defTabSz="903091" rtl="0" eaLnBrk="1" fontAlgn="auto" latinLnBrk="0" hangingPunct="1">
                <a:lnSpc>
                  <a:spcPct val="100000"/>
                </a:lnSpc>
                <a:spcBef>
                  <a:spcPts val="0"/>
                </a:spcBef>
                <a:spcAft>
                  <a:spcPts val="0"/>
                </a:spcAft>
                <a:buClrTx/>
                <a:buSzTx/>
                <a:buFontTx/>
                <a:buNone/>
                <a:tabLst/>
                <a:defRPr/>
              </a:pPr>
              <a:endParaRPr kumimoji="0" lang="de-DE" sz="1814" b="0" i="0" u="none" strike="noStrike" kern="1200" cap="none" spc="0" normalizeH="0" baseline="0" noProof="0">
                <a:ln>
                  <a:noFill/>
                </a:ln>
                <a:effectLst/>
                <a:uLnTx/>
                <a:uFillTx/>
                <a:latin typeface="Arial" panose="020B0604020202020204" pitchFamily="34" charset="0"/>
                <a:cs typeface="Arial" panose="020B0604020202020204" pitchFamily="34" charset="0"/>
              </a:endParaRPr>
            </a:p>
          </p:txBody>
        </p:sp>
        <p:sp>
          <p:nvSpPr>
            <p:cNvPr id="280" name="Freeform 105">
              <a:extLst>
                <a:ext uri="{FF2B5EF4-FFF2-40B4-BE49-F238E27FC236}">
                  <a16:creationId xmlns:a16="http://schemas.microsoft.com/office/drawing/2014/main" id="{5425660E-B3AA-40DC-B22E-9E4C0A36C5AB}"/>
                </a:ext>
              </a:extLst>
            </p:cNvPr>
            <p:cNvSpPr>
              <a:spLocks/>
            </p:cNvSpPr>
            <p:nvPr/>
          </p:nvSpPr>
          <p:spPr bwMode="auto">
            <a:xfrm>
              <a:off x="3591229" y="3571021"/>
              <a:ext cx="15875" cy="114300"/>
            </a:xfrm>
            <a:custGeom>
              <a:avLst/>
              <a:gdLst>
                <a:gd name="T0" fmla="*/ 5 w 10"/>
                <a:gd name="T1" fmla="*/ 67 h 67"/>
                <a:gd name="T2" fmla="*/ 10 w 10"/>
                <a:gd name="T3" fmla="*/ 62 h 67"/>
                <a:gd name="T4" fmla="*/ 10 w 10"/>
                <a:gd name="T5" fmla="*/ 5 h 67"/>
                <a:gd name="T6" fmla="*/ 5 w 10"/>
                <a:gd name="T7" fmla="*/ 0 h 67"/>
                <a:gd name="T8" fmla="*/ 0 w 10"/>
                <a:gd name="T9" fmla="*/ 5 h 67"/>
                <a:gd name="T10" fmla="*/ 0 w 10"/>
                <a:gd name="T11" fmla="*/ 62 h 67"/>
                <a:gd name="T12" fmla="*/ 5 w 10"/>
                <a:gd name="T13" fmla="*/ 67 h 67"/>
              </a:gdLst>
              <a:ahLst/>
              <a:cxnLst>
                <a:cxn ang="0">
                  <a:pos x="T0" y="T1"/>
                </a:cxn>
                <a:cxn ang="0">
                  <a:pos x="T2" y="T3"/>
                </a:cxn>
                <a:cxn ang="0">
                  <a:pos x="T4" y="T5"/>
                </a:cxn>
                <a:cxn ang="0">
                  <a:pos x="T6" y="T7"/>
                </a:cxn>
                <a:cxn ang="0">
                  <a:pos x="T8" y="T9"/>
                </a:cxn>
                <a:cxn ang="0">
                  <a:pos x="T10" y="T11"/>
                </a:cxn>
                <a:cxn ang="0">
                  <a:pos x="T12" y="T13"/>
                </a:cxn>
              </a:cxnLst>
              <a:rect l="0" t="0" r="r" b="b"/>
              <a:pathLst>
                <a:path w="10" h="67">
                  <a:moveTo>
                    <a:pt x="5" y="67"/>
                  </a:moveTo>
                  <a:cubicBezTo>
                    <a:pt x="8" y="67"/>
                    <a:pt x="10" y="65"/>
                    <a:pt x="10" y="62"/>
                  </a:cubicBezTo>
                  <a:cubicBezTo>
                    <a:pt x="10" y="5"/>
                    <a:pt x="10" y="5"/>
                    <a:pt x="10" y="5"/>
                  </a:cubicBezTo>
                  <a:cubicBezTo>
                    <a:pt x="10" y="3"/>
                    <a:pt x="8" y="0"/>
                    <a:pt x="5" y="0"/>
                  </a:cubicBezTo>
                  <a:cubicBezTo>
                    <a:pt x="3" y="0"/>
                    <a:pt x="0" y="3"/>
                    <a:pt x="0" y="5"/>
                  </a:cubicBezTo>
                  <a:cubicBezTo>
                    <a:pt x="0" y="62"/>
                    <a:pt x="0" y="62"/>
                    <a:pt x="0" y="62"/>
                  </a:cubicBezTo>
                  <a:cubicBezTo>
                    <a:pt x="0" y="65"/>
                    <a:pt x="3" y="67"/>
                    <a:pt x="5" y="67"/>
                  </a:cubicBez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algn="l" defTabSz="903091" rtl="0" eaLnBrk="1" fontAlgn="auto" latinLnBrk="0" hangingPunct="1">
                <a:lnSpc>
                  <a:spcPct val="100000"/>
                </a:lnSpc>
                <a:spcBef>
                  <a:spcPts val="0"/>
                </a:spcBef>
                <a:spcAft>
                  <a:spcPts val="0"/>
                </a:spcAft>
                <a:buClrTx/>
                <a:buSzTx/>
                <a:buFontTx/>
                <a:buNone/>
                <a:tabLst/>
                <a:defRPr/>
              </a:pPr>
              <a:endParaRPr kumimoji="0" lang="de-DE" sz="1814" b="0" i="0" u="none" strike="noStrike" kern="1200" cap="none" spc="0" normalizeH="0" baseline="0" noProof="0">
                <a:ln>
                  <a:noFill/>
                </a:ln>
                <a:effectLst/>
                <a:uLnTx/>
                <a:uFillTx/>
                <a:latin typeface="Arial" panose="020B0604020202020204" pitchFamily="34" charset="0"/>
                <a:cs typeface="Arial" panose="020B0604020202020204" pitchFamily="34" charset="0"/>
              </a:endParaRPr>
            </a:p>
          </p:txBody>
        </p:sp>
        <p:sp>
          <p:nvSpPr>
            <p:cNvPr id="281" name="Freeform 106">
              <a:extLst>
                <a:ext uri="{FF2B5EF4-FFF2-40B4-BE49-F238E27FC236}">
                  <a16:creationId xmlns:a16="http://schemas.microsoft.com/office/drawing/2014/main" id="{601D2679-E481-407A-8B5B-C906F8C57ED4}"/>
                </a:ext>
              </a:extLst>
            </p:cNvPr>
            <p:cNvSpPr>
              <a:spLocks/>
            </p:cNvSpPr>
            <p:nvPr/>
          </p:nvSpPr>
          <p:spPr bwMode="auto">
            <a:xfrm>
              <a:off x="3288016" y="3572608"/>
              <a:ext cx="17463" cy="112713"/>
            </a:xfrm>
            <a:custGeom>
              <a:avLst/>
              <a:gdLst>
                <a:gd name="T0" fmla="*/ 5 w 10"/>
                <a:gd name="T1" fmla="*/ 66 h 66"/>
                <a:gd name="T2" fmla="*/ 10 w 10"/>
                <a:gd name="T3" fmla="*/ 62 h 66"/>
                <a:gd name="T4" fmla="*/ 10 w 10"/>
                <a:gd name="T5" fmla="*/ 5 h 66"/>
                <a:gd name="T6" fmla="*/ 5 w 10"/>
                <a:gd name="T7" fmla="*/ 0 h 66"/>
                <a:gd name="T8" fmla="*/ 0 w 10"/>
                <a:gd name="T9" fmla="*/ 5 h 66"/>
                <a:gd name="T10" fmla="*/ 0 w 10"/>
                <a:gd name="T11" fmla="*/ 62 h 66"/>
                <a:gd name="T12" fmla="*/ 5 w 10"/>
                <a:gd name="T13" fmla="*/ 66 h 66"/>
              </a:gdLst>
              <a:ahLst/>
              <a:cxnLst>
                <a:cxn ang="0">
                  <a:pos x="T0" y="T1"/>
                </a:cxn>
                <a:cxn ang="0">
                  <a:pos x="T2" y="T3"/>
                </a:cxn>
                <a:cxn ang="0">
                  <a:pos x="T4" y="T5"/>
                </a:cxn>
                <a:cxn ang="0">
                  <a:pos x="T6" y="T7"/>
                </a:cxn>
                <a:cxn ang="0">
                  <a:pos x="T8" y="T9"/>
                </a:cxn>
                <a:cxn ang="0">
                  <a:pos x="T10" y="T11"/>
                </a:cxn>
                <a:cxn ang="0">
                  <a:pos x="T12" y="T13"/>
                </a:cxn>
              </a:cxnLst>
              <a:rect l="0" t="0" r="r" b="b"/>
              <a:pathLst>
                <a:path w="10" h="66">
                  <a:moveTo>
                    <a:pt x="5" y="66"/>
                  </a:moveTo>
                  <a:cubicBezTo>
                    <a:pt x="8" y="66"/>
                    <a:pt x="10" y="64"/>
                    <a:pt x="10" y="62"/>
                  </a:cubicBezTo>
                  <a:cubicBezTo>
                    <a:pt x="10" y="5"/>
                    <a:pt x="10" y="5"/>
                    <a:pt x="10" y="5"/>
                  </a:cubicBezTo>
                  <a:cubicBezTo>
                    <a:pt x="10" y="2"/>
                    <a:pt x="8" y="0"/>
                    <a:pt x="5" y="0"/>
                  </a:cubicBezTo>
                  <a:cubicBezTo>
                    <a:pt x="3" y="0"/>
                    <a:pt x="0" y="2"/>
                    <a:pt x="0" y="5"/>
                  </a:cubicBezTo>
                  <a:cubicBezTo>
                    <a:pt x="0" y="62"/>
                    <a:pt x="0" y="62"/>
                    <a:pt x="0" y="62"/>
                  </a:cubicBezTo>
                  <a:cubicBezTo>
                    <a:pt x="0" y="64"/>
                    <a:pt x="3" y="66"/>
                    <a:pt x="5" y="66"/>
                  </a:cubicBez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algn="l" defTabSz="903091" rtl="0" eaLnBrk="1" fontAlgn="auto" latinLnBrk="0" hangingPunct="1">
                <a:lnSpc>
                  <a:spcPct val="100000"/>
                </a:lnSpc>
                <a:spcBef>
                  <a:spcPts val="0"/>
                </a:spcBef>
                <a:spcAft>
                  <a:spcPts val="0"/>
                </a:spcAft>
                <a:buClrTx/>
                <a:buSzTx/>
                <a:buFontTx/>
                <a:buNone/>
                <a:tabLst/>
                <a:defRPr/>
              </a:pPr>
              <a:endParaRPr kumimoji="0" lang="de-DE" sz="1814" b="0" i="0" u="none" strike="noStrike" kern="1200" cap="none" spc="0" normalizeH="0" baseline="0" noProof="0">
                <a:ln>
                  <a:noFill/>
                </a:ln>
                <a:effectLst/>
                <a:uLnTx/>
                <a:uFillTx/>
                <a:latin typeface="Arial" panose="020B0604020202020204" pitchFamily="34" charset="0"/>
                <a:cs typeface="Arial" panose="020B0604020202020204" pitchFamily="34" charset="0"/>
              </a:endParaRPr>
            </a:p>
          </p:txBody>
        </p:sp>
        <p:sp>
          <p:nvSpPr>
            <p:cNvPr id="282" name="Freeform 107">
              <a:extLst>
                <a:ext uri="{FF2B5EF4-FFF2-40B4-BE49-F238E27FC236}">
                  <a16:creationId xmlns:a16="http://schemas.microsoft.com/office/drawing/2014/main" id="{3A059AC6-96A7-493C-986B-5B2A9413BD19}"/>
                </a:ext>
              </a:extLst>
            </p:cNvPr>
            <p:cNvSpPr>
              <a:spLocks/>
            </p:cNvSpPr>
            <p:nvPr/>
          </p:nvSpPr>
          <p:spPr bwMode="auto">
            <a:xfrm>
              <a:off x="3646791" y="4032983"/>
              <a:ext cx="17463" cy="112713"/>
            </a:xfrm>
            <a:custGeom>
              <a:avLst/>
              <a:gdLst>
                <a:gd name="T0" fmla="*/ 5 w 10"/>
                <a:gd name="T1" fmla="*/ 0 h 66"/>
                <a:gd name="T2" fmla="*/ 0 w 10"/>
                <a:gd name="T3" fmla="*/ 4 h 66"/>
                <a:gd name="T4" fmla="*/ 0 w 10"/>
                <a:gd name="T5" fmla="*/ 61 h 66"/>
                <a:gd name="T6" fmla="*/ 5 w 10"/>
                <a:gd name="T7" fmla="*/ 66 h 66"/>
                <a:gd name="T8" fmla="*/ 10 w 10"/>
                <a:gd name="T9" fmla="*/ 61 h 66"/>
                <a:gd name="T10" fmla="*/ 10 w 10"/>
                <a:gd name="T11" fmla="*/ 4 h 66"/>
                <a:gd name="T12" fmla="*/ 5 w 10"/>
                <a:gd name="T13" fmla="*/ 0 h 66"/>
              </a:gdLst>
              <a:ahLst/>
              <a:cxnLst>
                <a:cxn ang="0">
                  <a:pos x="T0" y="T1"/>
                </a:cxn>
                <a:cxn ang="0">
                  <a:pos x="T2" y="T3"/>
                </a:cxn>
                <a:cxn ang="0">
                  <a:pos x="T4" y="T5"/>
                </a:cxn>
                <a:cxn ang="0">
                  <a:pos x="T6" y="T7"/>
                </a:cxn>
                <a:cxn ang="0">
                  <a:pos x="T8" y="T9"/>
                </a:cxn>
                <a:cxn ang="0">
                  <a:pos x="T10" y="T11"/>
                </a:cxn>
                <a:cxn ang="0">
                  <a:pos x="T12" y="T13"/>
                </a:cxn>
              </a:cxnLst>
              <a:rect l="0" t="0" r="r" b="b"/>
              <a:pathLst>
                <a:path w="10" h="66">
                  <a:moveTo>
                    <a:pt x="5" y="0"/>
                  </a:moveTo>
                  <a:cubicBezTo>
                    <a:pt x="3" y="0"/>
                    <a:pt x="0" y="2"/>
                    <a:pt x="0" y="4"/>
                  </a:cubicBezTo>
                  <a:cubicBezTo>
                    <a:pt x="0" y="61"/>
                    <a:pt x="0" y="61"/>
                    <a:pt x="0" y="61"/>
                  </a:cubicBezTo>
                  <a:cubicBezTo>
                    <a:pt x="0" y="64"/>
                    <a:pt x="3" y="66"/>
                    <a:pt x="5" y="66"/>
                  </a:cubicBezTo>
                  <a:cubicBezTo>
                    <a:pt x="8" y="66"/>
                    <a:pt x="10" y="64"/>
                    <a:pt x="10" y="61"/>
                  </a:cubicBezTo>
                  <a:cubicBezTo>
                    <a:pt x="10" y="4"/>
                    <a:pt x="10" y="4"/>
                    <a:pt x="10" y="4"/>
                  </a:cubicBezTo>
                  <a:cubicBezTo>
                    <a:pt x="10" y="2"/>
                    <a:pt x="8" y="0"/>
                    <a:pt x="5" y="0"/>
                  </a:cubicBez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algn="l" defTabSz="903091" rtl="0" eaLnBrk="1" fontAlgn="auto" latinLnBrk="0" hangingPunct="1">
                <a:lnSpc>
                  <a:spcPct val="100000"/>
                </a:lnSpc>
                <a:spcBef>
                  <a:spcPts val="0"/>
                </a:spcBef>
                <a:spcAft>
                  <a:spcPts val="0"/>
                </a:spcAft>
                <a:buClrTx/>
                <a:buSzTx/>
                <a:buFontTx/>
                <a:buNone/>
                <a:tabLst/>
                <a:defRPr/>
              </a:pPr>
              <a:endParaRPr kumimoji="0" lang="de-DE" sz="1814" b="0" i="0" u="none" strike="noStrike" kern="1200" cap="none" spc="0" normalizeH="0" baseline="0" noProof="0">
                <a:ln>
                  <a:noFill/>
                </a:ln>
                <a:effectLst/>
                <a:uLnTx/>
                <a:uFillTx/>
                <a:latin typeface="Arial" panose="020B0604020202020204" pitchFamily="34" charset="0"/>
                <a:cs typeface="Arial" panose="020B0604020202020204" pitchFamily="34" charset="0"/>
              </a:endParaRPr>
            </a:p>
          </p:txBody>
        </p:sp>
        <p:sp>
          <p:nvSpPr>
            <p:cNvPr id="283" name="Freeform 108">
              <a:extLst>
                <a:ext uri="{FF2B5EF4-FFF2-40B4-BE49-F238E27FC236}">
                  <a16:creationId xmlns:a16="http://schemas.microsoft.com/office/drawing/2014/main" id="{7A706410-121B-4544-BC44-CC935314E4CF}"/>
                </a:ext>
              </a:extLst>
            </p:cNvPr>
            <p:cNvSpPr>
              <a:spLocks/>
            </p:cNvSpPr>
            <p:nvPr/>
          </p:nvSpPr>
          <p:spPr bwMode="auto">
            <a:xfrm>
              <a:off x="3672191" y="4031396"/>
              <a:ext cx="71438" cy="114300"/>
            </a:xfrm>
            <a:custGeom>
              <a:avLst/>
              <a:gdLst>
                <a:gd name="T0" fmla="*/ 37 w 41"/>
                <a:gd name="T1" fmla="*/ 1 h 67"/>
                <a:gd name="T2" fmla="*/ 31 w 41"/>
                <a:gd name="T3" fmla="*/ 4 h 67"/>
                <a:gd name="T4" fmla="*/ 20 w 41"/>
                <a:gd name="T5" fmla="*/ 44 h 67"/>
                <a:gd name="T6" fmla="*/ 9 w 41"/>
                <a:gd name="T7" fmla="*/ 4 h 67"/>
                <a:gd name="T8" fmla="*/ 4 w 41"/>
                <a:gd name="T9" fmla="*/ 1 h 67"/>
                <a:gd name="T10" fmla="*/ 0 w 41"/>
                <a:gd name="T11" fmla="*/ 7 h 67"/>
                <a:gd name="T12" fmla="*/ 16 w 41"/>
                <a:gd name="T13" fmla="*/ 63 h 67"/>
                <a:gd name="T14" fmla="*/ 20 w 41"/>
                <a:gd name="T15" fmla="*/ 67 h 67"/>
                <a:gd name="T16" fmla="*/ 25 w 41"/>
                <a:gd name="T17" fmla="*/ 63 h 67"/>
                <a:gd name="T18" fmla="*/ 40 w 41"/>
                <a:gd name="T19" fmla="*/ 7 h 67"/>
                <a:gd name="T20" fmla="*/ 37 w 41"/>
                <a:gd name="T21" fmla="*/ 1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1" h="67">
                  <a:moveTo>
                    <a:pt x="37" y="1"/>
                  </a:moveTo>
                  <a:cubicBezTo>
                    <a:pt x="34" y="0"/>
                    <a:pt x="32" y="2"/>
                    <a:pt x="31" y="4"/>
                  </a:cubicBezTo>
                  <a:cubicBezTo>
                    <a:pt x="20" y="44"/>
                    <a:pt x="20" y="44"/>
                    <a:pt x="20" y="44"/>
                  </a:cubicBezTo>
                  <a:cubicBezTo>
                    <a:pt x="9" y="4"/>
                    <a:pt x="9" y="4"/>
                    <a:pt x="9" y="4"/>
                  </a:cubicBezTo>
                  <a:cubicBezTo>
                    <a:pt x="9" y="2"/>
                    <a:pt x="6" y="0"/>
                    <a:pt x="4" y="1"/>
                  </a:cubicBezTo>
                  <a:cubicBezTo>
                    <a:pt x="1" y="2"/>
                    <a:pt x="0" y="4"/>
                    <a:pt x="0" y="7"/>
                  </a:cubicBezTo>
                  <a:cubicBezTo>
                    <a:pt x="16" y="63"/>
                    <a:pt x="16" y="63"/>
                    <a:pt x="16" y="63"/>
                  </a:cubicBezTo>
                  <a:cubicBezTo>
                    <a:pt x="16" y="66"/>
                    <a:pt x="18" y="67"/>
                    <a:pt x="20" y="67"/>
                  </a:cubicBezTo>
                  <a:cubicBezTo>
                    <a:pt x="22" y="67"/>
                    <a:pt x="24" y="66"/>
                    <a:pt x="25" y="63"/>
                  </a:cubicBezTo>
                  <a:cubicBezTo>
                    <a:pt x="40" y="7"/>
                    <a:pt x="40" y="7"/>
                    <a:pt x="40" y="7"/>
                  </a:cubicBezTo>
                  <a:cubicBezTo>
                    <a:pt x="41" y="4"/>
                    <a:pt x="40" y="2"/>
                    <a:pt x="37" y="1"/>
                  </a:cubicBez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algn="l" defTabSz="903091" rtl="0" eaLnBrk="1" fontAlgn="auto" latinLnBrk="0" hangingPunct="1">
                <a:lnSpc>
                  <a:spcPct val="100000"/>
                </a:lnSpc>
                <a:spcBef>
                  <a:spcPts val="0"/>
                </a:spcBef>
                <a:spcAft>
                  <a:spcPts val="0"/>
                </a:spcAft>
                <a:buClrTx/>
                <a:buSzTx/>
                <a:buFontTx/>
                <a:buNone/>
                <a:tabLst/>
                <a:defRPr/>
              </a:pPr>
              <a:endParaRPr kumimoji="0" lang="de-DE" sz="1814" b="0" i="0" u="none" strike="noStrike" kern="1200" cap="none" spc="0" normalizeH="0" baseline="0" noProof="0">
                <a:ln>
                  <a:noFill/>
                </a:ln>
                <a:effectLst/>
                <a:uLnTx/>
                <a:uFillTx/>
                <a:latin typeface="Arial" panose="020B0604020202020204" pitchFamily="34" charset="0"/>
                <a:cs typeface="Arial" panose="020B0604020202020204" pitchFamily="34" charset="0"/>
              </a:endParaRPr>
            </a:p>
          </p:txBody>
        </p:sp>
      </p:grpSp>
      <p:sp>
        <p:nvSpPr>
          <p:cNvPr id="284" name="ZoneTexte 283">
            <a:extLst>
              <a:ext uri="{FF2B5EF4-FFF2-40B4-BE49-F238E27FC236}">
                <a16:creationId xmlns:a16="http://schemas.microsoft.com/office/drawing/2014/main" id="{F2C3FFE0-7718-4BB2-9E0D-DECF888603A9}"/>
              </a:ext>
            </a:extLst>
          </p:cNvPr>
          <p:cNvSpPr txBox="1"/>
          <p:nvPr/>
        </p:nvSpPr>
        <p:spPr>
          <a:xfrm>
            <a:off x="339665" y="1314960"/>
            <a:ext cx="1440000" cy="261610"/>
          </a:xfrm>
          <a:prstGeom prst="rect">
            <a:avLst/>
          </a:prstGeom>
          <a:noFill/>
        </p:spPr>
        <p:txBody>
          <a:bodyPr wrap="square">
            <a:spAutoFit/>
          </a:bodyPr>
          <a:lstStyle/>
          <a:p>
            <a:pPr algn="ctr"/>
            <a:r>
              <a:rPr lang="fr-FR" sz="1100" b="1">
                <a:solidFill>
                  <a:schemeClr val="bg1">
                    <a:lumMod val="50000"/>
                  </a:schemeClr>
                </a:solidFill>
                <a:latin typeface="Arial" panose="020B0604020202020204" pitchFamily="34" charset="0"/>
                <a:cs typeface="Arial" panose="020B0604020202020204" pitchFamily="34" charset="0"/>
              </a:rPr>
              <a:t>Activités</a:t>
            </a:r>
          </a:p>
        </p:txBody>
      </p:sp>
      <p:cxnSp>
        <p:nvCxnSpPr>
          <p:cNvPr id="285" name="Connecteur droit 285">
            <a:extLst>
              <a:ext uri="{FF2B5EF4-FFF2-40B4-BE49-F238E27FC236}">
                <a16:creationId xmlns:a16="http://schemas.microsoft.com/office/drawing/2014/main" id="{B76CD7F5-0473-4E8E-A0FD-795AA2CDA12A}"/>
              </a:ext>
            </a:extLst>
          </p:cNvPr>
          <p:cNvCxnSpPr>
            <a:cxnSpLocks/>
          </p:cNvCxnSpPr>
          <p:nvPr/>
        </p:nvCxnSpPr>
        <p:spPr>
          <a:xfrm>
            <a:off x="339665" y="1576570"/>
            <a:ext cx="1440000" cy="0"/>
          </a:xfrm>
          <a:prstGeom prst="line">
            <a:avLst/>
          </a:prstGeom>
          <a:ln w="28575">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sp>
        <p:nvSpPr>
          <p:cNvPr id="84" name="ZoneTexte 294">
            <a:extLst>
              <a:ext uri="{FF2B5EF4-FFF2-40B4-BE49-F238E27FC236}">
                <a16:creationId xmlns:a16="http://schemas.microsoft.com/office/drawing/2014/main" id="{991C235D-2916-4AB1-90B1-B54AB97CD2B6}"/>
              </a:ext>
            </a:extLst>
          </p:cNvPr>
          <p:cNvSpPr txBox="1"/>
          <p:nvPr/>
        </p:nvSpPr>
        <p:spPr>
          <a:xfrm>
            <a:off x="2188115" y="2648738"/>
            <a:ext cx="2725336" cy="384721"/>
          </a:xfrm>
          <a:prstGeom prst="rect">
            <a:avLst/>
          </a:prstGeom>
          <a:solidFill>
            <a:srgbClr val="EFF1F7"/>
          </a:solidFill>
          <a:ln>
            <a:noFill/>
            <a:prstDash val="dash"/>
          </a:ln>
        </p:spPr>
        <p:txBody>
          <a:bodyPr wrap="square" lIns="72000" rIns="72000" rtlCol="0" anchor="ctr">
            <a:noAutofit/>
          </a:bodyPr>
          <a:lstStyle/>
          <a:p>
            <a:pPr algn="ctr"/>
            <a:r>
              <a:rPr lang="fr-FR" sz="950" b="1">
                <a:solidFill>
                  <a:schemeClr val="accent1"/>
                </a:solidFill>
                <a:latin typeface="Arial" panose="020B0604020202020204" pitchFamily="34" charset="0"/>
                <a:cs typeface="Arial" panose="020B0604020202020204" pitchFamily="34" charset="0"/>
              </a:rPr>
              <a:t>Accueil et installation de l’usager </a:t>
            </a:r>
            <a:endParaRPr lang="fr-FR" sz="900" i="1">
              <a:solidFill>
                <a:schemeClr val="accent1"/>
              </a:solidFill>
              <a:latin typeface="Arial" panose="020B0604020202020204" pitchFamily="34" charset="0"/>
              <a:cs typeface="Arial" panose="020B0604020202020204" pitchFamily="34" charset="0"/>
            </a:endParaRPr>
          </a:p>
        </p:txBody>
      </p:sp>
      <p:sp>
        <p:nvSpPr>
          <p:cNvPr id="85" name="Rectangle 84">
            <a:extLst>
              <a:ext uri="{FF2B5EF4-FFF2-40B4-BE49-F238E27FC236}">
                <a16:creationId xmlns:a16="http://schemas.microsoft.com/office/drawing/2014/main" id="{14E466D8-C612-4478-9B8F-6AAB1B98605A}"/>
              </a:ext>
            </a:extLst>
          </p:cNvPr>
          <p:cNvSpPr/>
          <p:nvPr/>
        </p:nvSpPr>
        <p:spPr>
          <a:xfrm>
            <a:off x="5312452" y="2648739"/>
            <a:ext cx="1224000" cy="864381"/>
          </a:xfrm>
          <a:prstGeom prst="rect">
            <a:avLst/>
          </a:prstGeom>
          <a:solidFill>
            <a:srgbClr val="FDF1F3"/>
          </a:solidFill>
          <a:ln>
            <a:no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900">
                <a:solidFill>
                  <a:schemeClr val="accent1"/>
                </a:solidFill>
                <a:latin typeface="Arial" panose="020B0604020202020204" pitchFamily="34" charset="0"/>
                <a:cs typeface="Arial" panose="020B0604020202020204" pitchFamily="34" charset="0"/>
              </a:rPr>
              <a:t>Référent usager</a:t>
            </a:r>
          </a:p>
        </p:txBody>
      </p:sp>
      <p:cxnSp>
        <p:nvCxnSpPr>
          <p:cNvPr id="86" name="Connecteur droit 296">
            <a:extLst>
              <a:ext uri="{FF2B5EF4-FFF2-40B4-BE49-F238E27FC236}">
                <a16:creationId xmlns:a16="http://schemas.microsoft.com/office/drawing/2014/main" id="{49E94CB2-2BBB-4696-8022-83486FFA0D1E}"/>
              </a:ext>
            </a:extLst>
          </p:cNvPr>
          <p:cNvCxnSpPr>
            <a:cxnSpLocks/>
            <a:stCxn id="84" idx="1"/>
          </p:cNvCxnSpPr>
          <p:nvPr/>
        </p:nvCxnSpPr>
        <p:spPr>
          <a:xfrm flipH="1">
            <a:off x="1802848" y="2841099"/>
            <a:ext cx="385267" cy="0"/>
          </a:xfrm>
          <a:prstGeom prst="line">
            <a:avLst/>
          </a:prstGeom>
          <a:ln w="12700">
            <a:prstDash val="dash"/>
          </a:ln>
        </p:spPr>
        <p:style>
          <a:lnRef idx="1">
            <a:schemeClr val="accent1"/>
          </a:lnRef>
          <a:fillRef idx="0">
            <a:schemeClr val="accent1"/>
          </a:fillRef>
          <a:effectRef idx="0">
            <a:schemeClr val="accent1"/>
          </a:effectRef>
          <a:fontRef idx="minor">
            <a:schemeClr val="tx1"/>
          </a:fontRef>
        </p:style>
      </p:cxnSp>
      <p:sp>
        <p:nvSpPr>
          <p:cNvPr id="88" name="ZoneTexte 297">
            <a:extLst>
              <a:ext uri="{FF2B5EF4-FFF2-40B4-BE49-F238E27FC236}">
                <a16:creationId xmlns:a16="http://schemas.microsoft.com/office/drawing/2014/main" id="{31317F45-956A-44F8-AE50-8F702FCF5437}"/>
              </a:ext>
            </a:extLst>
          </p:cNvPr>
          <p:cNvSpPr txBox="1"/>
          <p:nvPr/>
        </p:nvSpPr>
        <p:spPr>
          <a:xfrm>
            <a:off x="329322" y="2648741"/>
            <a:ext cx="1460686" cy="864380"/>
          </a:xfrm>
          <a:prstGeom prst="rect">
            <a:avLst/>
          </a:prstGeom>
          <a:solidFill>
            <a:srgbClr val="F7F7F7"/>
          </a:solidFill>
          <a:ln>
            <a:noFill/>
            <a:prstDash val="dash"/>
          </a:ln>
        </p:spPr>
        <p:txBody>
          <a:bodyPr wrap="square" rtlCol="0" anchor="ctr" anchorCtr="0">
            <a:noAutofit/>
          </a:bodyPr>
          <a:lstStyle/>
          <a:p>
            <a:pPr algn="ctr"/>
            <a:r>
              <a:rPr lang="fr-FR" sz="950" b="1">
                <a:solidFill>
                  <a:schemeClr val="accent1"/>
                </a:solidFill>
                <a:latin typeface="Arial" panose="020B0604020202020204" pitchFamily="34" charset="0"/>
                <a:cs typeface="Arial" panose="020B0604020202020204" pitchFamily="34" charset="0"/>
              </a:rPr>
              <a:t>Accueillir</a:t>
            </a:r>
          </a:p>
        </p:txBody>
      </p:sp>
      <p:sp>
        <p:nvSpPr>
          <p:cNvPr id="90" name="ZoneTexte 298">
            <a:extLst>
              <a:ext uri="{FF2B5EF4-FFF2-40B4-BE49-F238E27FC236}">
                <a16:creationId xmlns:a16="http://schemas.microsoft.com/office/drawing/2014/main" id="{1E67341B-07F3-4B86-AE59-61517255F0A9}"/>
              </a:ext>
            </a:extLst>
          </p:cNvPr>
          <p:cNvSpPr txBox="1"/>
          <p:nvPr/>
        </p:nvSpPr>
        <p:spPr>
          <a:xfrm>
            <a:off x="2188115" y="3131615"/>
            <a:ext cx="2725336" cy="384721"/>
          </a:xfrm>
          <a:prstGeom prst="rect">
            <a:avLst/>
          </a:prstGeom>
          <a:solidFill>
            <a:srgbClr val="EFF1F7"/>
          </a:solidFill>
          <a:ln>
            <a:noFill/>
            <a:prstDash val="dash"/>
          </a:ln>
        </p:spPr>
        <p:txBody>
          <a:bodyPr wrap="square" lIns="72000" rIns="72000" rtlCol="0" anchor="ctr">
            <a:noAutofit/>
          </a:bodyPr>
          <a:lstStyle/>
          <a:p>
            <a:pPr algn="ctr"/>
            <a:r>
              <a:rPr lang="fr-FR" sz="950" b="1">
                <a:solidFill>
                  <a:schemeClr val="accent1"/>
                </a:solidFill>
                <a:latin typeface="Arial" panose="020B0604020202020204" pitchFamily="34" charset="0"/>
                <a:cs typeface="Arial" panose="020B0604020202020204" pitchFamily="34" charset="0"/>
              </a:rPr>
              <a:t>Mettre à jour le dossier d'accompagnement</a:t>
            </a:r>
            <a:endParaRPr lang="fr-FR" sz="900" i="1">
              <a:solidFill>
                <a:schemeClr val="accent1"/>
              </a:solidFill>
              <a:latin typeface="Arial" panose="020B0604020202020204" pitchFamily="34" charset="0"/>
              <a:cs typeface="Arial" panose="020B0604020202020204" pitchFamily="34" charset="0"/>
            </a:endParaRPr>
          </a:p>
        </p:txBody>
      </p:sp>
      <p:cxnSp>
        <p:nvCxnSpPr>
          <p:cNvPr id="91" name="Connecteur droit 299">
            <a:extLst>
              <a:ext uri="{FF2B5EF4-FFF2-40B4-BE49-F238E27FC236}">
                <a16:creationId xmlns:a16="http://schemas.microsoft.com/office/drawing/2014/main" id="{25BFB90A-4CCA-4274-BD52-7D3D7BD17259}"/>
              </a:ext>
            </a:extLst>
          </p:cNvPr>
          <p:cNvCxnSpPr>
            <a:cxnSpLocks/>
            <a:stCxn id="90" idx="1"/>
          </p:cNvCxnSpPr>
          <p:nvPr/>
        </p:nvCxnSpPr>
        <p:spPr>
          <a:xfrm flipH="1">
            <a:off x="1802711" y="3323976"/>
            <a:ext cx="385404" cy="0"/>
          </a:xfrm>
          <a:prstGeom prst="line">
            <a:avLst/>
          </a:prstGeom>
          <a:ln w="12700">
            <a:prstDash val="dash"/>
          </a:ln>
        </p:spPr>
        <p:style>
          <a:lnRef idx="1">
            <a:schemeClr val="accent1"/>
          </a:lnRef>
          <a:fillRef idx="0">
            <a:schemeClr val="accent1"/>
          </a:fillRef>
          <a:effectRef idx="0">
            <a:schemeClr val="accent1"/>
          </a:effectRef>
          <a:fontRef idx="minor">
            <a:schemeClr val="tx1"/>
          </a:fontRef>
        </p:style>
      </p:cxnSp>
      <p:sp>
        <p:nvSpPr>
          <p:cNvPr id="94" name="ZoneTexte 294">
            <a:extLst>
              <a:ext uri="{FF2B5EF4-FFF2-40B4-BE49-F238E27FC236}">
                <a16:creationId xmlns:a16="http://schemas.microsoft.com/office/drawing/2014/main" id="{57297B0A-0C58-4817-940A-33120C40FE81}"/>
              </a:ext>
            </a:extLst>
          </p:cNvPr>
          <p:cNvSpPr txBox="1"/>
          <p:nvPr/>
        </p:nvSpPr>
        <p:spPr>
          <a:xfrm>
            <a:off x="2188115" y="3630116"/>
            <a:ext cx="2725336" cy="384721"/>
          </a:xfrm>
          <a:prstGeom prst="rect">
            <a:avLst/>
          </a:prstGeom>
          <a:solidFill>
            <a:srgbClr val="EFF1F7"/>
          </a:solidFill>
          <a:ln>
            <a:noFill/>
            <a:prstDash val="dash"/>
          </a:ln>
        </p:spPr>
        <p:txBody>
          <a:bodyPr wrap="square" lIns="72000" rIns="72000" rtlCol="0" anchor="ctr">
            <a:noAutofit/>
          </a:bodyPr>
          <a:lstStyle/>
          <a:p>
            <a:pPr algn="ctr"/>
            <a:r>
              <a:rPr lang="fr-FR" sz="950" b="1">
                <a:solidFill>
                  <a:schemeClr val="accent1"/>
                </a:solidFill>
                <a:latin typeface="Arial" panose="020B0604020202020204" pitchFamily="34" charset="0"/>
                <a:cs typeface="Arial" panose="020B0604020202020204" pitchFamily="34" charset="0"/>
              </a:rPr>
              <a:t>Intégrer les évaluations et les projets précédents</a:t>
            </a:r>
            <a:endParaRPr lang="fr-FR" sz="900" i="1">
              <a:solidFill>
                <a:schemeClr val="accent1"/>
              </a:solidFill>
              <a:latin typeface="Arial" panose="020B0604020202020204" pitchFamily="34" charset="0"/>
              <a:cs typeface="Arial" panose="020B0604020202020204" pitchFamily="34" charset="0"/>
            </a:endParaRPr>
          </a:p>
        </p:txBody>
      </p:sp>
      <p:sp>
        <p:nvSpPr>
          <p:cNvPr id="95" name="Rectangle 94">
            <a:extLst>
              <a:ext uri="{FF2B5EF4-FFF2-40B4-BE49-F238E27FC236}">
                <a16:creationId xmlns:a16="http://schemas.microsoft.com/office/drawing/2014/main" id="{6CBE4B46-781A-40BC-8405-093B2BEC96F1}"/>
              </a:ext>
            </a:extLst>
          </p:cNvPr>
          <p:cNvSpPr/>
          <p:nvPr/>
        </p:nvSpPr>
        <p:spPr>
          <a:xfrm>
            <a:off x="5312452" y="3630117"/>
            <a:ext cx="1224000" cy="3319717"/>
          </a:xfrm>
          <a:prstGeom prst="rect">
            <a:avLst/>
          </a:prstGeom>
          <a:solidFill>
            <a:srgbClr val="FDF1F3"/>
          </a:solidFill>
          <a:ln>
            <a:no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900">
                <a:solidFill>
                  <a:schemeClr val="accent1"/>
                </a:solidFill>
                <a:latin typeface="Arial" panose="020B0604020202020204" pitchFamily="34" charset="0"/>
                <a:cs typeface="Arial" panose="020B0604020202020204" pitchFamily="34" charset="0"/>
              </a:rPr>
              <a:t>Equipe d’accompagnement</a:t>
            </a:r>
          </a:p>
        </p:txBody>
      </p:sp>
      <p:cxnSp>
        <p:nvCxnSpPr>
          <p:cNvPr id="96" name="Connecteur droit 296">
            <a:extLst>
              <a:ext uri="{FF2B5EF4-FFF2-40B4-BE49-F238E27FC236}">
                <a16:creationId xmlns:a16="http://schemas.microsoft.com/office/drawing/2014/main" id="{3096D65F-011E-4A11-BD2E-72F3C7155DB5}"/>
              </a:ext>
            </a:extLst>
          </p:cNvPr>
          <p:cNvCxnSpPr>
            <a:cxnSpLocks/>
            <a:stCxn id="94" idx="1"/>
          </p:cNvCxnSpPr>
          <p:nvPr/>
        </p:nvCxnSpPr>
        <p:spPr>
          <a:xfrm flipH="1">
            <a:off x="1802848" y="3822477"/>
            <a:ext cx="385267" cy="0"/>
          </a:xfrm>
          <a:prstGeom prst="line">
            <a:avLst/>
          </a:prstGeom>
          <a:ln w="12700">
            <a:prstDash val="dash"/>
          </a:ln>
        </p:spPr>
        <p:style>
          <a:lnRef idx="1">
            <a:schemeClr val="accent1"/>
          </a:lnRef>
          <a:fillRef idx="0">
            <a:schemeClr val="accent1"/>
          </a:fillRef>
          <a:effectRef idx="0">
            <a:schemeClr val="accent1"/>
          </a:effectRef>
          <a:fontRef idx="minor">
            <a:schemeClr val="tx1"/>
          </a:fontRef>
        </p:style>
      </p:cxnSp>
      <p:sp>
        <p:nvSpPr>
          <p:cNvPr id="97" name="ZoneTexte 297">
            <a:extLst>
              <a:ext uri="{FF2B5EF4-FFF2-40B4-BE49-F238E27FC236}">
                <a16:creationId xmlns:a16="http://schemas.microsoft.com/office/drawing/2014/main" id="{ABC8097B-B7CA-4C48-83E1-27AAE6A32631}"/>
              </a:ext>
            </a:extLst>
          </p:cNvPr>
          <p:cNvSpPr txBox="1"/>
          <p:nvPr/>
        </p:nvSpPr>
        <p:spPr>
          <a:xfrm>
            <a:off x="329322" y="3630119"/>
            <a:ext cx="1460686" cy="864380"/>
          </a:xfrm>
          <a:prstGeom prst="rect">
            <a:avLst/>
          </a:prstGeom>
          <a:solidFill>
            <a:srgbClr val="F7F7F7"/>
          </a:solidFill>
          <a:ln>
            <a:noFill/>
            <a:prstDash val="dash"/>
          </a:ln>
        </p:spPr>
        <p:txBody>
          <a:bodyPr wrap="square" rtlCol="0" anchor="ctr" anchorCtr="0">
            <a:noAutofit/>
          </a:bodyPr>
          <a:lstStyle/>
          <a:p>
            <a:pPr algn="ctr"/>
            <a:r>
              <a:rPr lang="fr-FR" sz="950" b="1">
                <a:solidFill>
                  <a:schemeClr val="accent1"/>
                </a:solidFill>
                <a:latin typeface="Arial" panose="020B0604020202020204" pitchFamily="34" charset="0"/>
                <a:cs typeface="Arial" panose="020B0604020202020204" pitchFamily="34" charset="0"/>
              </a:rPr>
              <a:t>S'appuyer sur les éléments d'accompagnement transmis par un tiers ou la personne</a:t>
            </a:r>
          </a:p>
        </p:txBody>
      </p:sp>
      <p:sp>
        <p:nvSpPr>
          <p:cNvPr id="98" name="ZoneTexte 298">
            <a:extLst>
              <a:ext uri="{FF2B5EF4-FFF2-40B4-BE49-F238E27FC236}">
                <a16:creationId xmlns:a16="http://schemas.microsoft.com/office/drawing/2014/main" id="{3FD41C66-8E9F-41E6-B5C8-7EFEF2A12921}"/>
              </a:ext>
            </a:extLst>
          </p:cNvPr>
          <p:cNvSpPr txBox="1"/>
          <p:nvPr/>
        </p:nvSpPr>
        <p:spPr>
          <a:xfrm>
            <a:off x="2188115" y="4112993"/>
            <a:ext cx="2725336" cy="384721"/>
          </a:xfrm>
          <a:prstGeom prst="rect">
            <a:avLst/>
          </a:prstGeom>
          <a:solidFill>
            <a:srgbClr val="EFF1F7"/>
          </a:solidFill>
          <a:ln>
            <a:noFill/>
            <a:prstDash val="dash"/>
          </a:ln>
        </p:spPr>
        <p:txBody>
          <a:bodyPr wrap="square" lIns="72000" rIns="72000" rtlCol="0" anchor="ctr">
            <a:noAutofit/>
          </a:bodyPr>
          <a:lstStyle/>
          <a:p>
            <a:pPr algn="ctr"/>
            <a:r>
              <a:rPr lang="fr-FR" sz="950" b="1">
                <a:solidFill>
                  <a:schemeClr val="accent1"/>
                </a:solidFill>
                <a:latin typeface="Arial" panose="020B0604020202020204" pitchFamily="34" charset="0"/>
                <a:cs typeface="Arial" panose="020B0604020202020204" pitchFamily="34" charset="0"/>
              </a:rPr>
              <a:t>Consulter les évaluations et les projets précédents</a:t>
            </a:r>
            <a:endParaRPr lang="fr-FR" sz="900" i="1">
              <a:solidFill>
                <a:schemeClr val="accent1"/>
              </a:solidFill>
              <a:latin typeface="Arial" panose="020B0604020202020204" pitchFamily="34" charset="0"/>
              <a:cs typeface="Arial" panose="020B0604020202020204" pitchFamily="34" charset="0"/>
            </a:endParaRPr>
          </a:p>
        </p:txBody>
      </p:sp>
      <p:cxnSp>
        <p:nvCxnSpPr>
          <p:cNvPr id="116" name="Connecteur droit 299">
            <a:extLst>
              <a:ext uri="{FF2B5EF4-FFF2-40B4-BE49-F238E27FC236}">
                <a16:creationId xmlns:a16="http://schemas.microsoft.com/office/drawing/2014/main" id="{B83F0CA2-F31A-4E26-82F5-B1ED2A508C0B}"/>
              </a:ext>
            </a:extLst>
          </p:cNvPr>
          <p:cNvCxnSpPr>
            <a:cxnSpLocks/>
            <a:stCxn id="98" idx="1"/>
          </p:cNvCxnSpPr>
          <p:nvPr/>
        </p:nvCxnSpPr>
        <p:spPr>
          <a:xfrm flipH="1">
            <a:off x="1802711" y="4305354"/>
            <a:ext cx="385404" cy="0"/>
          </a:xfrm>
          <a:prstGeom prst="line">
            <a:avLst/>
          </a:prstGeom>
          <a:ln w="12700">
            <a:prstDash val="dash"/>
          </a:ln>
        </p:spPr>
        <p:style>
          <a:lnRef idx="1">
            <a:schemeClr val="accent1"/>
          </a:lnRef>
          <a:fillRef idx="0">
            <a:schemeClr val="accent1"/>
          </a:fillRef>
          <a:effectRef idx="0">
            <a:schemeClr val="accent1"/>
          </a:effectRef>
          <a:fontRef idx="minor">
            <a:schemeClr val="tx1"/>
          </a:fontRef>
        </p:style>
      </p:cxnSp>
      <p:sp>
        <p:nvSpPr>
          <p:cNvPr id="117" name="ZoneTexte 294">
            <a:extLst>
              <a:ext uri="{FF2B5EF4-FFF2-40B4-BE49-F238E27FC236}">
                <a16:creationId xmlns:a16="http://schemas.microsoft.com/office/drawing/2014/main" id="{C1D73FE3-DCCF-4445-87A3-AB56DEBF6FC3}"/>
              </a:ext>
            </a:extLst>
          </p:cNvPr>
          <p:cNvSpPr txBox="1"/>
          <p:nvPr/>
        </p:nvSpPr>
        <p:spPr>
          <a:xfrm>
            <a:off x="2188115" y="4591994"/>
            <a:ext cx="2725336" cy="385092"/>
          </a:xfrm>
          <a:prstGeom prst="rect">
            <a:avLst/>
          </a:prstGeom>
          <a:solidFill>
            <a:srgbClr val="EFF1F7"/>
          </a:solidFill>
          <a:ln>
            <a:noFill/>
            <a:prstDash val="dash"/>
          </a:ln>
        </p:spPr>
        <p:txBody>
          <a:bodyPr wrap="square" lIns="72000" rIns="72000" rtlCol="0" anchor="ctr">
            <a:noAutofit/>
          </a:bodyPr>
          <a:lstStyle/>
          <a:p>
            <a:pPr algn="ctr"/>
            <a:r>
              <a:rPr lang="fr-FR" sz="950" b="1">
                <a:solidFill>
                  <a:schemeClr val="accent1"/>
                </a:solidFill>
                <a:latin typeface="Arial" panose="020B0604020202020204" pitchFamily="34" charset="0"/>
                <a:cs typeface="Arial" panose="020B0604020202020204" pitchFamily="34" charset="0"/>
              </a:rPr>
              <a:t>Remplir les évaluations sociales (grille, CR, bilan, observation…)</a:t>
            </a:r>
            <a:endParaRPr lang="fr-FR" sz="900" i="1">
              <a:solidFill>
                <a:schemeClr val="accent1"/>
              </a:solidFill>
              <a:latin typeface="Arial" panose="020B0604020202020204" pitchFamily="34" charset="0"/>
              <a:cs typeface="Arial" panose="020B0604020202020204" pitchFamily="34" charset="0"/>
            </a:endParaRPr>
          </a:p>
        </p:txBody>
      </p:sp>
      <p:cxnSp>
        <p:nvCxnSpPr>
          <p:cNvPr id="119" name="Connecteur droit 296">
            <a:extLst>
              <a:ext uri="{FF2B5EF4-FFF2-40B4-BE49-F238E27FC236}">
                <a16:creationId xmlns:a16="http://schemas.microsoft.com/office/drawing/2014/main" id="{9B0B3DB5-0522-427A-812F-F320CC2AEA2B}"/>
              </a:ext>
            </a:extLst>
          </p:cNvPr>
          <p:cNvCxnSpPr>
            <a:cxnSpLocks/>
            <a:stCxn id="117" idx="1"/>
          </p:cNvCxnSpPr>
          <p:nvPr/>
        </p:nvCxnSpPr>
        <p:spPr>
          <a:xfrm flipH="1">
            <a:off x="1802849" y="4784540"/>
            <a:ext cx="385266" cy="186"/>
          </a:xfrm>
          <a:prstGeom prst="line">
            <a:avLst/>
          </a:prstGeom>
          <a:ln w="12700">
            <a:prstDash val="dash"/>
          </a:ln>
        </p:spPr>
        <p:style>
          <a:lnRef idx="1">
            <a:schemeClr val="accent1"/>
          </a:lnRef>
          <a:fillRef idx="0">
            <a:schemeClr val="accent1"/>
          </a:fillRef>
          <a:effectRef idx="0">
            <a:schemeClr val="accent1"/>
          </a:effectRef>
          <a:fontRef idx="minor">
            <a:schemeClr val="tx1"/>
          </a:fontRef>
        </p:style>
      </p:cxnSp>
      <p:sp>
        <p:nvSpPr>
          <p:cNvPr id="120" name="ZoneTexte 297">
            <a:extLst>
              <a:ext uri="{FF2B5EF4-FFF2-40B4-BE49-F238E27FC236}">
                <a16:creationId xmlns:a16="http://schemas.microsoft.com/office/drawing/2014/main" id="{F4F70AFD-3A4A-462E-9A45-4B669BBC2877}"/>
              </a:ext>
            </a:extLst>
          </p:cNvPr>
          <p:cNvSpPr txBox="1"/>
          <p:nvPr/>
        </p:nvSpPr>
        <p:spPr>
          <a:xfrm>
            <a:off x="329322" y="4592366"/>
            <a:ext cx="1460686" cy="2357468"/>
          </a:xfrm>
          <a:prstGeom prst="rect">
            <a:avLst/>
          </a:prstGeom>
          <a:solidFill>
            <a:srgbClr val="F7F7F7"/>
          </a:solidFill>
          <a:ln>
            <a:noFill/>
            <a:prstDash val="dash"/>
          </a:ln>
        </p:spPr>
        <p:txBody>
          <a:bodyPr wrap="square" rtlCol="0" anchor="ctr" anchorCtr="0">
            <a:noAutofit/>
          </a:bodyPr>
          <a:lstStyle/>
          <a:p>
            <a:pPr algn="ctr"/>
            <a:r>
              <a:rPr lang="fr-FR" sz="950" b="1">
                <a:solidFill>
                  <a:schemeClr val="accent1"/>
                </a:solidFill>
                <a:latin typeface="Arial" panose="020B0604020202020204" pitchFamily="34" charset="0"/>
                <a:cs typeface="Arial" panose="020B0604020202020204" pitchFamily="34" charset="0"/>
              </a:rPr>
              <a:t>Evaluation initiale de la prise en charge et de l'accompagnement</a:t>
            </a:r>
          </a:p>
        </p:txBody>
      </p:sp>
      <p:sp>
        <p:nvSpPr>
          <p:cNvPr id="121" name="ZoneTexte 298">
            <a:extLst>
              <a:ext uri="{FF2B5EF4-FFF2-40B4-BE49-F238E27FC236}">
                <a16:creationId xmlns:a16="http://schemas.microsoft.com/office/drawing/2014/main" id="{CABAA4C0-B075-4663-A411-98C0DEB1810E}"/>
              </a:ext>
            </a:extLst>
          </p:cNvPr>
          <p:cNvSpPr txBox="1"/>
          <p:nvPr/>
        </p:nvSpPr>
        <p:spPr>
          <a:xfrm>
            <a:off x="2188115" y="5075241"/>
            <a:ext cx="2725336" cy="384721"/>
          </a:xfrm>
          <a:prstGeom prst="rect">
            <a:avLst/>
          </a:prstGeom>
          <a:solidFill>
            <a:srgbClr val="EFF1F7"/>
          </a:solidFill>
          <a:ln>
            <a:noFill/>
            <a:prstDash val="dash"/>
          </a:ln>
        </p:spPr>
        <p:txBody>
          <a:bodyPr wrap="square" lIns="72000" rIns="72000" rtlCol="0" anchor="ctr">
            <a:noAutofit/>
          </a:bodyPr>
          <a:lstStyle/>
          <a:p>
            <a:pPr algn="ctr"/>
            <a:r>
              <a:rPr lang="fr-FR" sz="950" b="1">
                <a:solidFill>
                  <a:schemeClr val="accent1"/>
                </a:solidFill>
                <a:latin typeface="Arial" panose="020B0604020202020204" pitchFamily="34" charset="0"/>
                <a:cs typeface="Arial" panose="020B0604020202020204" pitchFamily="34" charset="0"/>
              </a:rPr>
              <a:t>Remplir les évaluations médico-sociales (grille, CR, bilan, observation…)</a:t>
            </a:r>
            <a:endParaRPr lang="fr-FR" sz="900" i="1">
              <a:solidFill>
                <a:schemeClr val="accent1"/>
              </a:solidFill>
              <a:latin typeface="Arial" panose="020B0604020202020204" pitchFamily="34" charset="0"/>
              <a:cs typeface="Arial" panose="020B0604020202020204" pitchFamily="34" charset="0"/>
            </a:endParaRPr>
          </a:p>
        </p:txBody>
      </p:sp>
      <p:cxnSp>
        <p:nvCxnSpPr>
          <p:cNvPr id="122" name="Connecteur droit 299">
            <a:extLst>
              <a:ext uri="{FF2B5EF4-FFF2-40B4-BE49-F238E27FC236}">
                <a16:creationId xmlns:a16="http://schemas.microsoft.com/office/drawing/2014/main" id="{38E21222-817E-4BA3-BBE0-EEE57DAED903}"/>
              </a:ext>
            </a:extLst>
          </p:cNvPr>
          <p:cNvCxnSpPr>
            <a:cxnSpLocks/>
            <a:stCxn id="121" idx="1"/>
          </p:cNvCxnSpPr>
          <p:nvPr/>
        </p:nvCxnSpPr>
        <p:spPr>
          <a:xfrm flipH="1">
            <a:off x="1802711" y="5267602"/>
            <a:ext cx="385404" cy="0"/>
          </a:xfrm>
          <a:prstGeom prst="line">
            <a:avLst/>
          </a:prstGeom>
          <a:ln w="12700">
            <a:prstDash val="dash"/>
          </a:ln>
        </p:spPr>
        <p:style>
          <a:lnRef idx="1">
            <a:schemeClr val="accent1"/>
          </a:lnRef>
          <a:fillRef idx="0">
            <a:schemeClr val="accent1"/>
          </a:fillRef>
          <a:effectRef idx="0">
            <a:schemeClr val="accent1"/>
          </a:effectRef>
          <a:fontRef idx="minor">
            <a:schemeClr val="tx1"/>
          </a:fontRef>
        </p:style>
      </p:cxnSp>
      <p:sp>
        <p:nvSpPr>
          <p:cNvPr id="123" name="ZoneTexte 300">
            <a:extLst>
              <a:ext uri="{FF2B5EF4-FFF2-40B4-BE49-F238E27FC236}">
                <a16:creationId xmlns:a16="http://schemas.microsoft.com/office/drawing/2014/main" id="{CD6239E2-7181-41C7-8793-CD7C79B044D8}"/>
              </a:ext>
            </a:extLst>
          </p:cNvPr>
          <p:cNvSpPr txBox="1"/>
          <p:nvPr/>
        </p:nvSpPr>
        <p:spPr>
          <a:xfrm>
            <a:off x="2188115" y="5558116"/>
            <a:ext cx="2725336" cy="384721"/>
          </a:xfrm>
          <a:prstGeom prst="rect">
            <a:avLst/>
          </a:prstGeom>
          <a:solidFill>
            <a:srgbClr val="EFF1F7"/>
          </a:solidFill>
          <a:ln>
            <a:noFill/>
            <a:prstDash val="dash"/>
          </a:ln>
        </p:spPr>
        <p:txBody>
          <a:bodyPr wrap="square" lIns="72000" rIns="72000" rtlCol="0" anchor="ctr">
            <a:noAutofit/>
          </a:bodyPr>
          <a:lstStyle/>
          <a:p>
            <a:pPr algn="ctr"/>
            <a:r>
              <a:rPr lang="fr-FR" sz="950" b="1">
                <a:solidFill>
                  <a:schemeClr val="accent1"/>
                </a:solidFill>
                <a:latin typeface="Arial" panose="020B0604020202020204" pitchFamily="34" charset="0"/>
                <a:cs typeface="Arial" panose="020B0604020202020204" pitchFamily="34" charset="0"/>
              </a:rPr>
              <a:t>Remplir les évaluations paramédicales (grille, CR, bilan, observation…)</a:t>
            </a:r>
            <a:endParaRPr lang="fr-FR" sz="900" i="1">
              <a:solidFill>
                <a:schemeClr val="accent1"/>
              </a:solidFill>
              <a:latin typeface="Arial" panose="020B0604020202020204" pitchFamily="34" charset="0"/>
              <a:cs typeface="Arial" panose="020B0604020202020204" pitchFamily="34" charset="0"/>
            </a:endParaRPr>
          </a:p>
        </p:txBody>
      </p:sp>
      <p:cxnSp>
        <p:nvCxnSpPr>
          <p:cNvPr id="124" name="Connecteur droit 301">
            <a:extLst>
              <a:ext uri="{FF2B5EF4-FFF2-40B4-BE49-F238E27FC236}">
                <a16:creationId xmlns:a16="http://schemas.microsoft.com/office/drawing/2014/main" id="{73D4D73F-51F5-49B4-A9ED-FF5F17E4CC2F}"/>
              </a:ext>
            </a:extLst>
          </p:cNvPr>
          <p:cNvCxnSpPr>
            <a:cxnSpLocks/>
            <a:stCxn id="123" idx="1"/>
          </p:cNvCxnSpPr>
          <p:nvPr/>
        </p:nvCxnSpPr>
        <p:spPr>
          <a:xfrm flipH="1">
            <a:off x="1802711" y="5750477"/>
            <a:ext cx="385404" cy="0"/>
          </a:xfrm>
          <a:prstGeom prst="line">
            <a:avLst/>
          </a:prstGeom>
          <a:ln w="12700">
            <a:prstDash val="dash"/>
          </a:ln>
        </p:spPr>
        <p:style>
          <a:lnRef idx="1">
            <a:schemeClr val="accent1"/>
          </a:lnRef>
          <a:fillRef idx="0">
            <a:schemeClr val="accent1"/>
          </a:fillRef>
          <a:effectRef idx="0">
            <a:schemeClr val="accent1"/>
          </a:effectRef>
          <a:fontRef idx="minor">
            <a:schemeClr val="tx1"/>
          </a:fontRef>
        </p:style>
      </p:cxnSp>
      <p:sp>
        <p:nvSpPr>
          <p:cNvPr id="125" name="ZoneTexte 298">
            <a:extLst>
              <a:ext uri="{FF2B5EF4-FFF2-40B4-BE49-F238E27FC236}">
                <a16:creationId xmlns:a16="http://schemas.microsoft.com/office/drawing/2014/main" id="{7F7274DE-362E-4567-A337-069DD66A2607}"/>
              </a:ext>
            </a:extLst>
          </p:cNvPr>
          <p:cNvSpPr txBox="1"/>
          <p:nvPr/>
        </p:nvSpPr>
        <p:spPr>
          <a:xfrm>
            <a:off x="2188115" y="6082610"/>
            <a:ext cx="2725336" cy="384721"/>
          </a:xfrm>
          <a:prstGeom prst="rect">
            <a:avLst/>
          </a:prstGeom>
          <a:solidFill>
            <a:srgbClr val="EFF1F7"/>
          </a:solidFill>
          <a:ln>
            <a:noFill/>
            <a:prstDash val="dash"/>
          </a:ln>
        </p:spPr>
        <p:txBody>
          <a:bodyPr wrap="square" lIns="72000" rIns="72000" rtlCol="0" anchor="ctr">
            <a:noAutofit/>
          </a:bodyPr>
          <a:lstStyle/>
          <a:p>
            <a:pPr algn="ctr"/>
            <a:r>
              <a:rPr lang="fr-FR" sz="950" b="1">
                <a:solidFill>
                  <a:schemeClr val="accent1"/>
                </a:solidFill>
                <a:latin typeface="Arial" panose="020B0604020202020204" pitchFamily="34" charset="0"/>
                <a:cs typeface="Arial" panose="020B0604020202020204" pitchFamily="34" charset="0"/>
              </a:rPr>
              <a:t>Remplir les évaluations et suivis psychologiques (grille, CR, bilan, observation…)</a:t>
            </a:r>
            <a:endParaRPr lang="fr-FR" sz="900" i="1">
              <a:solidFill>
                <a:schemeClr val="accent1"/>
              </a:solidFill>
              <a:latin typeface="Arial" panose="020B0604020202020204" pitchFamily="34" charset="0"/>
              <a:cs typeface="Arial" panose="020B0604020202020204" pitchFamily="34" charset="0"/>
            </a:endParaRPr>
          </a:p>
        </p:txBody>
      </p:sp>
      <p:cxnSp>
        <p:nvCxnSpPr>
          <p:cNvPr id="126" name="Connecteur droit 299">
            <a:extLst>
              <a:ext uri="{FF2B5EF4-FFF2-40B4-BE49-F238E27FC236}">
                <a16:creationId xmlns:a16="http://schemas.microsoft.com/office/drawing/2014/main" id="{20CB9A42-C715-4ED5-9B7A-725CE69BECCE}"/>
              </a:ext>
            </a:extLst>
          </p:cNvPr>
          <p:cNvCxnSpPr>
            <a:cxnSpLocks/>
            <a:stCxn id="125" idx="1"/>
          </p:cNvCxnSpPr>
          <p:nvPr/>
        </p:nvCxnSpPr>
        <p:spPr>
          <a:xfrm flipH="1">
            <a:off x="1802711" y="6274971"/>
            <a:ext cx="385404" cy="0"/>
          </a:xfrm>
          <a:prstGeom prst="line">
            <a:avLst/>
          </a:prstGeom>
          <a:ln w="12700">
            <a:prstDash val="dash"/>
          </a:ln>
        </p:spPr>
        <p:style>
          <a:lnRef idx="1">
            <a:schemeClr val="accent1"/>
          </a:lnRef>
          <a:fillRef idx="0">
            <a:schemeClr val="accent1"/>
          </a:fillRef>
          <a:effectRef idx="0">
            <a:schemeClr val="accent1"/>
          </a:effectRef>
          <a:fontRef idx="minor">
            <a:schemeClr val="tx1"/>
          </a:fontRef>
        </p:style>
      </p:cxnSp>
      <p:sp>
        <p:nvSpPr>
          <p:cNvPr id="127" name="ZoneTexte 300">
            <a:extLst>
              <a:ext uri="{FF2B5EF4-FFF2-40B4-BE49-F238E27FC236}">
                <a16:creationId xmlns:a16="http://schemas.microsoft.com/office/drawing/2014/main" id="{167BEF12-22E4-47CD-9305-4DA02062E36A}"/>
              </a:ext>
            </a:extLst>
          </p:cNvPr>
          <p:cNvSpPr txBox="1"/>
          <p:nvPr/>
        </p:nvSpPr>
        <p:spPr>
          <a:xfrm>
            <a:off x="2188115" y="6565485"/>
            <a:ext cx="2725336" cy="384721"/>
          </a:xfrm>
          <a:prstGeom prst="rect">
            <a:avLst/>
          </a:prstGeom>
          <a:solidFill>
            <a:srgbClr val="EFF1F7"/>
          </a:solidFill>
          <a:ln>
            <a:noFill/>
            <a:prstDash val="dash"/>
          </a:ln>
        </p:spPr>
        <p:txBody>
          <a:bodyPr wrap="square" lIns="72000" rIns="72000" rtlCol="0" anchor="ctr">
            <a:noAutofit/>
          </a:bodyPr>
          <a:lstStyle/>
          <a:p>
            <a:pPr algn="ctr"/>
            <a:r>
              <a:rPr lang="fr-FR" sz="950" b="1">
                <a:solidFill>
                  <a:schemeClr val="accent1"/>
                </a:solidFill>
                <a:latin typeface="Arial" panose="020B0604020202020204" pitchFamily="34" charset="0"/>
                <a:cs typeface="Arial" panose="020B0604020202020204" pitchFamily="34" charset="0"/>
              </a:rPr>
              <a:t>Remplir les évaluations et suivis multi-dimensionnelle (grille, CR, bilan, observation…)</a:t>
            </a:r>
            <a:endParaRPr lang="fr-FR" sz="900" i="1">
              <a:solidFill>
                <a:schemeClr val="accent1"/>
              </a:solidFill>
              <a:latin typeface="Arial" panose="020B0604020202020204" pitchFamily="34" charset="0"/>
              <a:cs typeface="Arial" panose="020B0604020202020204" pitchFamily="34" charset="0"/>
            </a:endParaRPr>
          </a:p>
        </p:txBody>
      </p:sp>
      <p:cxnSp>
        <p:nvCxnSpPr>
          <p:cNvPr id="128" name="Connecteur droit 301">
            <a:extLst>
              <a:ext uri="{FF2B5EF4-FFF2-40B4-BE49-F238E27FC236}">
                <a16:creationId xmlns:a16="http://schemas.microsoft.com/office/drawing/2014/main" id="{87CE148E-9703-4DB6-9615-1C0E0B7D9549}"/>
              </a:ext>
            </a:extLst>
          </p:cNvPr>
          <p:cNvCxnSpPr>
            <a:cxnSpLocks/>
            <a:stCxn id="127" idx="1"/>
          </p:cNvCxnSpPr>
          <p:nvPr/>
        </p:nvCxnSpPr>
        <p:spPr>
          <a:xfrm flipH="1">
            <a:off x="1802711" y="6757846"/>
            <a:ext cx="385404" cy="0"/>
          </a:xfrm>
          <a:prstGeom prst="line">
            <a:avLst/>
          </a:prstGeom>
          <a:ln w="12700">
            <a:prstDash val="dash"/>
          </a:ln>
        </p:spPr>
        <p:style>
          <a:lnRef idx="1">
            <a:schemeClr val="accent1"/>
          </a:lnRef>
          <a:fillRef idx="0">
            <a:schemeClr val="accent1"/>
          </a:fillRef>
          <a:effectRef idx="0">
            <a:schemeClr val="accent1"/>
          </a:effectRef>
          <a:fontRef idx="minor">
            <a:schemeClr val="tx1"/>
          </a:fontRef>
        </p:style>
      </p:cxnSp>
      <p:sp>
        <p:nvSpPr>
          <p:cNvPr id="129" name="ZoneTexte 294">
            <a:extLst>
              <a:ext uri="{FF2B5EF4-FFF2-40B4-BE49-F238E27FC236}">
                <a16:creationId xmlns:a16="http://schemas.microsoft.com/office/drawing/2014/main" id="{B7DBA7BA-B557-458D-A04C-2010C91632BB}"/>
              </a:ext>
            </a:extLst>
          </p:cNvPr>
          <p:cNvSpPr txBox="1"/>
          <p:nvPr/>
        </p:nvSpPr>
        <p:spPr>
          <a:xfrm>
            <a:off x="2188115" y="7087008"/>
            <a:ext cx="2725336" cy="385092"/>
          </a:xfrm>
          <a:prstGeom prst="rect">
            <a:avLst/>
          </a:prstGeom>
          <a:solidFill>
            <a:srgbClr val="EFF1F7"/>
          </a:solidFill>
          <a:ln>
            <a:noFill/>
            <a:prstDash val="dash"/>
          </a:ln>
        </p:spPr>
        <p:txBody>
          <a:bodyPr wrap="square" lIns="72000" rIns="72000" rtlCol="0" anchor="ctr">
            <a:noAutofit/>
          </a:bodyPr>
          <a:lstStyle/>
          <a:p>
            <a:pPr algn="ctr"/>
            <a:r>
              <a:rPr lang="fr-FR" sz="950" b="1">
                <a:solidFill>
                  <a:schemeClr val="accent1"/>
                </a:solidFill>
                <a:latin typeface="Arial" panose="020B0604020202020204" pitchFamily="34" charset="0"/>
                <a:cs typeface="Arial" panose="020B0604020202020204" pitchFamily="34" charset="0"/>
              </a:rPr>
              <a:t>Relire les évaluations passées </a:t>
            </a:r>
            <a:endParaRPr lang="fr-FR" sz="900" i="1">
              <a:solidFill>
                <a:schemeClr val="accent1"/>
              </a:solidFill>
              <a:latin typeface="Arial" panose="020B0604020202020204" pitchFamily="34" charset="0"/>
              <a:cs typeface="Arial" panose="020B0604020202020204" pitchFamily="34" charset="0"/>
            </a:endParaRPr>
          </a:p>
        </p:txBody>
      </p:sp>
      <p:sp>
        <p:nvSpPr>
          <p:cNvPr id="130" name="Rectangle 129">
            <a:extLst>
              <a:ext uri="{FF2B5EF4-FFF2-40B4-BE49-F238E27FC236}">
                <a16:creationId xmlns:a16="http://schemas.microsoft.com/office/drawing/2014/main" id="{6EDF4C03-FB88-4E32-B458-2610C5311ECF}"/>
              </a:ext>
            </a:extLst>
          </p:cNvPr>
          <p:cNvSpPr/>
          <p:nvPr/>
        </p:nvSpPr>
        <p:spPr>
          <a:xfrm>
            <a:off x="5312452" y="7078541"/>
            <a:ext cx="1224000" cy="2357468"/>
          </a:xfrm>
          <a:prstGeom prst="rect">
            <a:avLst/>
          </a:prstGeom>
          <a:solidFill>
            <a:srgbClr val="FDF1F3"/>
          </a:solidFill>
          <a:ln>
            <a:no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900">
                <a:solidFill>
                  <a:schemeClr val="accent1"/>
                </a:solidFill>
                <a:latin typeface="Arial" panose="020B0604020202020204" pitchFamily="34" charset="0"/>
                <a:cs typeface="Arial" panose="020B0604020202020204" pitchFamily="34" charset="0"/>
              </a:rPr>
              <a:t>Equipe d’accompagnement</a:t>
            </a:r>
          </a:p>
        </p:txBody>
      </p:sp>
      <p:cxnSp>
        <p:nvCxnSpPr>
          <p:cNvPr id="131" name="Connecteur droit 296">
            <a:extLst>
              <a:ext uri="{FF2B5EF4-FFF2-40B4-BE49-F238E27FC236}">
                <a16:creationId xmlns:a16="http://schemas.microsoft.com/office/drawing/2014/main" id="{28FBA163-50F8-45F8-A6E5-AC05B03D14E8}"/>
              </a:ext>
            </a:extLst>
          </p:cNvPr>
          <p:cNvCxnSpPr>
            <a:cxnSpLocks/>
            <a:stCxn id="129" idx="1"/>
          </p:cNvCxnSpPr>
          <p:nvPr/>
        </p:nvCxnSpPr>
        <p:spPr>
          <a:xfrm flipH="1">
            <a:off x="1802849" y="7279554"/>
            <a:ext cx="385266" cy="186"/>
          </a:xfrm>
          <a:prstGeom prst="line">
            <a:avLst/>
          </a:prstGeom>
          <a:ln w="12700">
            <a:prstDash val="dash"/>
          </a:ln>
        </p:spPr>
        <p:style>
          <a:lnRef idx="1">
            <a:schemeClr val="accent1"/>
          </a:lnRef>
          <a:fillRef idx="0">
            <a:schemeClr val="accent1"/>
          </a:fillRef>
          <a:effectRef idx="0">
            <a:schemeClr val="accent1"/>
          </a:effectRef>
          <a:fontRef idx="minor">
            <a:schemeClr val="tx1"/>
          </a:fontRef>
        </p:style>
      </p:cxnSp>
      <p:sp>
        <p:nvSpPr>
          <p:cNvPr id="132" name="ZoneTexte 297">
            <a:extLst>
              <a:ext uri="{FF2B5EF4-FFF2-40B4-BE49-F238E27FC236}">
                <a16:creationId xmlns:a16="http://schemas.microsoft.com/office/drawing/2014/main" id="{734D7340-9AC9-469C-BC8A-3FBE1A0DE3FD}"/>
              </a:ext>
            </a:extLst>
          </p:cNvPr>
          <p:cNvSpPr txBox="1"/>
          <p:nvPr/>
        </p:nvSpPr>
        <p:spPr>
          <a:xfrm>
            <a:off x="329322" y="7087380"/>
            <a:ext cx="1460686" cy="2357468"/>
          </a:xfrm>
          <a:prstGeom prst="rect">
            <a:avLst/>
          </a:prstGeom>
          <a:solidFill>
            <a:srgbClr val="F7F7F7"/>
          </a:solidFill>
          <a:ln>
            <a:noFill/>
            <a:prstDash val="dash"/>
          </a:ln>
        </p:spPr>
        <p:txBody>
          <a:bodyPr wrap="square" rtlCol="0" anchor="ctr" anchorCtr="0">
            <a:noAutofit/>
          </a:bodyPr>
          <a:lstStyle/>
          <a:p>
            <a:pPr algn="ctr"/>
            <a:r>
              <a:rPr lang="fr-FR" sz="950" b="1">
                <a:solidFill>
                  <a:schemeClr val="accent1"/>
                </a:solidFill>
                <a:latin typeface="Arial" panose="020B0604020202020204" pitchFamily="34" charset="0"/>
                <a:cs typeface="Arial" panose="020B0604020202020204" pitchFamily="34" charset="0"/>
              </a:rPr>
              <a:t>Réévaluations/Bilans intermédiaires </a:t>
            </a:r>
          </a:p>
        </p:txBody>
      </p:sp>
      <p:sp>
        <p:nvSpPr>
          <p:cNvPr id="133" name="ZoneTexte 298">
            <a:extLst>
              <a:ext uri="{FF2B5EF4-FFF2-40B4-BE49-F238E27FC236}">
                <a16:creationId xmlns:a16="http://schemas.microsoft.com/office/drawing/2014/main" id="{BA22A2E4-F569-4E1D-9F6E-AEDAA50F291F}"/>
              </a:ext>
            </a:extLst>
          </p:cNvPr>
          <p:cNvSpPr txBox="1"/>
          <p:nvPr/>
        </p:nvSpPr>
        <p:spPr>
          <a:xfrm>
            <a:off x="2188115" y="7570255"/>
            <a:ext cx="2725336" cy="384721"/>
          </a:xfrm>
          <a:prstGeom prst="rect">
            <a:avLst/>
          </a:prstGeom>
          <a:solidFill>
            <a:srgbClr val="EFF1F7"/>
          </a:solidFill>
          <a:ln>
            <a:noFill/>
            <a:prstDash val="dash"/>
          </a:ln>
        </p:spPr>
        <p:txBody>
          <a:bodyPr wrap="square" lIns="72000" rIns="72000" rtlCol="0" anchor="ctr">
            <a:noAutofit/>
          </a:bodyPr>
          <a:lstStyle/>
          <a:p>
            <a:pPr algn="ctr"/>
            <a:r>
              <a:rPr lang="fr-FR" sz="950" b="1">
                <a:solidFill>
                  <a:schemeClr val="accent1"/>
                </a:solidFill>
                <a:latin typeface="Arial" panose="020B0604020202020204" pitchFamily="34" charset="0"/>
                <a:cs typeface="Arial" panose="020B0604020202020204" pitchFamily="34" charset="0"/>
              </a:rPr>
              <a:t>Remplir les évaluations médico-sociales (grille, CR, bilan, observation…) et voir les évolutions</a:t>
            </a:r>
            <a:endParaRPr lang="fr-FR" sz="900" i="1">
              <a:solidFill>
                <a:schemeClr val="accent1"/>
              </a:solidFill>
              <a:latin typeface="Arial" panose="020B0604020202020204" pitchFamily="34" charset="0"/>
              <a:cs typeface="Arial" panose="020B0604020202020204" pitchFamily="34" charset="0"/>
            </a:endParaRPr>
          </a:p>
        </p:txBody>
      </p:sp>
      <p:cxnSp>
        <p:nvCxnSpPr>
          <p:cNvPr id="134" name="Connecteur droit 299">
            <a:extLst>
              <a:ext uri="{FF2B5EF4-FFF2-40B4-BE49-F238E27FC236}">
                <a16:creationId xmlns:a16="http://schemas.microsoft.com/office/drawing/2014/main" id="{608C8FF2-CB6E-4817-ADDF-53AB08279627}"/>
              </a:ext>
            </a:extLst>
          </p:cNvPr>
          <p:cNvCxnSpPr>
            <a:cxnSpLocks/>
            <a:stCxn id="133" idx="1"/>
          </p:cNvCxnSpPr>
          <p:nvPr/>
        </p:nvCxnSpPr>
        <p:spPr>
          <a:xfrm flipH="1">
            <a:off x="1802711" y="7762616"/>
            <a:ext cx="385404" cy="0"/>
          </a:xfrm>
          <a:prstGeom prst="line">
            <a:avLst/>
          </a:prstGeom>
          <a:ln w="12700">
            <a:prstDash val="dash"/>
          </a:ln>
        </p:spPr>
        <p:style>
          <a:lnRef idx="1">
            <a:schemeClr val="accent1"/>
          </a:lnRef>
          <a:fillRef idx="0">
            <a:schemeClr val="accent1"/>
          </a:fillRef>
          <a:effectRef idx="0">
            <a:schemeClr val="accent1"/>
          </a:effectRef>
          <a:fontRef idx="minor">
            <a:schemeClr val="tx1"/>
          </a:fontRef>
        </p:style>
      </p:cxnSp>
      <p:sp>
        <p:nvSpPr>
          <p:cNvPr id="135" name="ZoneTexte 300">
            <a:extLst>
              <a:ext uri="{FF2B5EF4-FFF2-40B4-BE49-F238E27FC236}">
                <a16:creationId xmlns:a16="http://schemas.microsoft.com/office/drawing/2014/main" id="{3F1EF919-6828-4CA8-B57D-7C16F005EDBF}"/>
              </a:ext>
            </a:extLst>
          </p:cNvPr>
          <p:cNvSpPr txBox="1"/>
          <p:nvPr/>
        </p:nvSpPr>
        <p:spPr>
          <a:xfrm>
            <a:off x="2188115" y="8053130"/>
            <a:ext cx="2725336" cy="384721"/>
          </a:xfrm>
          <a:prstGeom prst="rect">
            <a:avLst/>
          </a:prstGeom>
          <a:solidFill>
            <a:srgbClr val="EFF1F7"/>
          </a:solidFill>
          <a:ln>
            <a:noFill/>
            <a:prstDash val="dash"/>
          </a:ln>
        </p:spPr>
        <p:txBody>
          <a:bodyPr wrap="square" lIns="72000" rIns="72000" rtlCol="0" anchor="ctr">
            <a:noAutofit/>
          </a:bodyPr>
          <a:lstStyle/>
          <a:p>
            <a:pPr algn="ctr"/>
            <a:r>
              <a:rPr lang="fr-FR" sz="950" b="1" dirty="0">
                <a:solidFill>
                  <a:schemeClr val="accent1"/>
                </a:solidFill>
                <a:latin typeface="Arial" panose="020B0604020202020204" pitchFamily="34" charset="0"/>
                <a:cs typeface="Arial" panose="020B0604020202020204" pitchFamily="34" charset="0"/>
              </a:rPr>
              <a:t>Remplir les évaluations paramédicales (grille, CR, bilan, observation…) et voir les évolutions</a:t>
            </a:r>
            <a:endParaRPr lang="fr-FR" sz="900" i="1" dirty="0">
              <a:solidFill>
                <a:schemeClr val="accent1"/>
              </a:solidFill>
              <a:latin typeface="Arial" panose="020B0604020202020204" pitchFamily="34" charset="0"/>
              <a:cs typeface="Arial" panose="020B0604020202020204" pitchFamily="34" charset="0"/>
            </a:endParaRPr>
          </a:p>
        </p:txBody>
      </p:sp>
      <p:cxnSp>
        <p:nvCxnSpPr>
          <p:cNvPr id="136" name="Connecteur droit 301">
            <a:extLst>
              <a:ext uri="{FF2B5EF4-FFF2-40B4-BE49-F238E27FC236}">
                <a16:creationId xmlns:a16="http://schemas.microsoft.com/office/drawing/2014/main" id="{58D77587-DF73-43C1-B352-178F09CD5A13}"/>
              </a:ext>
            </a:extLst>
          </p:cNvPr>
          <p:cNvCxnSpPr>
            <a:cxnSpLocks/>
            <a:stCxn id="135" idx="1"/>
          </p:cNvCxnSpPr>
          <p:nvPr/>
        </p:nvCxnSpPr>
        <p:spPr>
          <a:xfrm flipH="1">
            <a:off x="1802711" y="8245491"/>
            <a:ext cx="385404" cy="0"/>
          </a:xfrm>
          <a:prstGeom prst="line">
            <a:avLst/>
          </a:prstGeom>
          <a:ln w="12700">
            <a:prstDash val="dash"/>
          </a:ln>
        </p:spPr>
        <p:style>
          <a:lnRef idx="1">
            <a:schemeClr val="accent1"/>
          </a:lnRef>
          <a:fillRef idx="0">
            <a:schemeClr val="accent1"/>
          </a:fillRef>
          <a:effectRef idx="0">
            <a:schemeClr val="accent1"/>
          </a:effectRef>
          <a:fontRef idx="minor">
            <a:schemeClr val="tx1"/>
          </a:fontRef>
        </p:style>
      </p:cxnSp>
      <p:sp>
        <p:nvSpPr>
          <p:cNvPr id="137" name="ZoneTexte 298">
            <a:extLst>
              <a:ext uri="{FF2B5EF4-FFF2-40B4-BE49-F238E27FC236}">
                <a16:creationId xmlns:a16="http://schemas.microsoft.com/office/drawing/2014/main" id="{E947B4AC-2353-4A09-BEB9-4F9895D33568}"/>
              </a:ext>
            </a:extLst>
          </p:cNvPr>
          <p:cNvSpPr txBox="1"/>
          <p:nvPr/>
        </p:nvSpPr>
        <p:spPr>
          <a:xfrm>
            <a:off x="2188115" y="8577624"/>
            <a:ext cx="2725336" cy="384721"/>
          </a:xfrm>
          <a:prstGeom prst="rect">
            <a:avLst/>
          </a:prstGeom>
          <a:solidFill>
            <a:srgbClr val="EFF1F7"/>
          </a:solidFill>
          <a:ln>
            <a:noFill/>
            <a:prstDash val="dash"/>
          </a:ln>
        </p:spPr>
        <p:txBody>
          <a:bodyPr wrap="square" lIns="72000" rIns="72000" rtlCol="0" anchor="ctr">
            <a:noAutofit/>
          </a:bodyPr>
          <a:lstStyle/>
          <a:p>
            <a:pPr algn="ctr"/>
            <a:r>
              <a:rPr lang="fr-FR" sz="950" b="1" dirty="0">
                <a:solidFill>
                  <a:schemeClr val="accent1"/>
                </a:solidFill>
                <a:latin typeface="Arial" panose="020B0604020202020204" pitchFamily="34" charset="0"/>
                <a:cs typeface="Arial" panose="020B0604020202020204" pitchFamily="34" charset="0"/>
              </a:rPr>
              <a:t>Remplir les évaluations et suivis psychologiques (grille, CR, bilan, observation…) et voir les évolutions</a:t>
            </a:r>
            <a:endParaRPr lang="fr-FR" sz="900" i="1" dirty="0">
              <a:solidFill>
                <a:schemeClr val="accent1"/>
              </a:solidFill>
              <a:latin typeface="Arial" panose="020B0604020202020204" pitchFamily="34" charset="0"/>
              <a:cs typeface="Arial" panose="020B0604020202020204" pitchFamily="34" charset="0"/>
            </a:endParaRPr>
          </a:p>
        </p:txBody>
      </p:sp>
      <p:cxnSp>
        <p:nvCxnSpPr>
          <p:cNvPr id="138" name="Connecteur droit 299">
            <a:extLst>
              <a:ext uri="{FF2B5EF4-FFF2-40B4-BE49-F238E27FC236}">
                <a16:creationId xmlns:a16="http://schemas.microsoft.com/office/drawing/2014/main" id="{E02F063A-B8FB-4D2E-8925-26BE6B292171}"/>
              </a:ext>
            </a:extLst>
          </p:cNvPr>
          <p:cNvCxnSpPr>
            <a:cxnSpLocks/>
            <a:stCxn id="137" idx="1"/>
          </p:cNvCxnSpPr>
          <p:nvPr/>
        </p:nvCxnSpPr>
        <p:spPr>
          <a:xfrm flipH="1">
            <a:off x="1802711" y="8769985"/>
            <a:ext cx="385404" cy="0"/>
          </a:xfrm>
          <a:prstGeom prst="line">
            <a:avLst/>
          </a:prstGeom>
          <a:ln w="12700">
            <a:prstDash val="dash"/>
          </a:ln>
        </p:spPr>
        <p:style>
          <a:lnRef idx="1">
            <a:schemeClr val="accent1"/>
          </a:lnRef>
          <a:fillRef idx="0">
            <a:schemeClr val="accent1"/>
          </a:fillRef>
          <a:effectRef idx="0">
            <a:schemeClr val="accent1"/>
          </a:effectRef>
          <a:fontRef idx="minor">
            <a:schemeClr val="tx1"/>
          </a:fontRef>
        </p:style>
      </p:cxnSp>
      <p:sp>
        <p:nvSpPr>
          <p:cNvPr id="139" name="ZoneTexte 300">
            <a:extLst>
              <a:ext uri="{FF2B5EF4-FFF2-40B4-BE49-F238E27FC236}">
                <a16:creationId xmlns:a16="http://schemas.microsoft.com/office/drawing/2014/main" id="{8C3B8773-65D4-48AA-95E9-EC9A9AAD4329}"/>
              </a:ext>
            </a:extLst>
          </p:cNvPr>
          <p:cNvSpPr txBox="1"/>
          <p:nvPr/>
        </p:nvSpPr>
        <p:spPr>
          <a:xfrm>
            <a:off x="2188115" y="9067708"/>
            <a:ext cx="2725336" cy="384721"/>
          </a:xfrm>
          <a:prstGeom prst="rect">
            <a:avLst/>
          </a:prstGeom>
          <a:solidFill>
            <a:srgbClr val="EFF1F7"/>
          </a:solidFill>
          <a:ln>
            <a:noFill/>
            <a:prstDash val="dash"/>
          </a:ln>
        </p:spPr>
        <p:txBody>
          <a:bodyPr wrap="square" lIns="72000" rIns="72000" rtlCol="0" anchor="ctr">
            <a:noAutofit/>
          </a:bodyPr>
          <a:lstStyle/>
          <a:p>
            <a:pPr algn="ctr"/>
            <a:r>
              <a:rPr lang="fr-FR" sz="950" b="1" dirty="0">
                <a:solidFill>
                  <a:schemeClr val="accent1"/>
                </a:solidFill>
                <a:latin typeface="Arial" panose="020B0604020202020204" pitchFamily="34" charset="0"/>
                <a:cs typeface="Arial" panose="020B0604020202020204" pitchFamily="34" charset="0"/>
              </a:rPr>
              <a:t>Remplir les évaluations et suivis multi-dimensionnelle (grille, CR, bilan, observation…) et voir les évolutions</a:t>
            </a:r>
            <a:endParaRPr lang="fr-FR" sz="900" i="1" dirty="0">
              <a:solidFill>
                <a:schemeClr val="accent1"/>
              </a:solidFill>
              <a:latin typeface="Arial" panose="020B0604020202020204" pitchFamily="34" charset="0"/>
              <a:cs typeface="Arial" panose="020B0604020202020204" pitchFamily="34" charset="0"/>
            </a:endParaRPr>
          </a:p>
        </p:txBody>
      </p:sp>
      <p:cxnSp>
        <p:nvCxnSpPr>
          <p:cNvPr id="140" name="Connecteur droit 301">
            <a:extLst>
              <a:ext uri="{FF2B5EF4-FFF2-40B4-BE49-F238E27FC236}">
                <a16:creationId xmlns:a16="http://schemas.microsoft.com/office/drawing/2014/main" id="{443953ED-ECA8-44FF-9E41-8A19FE1684DC}"/>
              </a:ext>
            </a:extLst>
          </p:cNvPr>
          <p:cNvCxnSpPr>
            <a:cxnSpLocks/>
            <a:stCxn id="139" idx="1"/>
          </p:cNvCxnSpPr>
          <p:nvPr/>
        </p:nvCxnSpPr>
        <p:spPr>
          <a:xfrm flipH="1">
            <a:off x="1802711" y="9260069"/>
            <a:ext cx="385404" cy="0"/>
          </a:xfrm>
          <a:prstGeom prst="line">
            <a:avLst/>
          </a:prstGeom>
          <a:ln w="12700">
            <a:prstDash val="dash"/>
          </a:ln>
        </p:spPr>
        <p:style>
          <a:lnRef idx="1">
            <a:schemeClr val="accent1"/>
          </a:lnRef>
          <a:fillRef idx="0">
            <a:schemeClr val="accent1"/>
          </a:fillRef>
          <a:effectRef idx="0">
            <a:schemeClr val="accent1"/>
          </a:effectRef>
          <a:fontRef idx="minor">
            <a:schemeClr val="tx1"/>
          </a:fontRef>
        </p:style>
      </p:cxnSp>
      <p:sp>
        <p:nvSpPr>
          <p:cNvPr id="147" name="ZoneTexte 294">
            <a:extLst>
              <a:ext uri="{FF2B5EF4-FFF2-40B4-BE49-F238E27FC236}">
                <a16:creationId xmlns:a16="http://schemas.microsoft.com/office/drawing/2014/main" id="{9CFE902F-B7EA-4688-BFBA-3B90B13FA8F5}"/>
              </a:ext>
            </a:extLst>
          </p:cNvPr>
          <p:cNvSpPr txBox="1"/>
          <p:nvPr/>
        </p:nvSpPr>
        <p:spPr>
          <a:xfrm>
            <a:off x="2188115" y="1666595"/>
            <a:ext cx="2725336" cy="384721"/>
          </a:xfrm>
          <a:prstGeom prst="rect">
            <a:avLst/>
          </a:prstGeom>
          <a:solidFill>
            <a:srgbClr val="EFF1F7"/>
          </a:solidFill>
          <a:ln>
            <a:noFill/>
            <a:prstDash val="dash"/>
          </a:ln>
        </p:spPr>
        <p:txBody>
          <a:bodyPr wrap="square" lIns="72000" rIns="72000" rtlCol="0" anchor="ctr">
            <a:noAutofit/>
          </a:bodyPr>
          <a:lstStyle/>
          <a:p>
            <a:pPr algn="ctr"/>
            <a:r>
              <a:rPr lang="fr-FR" sz="950" b="1">
                <a:solidFill>
                  <a:schemeClr val="accent1"/>
                </a:solidFill>
                <a:latin typeface="Arial" panose="020B0604020202020204" pitchFamily="34" charset="0"/>
                <a:cs typeface="Arial" panose="020B0604020202020204" pitchFamily="34" charset="0"/>
              </a:rPr>
              <a:t>Désigner un référent et une équipe d'accompagnement</a:t>
            </a:r>
            <a:endParaRPr lang="fr-FR" sz="900" i="1">
              <a:solidFill>
                <a:schemeClr val="accent1"/>
              </a:solidFill>
              <a:latin typeface="Arial" panose="020B0604020202020204" pitchFamily="34" charset="0"/>
              <a:cs typeface="Arial" panose="020B0604020202020204" pitchFamily="34" charset="0"/>
            </a:endParaRPr>
          </a:p>
        </p:txBody>
      </p:sp>
      <p:sp>
        <p:nvSpPr>
          <p:cNvPr id="148" name="Rectangle 147">
            <a:extLst>
              <a:ext uri="{FF2B5EF4-FFF2-40B4-BE49-F238E27FC236}">
                <a16:creationId xmlns:a16="http://schemas.microsoft.com/office/drawing/2014/main" id="{3C059DAC-1D36-4ABB-9729-C7F10190F056}"/>
              </a:ext>
            </a:extLst>
          </p:cNvPr>
          <p:cNvSpPr/>
          <p:nvPr/>
        </p:nvSpPr>
        <p:spPr>
          <a:xfrm>
            <a:off x="5312452" y="1666596"/>
            <a:ext cx="1224000" cy="864381"/>
          </a:xfrm>
          <a:prstGeom prst="rect">
            <a:avLst/>
          </a:prstGeom>
          <a:solidFill>
            <a:srgbClr val="FDF1F3"/>
          </a:solidFill>
          <a:ln>
            <a:no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900">
                <a:solidFill>
                  <a:schemeClr val="accent1"/>
                </a:solidFill>
                <a:latin typeface="Arial" panose="020B0604020202020204" pitchFamily="34" charset="0"/>
                <a:cs typeface="Arial" panose="020B0604020202020204" pitchFamily="34" charset="0"/>
              </a:rPr>
              <a:t>Equipe d’accompagnement</a:t>
            </a:r>
          </a:p>
        </p:txBody>
      </p:sp>
      <p:cxnSp>
        <p:nvCxnSpPr>
          <p:cNvPr id="149" name="Connecteur droit 296">
            <a:extLst>
              <a:ext uri="{FF2B5EF4-FFF2-40B4-BE49-F238E27FC236}">
                <a16:creationId xmlns:a16="http://schemas.microsoft.com/office/drawing/2014/main" id="{EBC8EACA-E9FE-4695-9EBD-B207D27AE74B}"/>
              </a:ext>
            </a:extLst>
          </p:cNvPr>
          <p:cNvCxnSpPr>
            <a:cxnSpLocks/>
            <a:stCxn id="147" idx="1"/>
          </p:cNvCxnSpPr>
          <p:nvPr/>
        </p:nvCxnSpPr>
        <p:spPr>
          <a:xfrm flipH="1">
            <a:off x="1802848" y="1858956"/>
            <a:ext cx="385267" cy="0"/>
          </a:xfrm>
          <a:prstGeom prst="line">
            <a:avLst/>
          </a:prstGeom>
          <a:ln w="12700">
            <a:prstDash val="dash"/>
          </a:ln>
        </p:spPr>
        <p:style>
          <a:lnRef idx="1">
            <a:schemeClr val="accent1"/>
          </a:lnRef>
          <a:fillRef idx="0">
            <a:schemeClr val="accent1"/>
          </a:fillRef>
          <a:effectRef idx="0">
            <a:schemeClr val="accent1"/>
          </a:effectRef>
          <a:fontRef idx="minor">
            <a:schemeClr val="tx1"/>
          </a:fontRef>
        </p:style>
      </p:cxnSp>
      <p:sp>
        <p:nvSpPr>
          <p:cNvPr id="150" name="ZoneTexte 297">
            <a:extLst>
              <a:ext uri="{FF2B5EF4-FFF2-40B4-BE49-F238E27FC236}">
                <a16:creationId xmlns:a16="http://schemas.microsoft.com/office/drawing/2014/main" id="{43A10B9C-2F35-4B09-BF2F-A60CB5990E03}"/>
              </a:ext>
            </a:extLst>
          </p:cNvPr>
          <p:cNvSpPr txBox="1"/>
          <p:nvPr/>
        </p:nvSpPr>
        <p:spPr>
          <a:xfrm>
            <a:off x="329322" y="1666598"/>
            <a:ext cx="1460686" cy="864380"/>
          </a:xfrm>
          <a:prstGeom prst="rect">
            <a:avLst/>
          </a:prstGeom>
          <a:solidFill>
            <a:srgbClr val="F7F7F7"/>
          </a:solidFill>
          <a:ln>
            <a:noFill/>
            <a:prstDash val="dash"/>
          </a:ln>
        </p:spPr>
        <p:txBody>
          <a:bodyPr wrap="square" rtlCol="0" anchor="ctr" anchorCtr="0">
            <a:noAutofit/>
          </a:bodyPr>
          <a:lstStyle/>
          <a:p>
            <a:pPr algn="ctr"/>
            <a:r>
              <a:rPr lang="fr-FR" sz="950" b="1">
                <a:solidFill>
                  <a:schemeClr val="accent1"/>
                </a:solidFill>
                <a:latin typeface="Arial" panose="020B0604020202020204" pitchFamily="34" charset="0"/>
                <a:cs typeface="Arial" panose="020B0604020202020204" pitchFamily="34" charset="0"/>
              </a:rPr>
              <a:t>Préparer l’accueil</a:t>
            </a:r>
          </a:p>
        </p:txBody>
      </p:sp>
      <p:sp>
        <p:nvSpPr>
          <p:cNvPr id="151" name="ZoneTexte 298">
            <a:extLst>
              <a:ext uri="{FF2B5EF4-FFF2-40B4-BE49-F238E27FC236}">
                <a16:creationId xmlns:a16="http://schemas.microsoft.com/office/drawing/2014/main" id="{78F2083E-F662-49F6-A7E6-34731A02C2EA}"/>
              </a:ext>
            </a:extLst>
          </p:cNvPr>
          <p:cNvSpPr txBox="1"/>
          <p:nvPr/>
        </p:nvSpPr>
        <p:spPr>
          <a:xfrm>
            <a:off x="2188115" y="2149472"/>
            <a:ext cx="2725336" cy="384721"/>
          </a:xfrm>
          <a:prstGeom prst="rect">
            <a:avLst/>
          </a:prstGeom>
          <a:solidFill>
            <a:srgbClr val="EFF1F7"/>
          </a:solidFill>
          <a:ln>
            <a:noFill/>
            <a:prstDash val="dash"/>
          </a:ln>
        </p:spPr>
        <p:txBody>
          <a:bodyPr wrap="square" lIns="72000" rIns="72000" rtlCol="0" anchor="ctr">
            <a:noAutofit/>
          </a:bodyPr>
          <a:lstStyle/>
          <a:p>
            <a:pPr algn="ctr"/>
            <a:r>
              <a:rPr lang="fr-FR" sz="950" b="1">
                <a:solidFill>
                  <a:schemeClr val="accent1"/>
                </a:solidFill>
                <a:latin typeface="Arial" panose="020B0604020202020204" pitchFamily="34" charset="0"/>
                <a:cs typeface="Arial" panose="020B0604020202020204" pitchFamily="34" charset="0"/>
              </a:rPr>
              <a:t>Décrire les besoins de la personne et de ses habitudes de vie</a:t>
            </a:r>
            <a:endParaRPr lang="fr-FR" sz="900" i="1">
              <a:solidFill>
                <a:schemeClr val="accent1"/>
              </a:solidFill>
              <a:latin typeface="Arial" panose="020B0604020202020204" pitchFamily="34" charset="0"/>
              <a:cs typeface="Arial" panose="020B0604020202020204" pitchFamily="34" charset="0"/>
            </a:endParaRPr>
          </a:p>
        </p:txBody>
      </p:sp>
      <p:cxnSp>
        <p:nvCxnSpPr>
          <p:cNvPr id="152" name="Connecteur droit 299">
            <a:extLst>
              <a:ext uri="{FF2B5EF4-FFF2-40B4-BE49-F238E27FC236}">
                <a16:creationId xmlns:a16="http://schemas.microsoft.com/office/drawing/2014/main" id="{9C17DDC6-F13F-48A9-8A42-1F17DF9E4085}"/>
              </a:ext>
            </a:extLst>
          </p:cNvPr>
          <p:cNvCxnSpPr>
            <a:cxnSpLocks/>
            <a:stCxn id="151" idx="1"/>
          </p:cNvCxnSpPr>
          <p:nvPr/>
        </p:nvCxnSpPr>
        <p:spPr>
          <a:xfrm flipH="1">
            <a:off x="1802711" y="2341833"/>
            <a:ext cx="385404" cy="0"/>
          </a:xfrm>
          <a:prstGeom prst="line">
            <a:avLst/>
          </a:prstGeom>
          <a:ln w="12700">
            <a:prstDash val="dash"/>
          </a:ln>
        </p:spPr>
        <p:style>
          <a:lnRef idx="1">
            <a:schemeClr val="accent1"/>
          </a:lnRef>
          <a:fillRef idx="0">
            <a:schemeClr val="accent1"/>
          </a:fillRef>
          <a:effectRef idx="0">
            <a:schemeClr val="accent1"/>
          </a:effectRef>
          <a:fontRef idx="minor">
            <a:schemeClr val="tx1"/>
          </a:fontRef>
        </p:style>
      </p:cxnSp>
      <p:sp>
        <p:nvSpPr>
          <p:cNvPr id="153" name="Rectangle: Rounded Corners 152">
            <a:extLst>
              <a:ext uri="{FF2B5EF4-FFF2-40B4-BE49-F238E27FC236}">
                <a16:creationId xmlns:a16="http://schemas.microsoft.com/office/drawing/2014/main" id="{BAA58D37-206A-47E0-921B-F2BC55185D68}"/>
              </a:ext>
            </a:extLst>
          </p:cNvPr>
          <p:cNvSpPr/>
          <p:nvPr/>
        </p:nvSpPr>
        <p:spPr>
          <a:xfrm rot="16200000">
            <a:off x="-786958" y="2520415"/>
            <a:ext cx="1872338" cy="150925"/>
          </a:xfrm>
          <a:prstGeom prst="roundRect">
            <a:avLst/>
          </a:prstGeom>
          <a:solidFill>
            <a:srgbClr val="D91F4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000">
                <a:latin typeface="Arial" panose="020B0604020202020204" pitchFamily="34" charset="0"/>
                <a:cs typeface="Arial" panose="020B0604020202020204" pitchFamily="34" charset="0"/>
              </a:rPr>
              <a:t>Admettre / Accueillir</a:t>
            </a:r>
          </a:p>
        </p:txBody>
      </p:sp>
      <p:sp>
        <p:nvSpPr>
          <p:cNvPr id="154" name="Rectangle: Rounded Corners 153">
            <a:extLst>
              <a:ext uri="{FF2B5EF4-FFF2-40B4-BE49-F238E27FC236}">
                <a16:creationId xmlns:a16="http://schemas.microsoft.com/office/drawing/2014/main" id="{C8C85851-3669-4BFD-B16B-858D3694587A}"/>
              </a:ext>
            </a:extLst>
          </p:cNvPr>
          <p:cNvSpPr/>
          <p:nvPr/>
        </p:nvSpPr>
        <p:spPr>
          <a:xfrm rot="16200000">
            <a:off x="-2761945" y="6465811"/>
            <a:ext cx="5822314" cy="150925"/>
          </a:xfrm>
          <a:prstGeom prst="roundRect">
            <a:avLst/>
          </a:prstGeom>
          <a:solidFill>
            <a:srgbClr val="D91F4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000">
                <a:latin typeface="Arial" panose="020B0604020202020204" pitchFamily="34" charset="0"/>
                <a:cs typeface="Arial" panose="020B0604020202020204" pitchFamily="34" charset="0"/>
              </a:rPr>
              <a:t>Evaluer</a:t>
            </a:r>
          </a:p>
        </p:txBody>
      </p:sp>
    </p:spTree>
    <p:extLst>
      <p:ext uri="{BB962C8B-B14F-4D97-AF65-F5344CB8AC3E}">
        <p14:creationId xmlns:p14="http://schemas.microsoft.com/office/powerpoint/2010/main" val="27299915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266"/>
                                        </p:tgtEl>
                                        <p:attrNameLst>
                                          <p:attrName>style.visibility</p:attrName>
                                        </p:attrNameLst>
                                      </p:cBhvr>
                                      <p:to>
                                        <p:strVal val="visible"/>
                                      </p:to>
                                    </p:set>
                                    <p:animEffect transition="in" filter="fade">
                                      <p:cBhvr>
                                        <p:cTn id="7" dur="700"/>
                                        <p:tgtEl>
                                          <p:spTgt spid="266"/>
                                        </p:tgtEl>
                                      </p:cBhvr>
                                    </p:animEffect>
                                  </p:childTnLst>
                                </p:cTn>
                              </p:par>
                              <p:par>
                                <p:cTn id="8" presetID="42" presetClass="path" presetSubtype="0" decel="100000" fill="hold" nodeType="withEffect">
                                  <p:stCondLst>
                                    <p:cond delay="0"/>
                                  </p:stCondLst>
                                  <p:childTnLst>
                                    <p:animMotion origin="layout" path="M 2.22222E-6 2.82051E-6 L 2.22222E-6 0.075 " pathEditMode="relative" rAng="0" ptsTypes="AA">
                                      <p:cBhvr>
                                        <p:cTn id="9" dur="1050" spd="-100000" fill="hold"/>
                                        <p:tgtEl>
                                          <p:spTgt spid="266"/>
                                        </p:tgtEl>
                                        <p:attrNameLst>
                                          <p:attrName>ppt_x</p:attrName>
                                          <p:attrName>ppt_y</p:attrName>
                                        </p:attrNameLst>
                                      </p:cBhvr>
                                      <p:rCtr x="0" y="375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 name="Rectangle 86">
            <a:extLst>
              <a:ext uri="{FF2B5EF4-FFF2-40B4-BE49-F238E27FC236}">
                <a16:creationId xmlns:a16="http://schemas.microsoft.com/office/drawing/2014/main" id="{1DE323F2-7558-42B5-81C8-19911B6CC31A}"/>
              </a:ext>
            </a:extLst>
          </p:cNvPr>
          <p:cNvSpPr/>
          <p:nvPr/>
        </p:nvSpPr>
        <p:spPr>
          <a:xfrm>
            <a:off x="3120181" y="112858"/>
            <a:ext cx="3561610" cy="600942"/>
          </a:xfrm>
          <a:prstGeom prst="rect">
            <a:avLst/>
          </a:prstGeom>
          <a:solidFill>
            <a:schemeClr val="accent1">
              <a:alpha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21500" tIns="72000" rIns="121500" bIns="72000" rtlCol="0" anchor="ctr">
            <a:noAutofit/>
          </a:bodyPr>
          <a:lstStyle/>
          <a:p>
            <a:pPr marL="160731" marR="0" lvl="0" indent="-160731" algn="l" defTabSz="514342" rtl="0" eaLnBrk="1" fontAlgn="auto" latinLnBrk="0" hangingPunct="1">
              <a:lnSpc>
                <a:spcPct val="100000"/>
              </a:lnSpc>
              <a:spcBef>
                <a:spcPts val="0"/>
              </a:spcBef>
              <a:spcAft>
                <a:spcPts val="0"/>
              </a:spcAft>
              <a:buClrTx/>
              <a:buSzTx/>
              <a:buFontTx/>
              <a:buBlip>
                <a:blip r:embed="rId3"/>
              </a:buBlip>
              <a:tabLst/>
              <a:defRPr/>
            </a:pPr>
            <a:r>
              <a:rPr kumimoji="0" lang="fr-FR" sz="1200" b="0" i="0" u="none" strike="noStrike" kern="1200" cap="none" spc="0" normalizeH="0" baseline="0" noProof="0">
                <a:ln>
                  <a:noFill/>
                </a:ln>
                <a:solidFill>
                  <a:srgbClr val="D91F41"/>
                </a:solidFill>
                <a:effectLst/>
                <a:uLnTx/>
                <a:uFillTx/>
                <a:latin typeface="Arial" panose="020B0604020202020204" pitchFamily="34" charset="0"/>
                <a:cs typeface="Arial" panose="020B0604020202020204" pitchFamily="34" charset="0"/>
              </a:rPr>
              <a:t>Dimension 2 – Déploiement du SI MS </a:t>
            </a:r>
            <a:br>
              <a:rPr kumimoji="0" lang="fr-FR" sz="1200" b="0" i="0" u="none" strike="noStrike" kern="1200" cap="none" spc="0" normalizeH="0" baseline="0" noProof="0">
                <a:ln>
                  <a:noFill/>
                </a:ln>
                <a:solidFill>
                  <a:srgbClr val="D91F41"/>
                </a:solidFill>
                <a:effectLst/>
                <a:uLnTx/>
                <a:uFillTx/>
                <a:latin typeface="Arial" panose="020B0604020202020204" pitchFamily="34" charset="0"/>
                <a:cs typeface="Arial" panose="020B0604020202020204" pitchFamily="34" charset="0"/>
              </a:rPr>
            </a:br>
            <a:r>
              <a:rPr kumimoji="0" lang="fr-FR" sz="1200" b="0" i="0" u="none" strike="noStrike" kern="1200" cap="none" spc="0" normalizeH="0" baseline="0" noProof="0">
                <a:ln>
                  <a:noFill/>
                </a:ln>
                <a:solidFill>
                  <a:srgbClr val="0A2463"/>
                </a:solidFill>
                <a:effectLst/>
                <a:uLnTx/>
                <a:uFillTx/>
                <a:latin typeface="Arial" panose="020B0604020202020204" pitchFamily="34" charset="0"/>
                <a:cs typeface="Arial" panose="020B0604020202020204" pitchFamily="34" charset="0"/>
              </a:rPr>
              <a:t>Brique fonctionnelle </a:t>
            </a:r>
            <a:r>
              <a:rPr lang="fr-FR" sz="1200">
                <a:solidFill>
                  <a:srgbClr val="0A2463"/>
                </a:solidFill>
                <a:latin typeface="Arial" panose="020B0604020202020204" pitchFamily="34" charset="0"/>
                <a:cs typeface="Arial" panose="020B0604020202020204" pitchFamily="34" charset="0"/>
              </a:rPr>
              <a:t>Accompagnement de l’usager</a:t>
            </a:r>
            <a:endParaRPr kumimoji="0" lang="fr-FR" sz="1200" b="0" i="0" u="none" strike="noStrike" kern="1200" cap="none" spc="0" normalizeH="0" baseline="0" noProof="0">
              <a:ln>
                <a:noFill/>
              </a:ln>
              <a:solidFill>
                <a:srgbClr val="0A2463"/>
              </a:solidFill>
              <a:effectLst/>
              <a:uLnTx/>
              <a:uFillTx/>
              <a:latin typeface="Arial" panose="020B0604020202020204" pitchFamily="34" charset="0"/>
              <a:cs typeface="Arial" panose="020B0604020202020204" pitchFamily="34" charset="0"/>
            </a:endParaRPr>
          </a:p>
        </p:txBody>
      </p:sp>
      <p:sp>
        <p:nvSpPr>
          <p:cNvPr id="89" name="Rectangle 88">
            <a:extLst>
              <a:ext uri="{FF2B5EF4-FFF2-40B4-BE49-F238E27FC236}">
                <a16:creationId xmlns:a16="http://schemas.microsoft.com/office/drawing/2014/main" id="{478C0BB8-58DD-43D7-8032-C058F629F876}"/>
              </a:ext>
            </a:extLst>
          </p:cNvPr>
          <p:cNvSpPr/>
          <p:nvPr/>
        </p:nvSpPr>
        <p:spPr>
          <a:xfrm>
            <a:off x="119210" y="9658084"/>
            <a:ext cx="3108296" cy="19126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fr-FR" sz="700" b="0" i="0" u="none" strike="noStrike" kern="1200" cap="none" spc="0" normalizeH="0" baseline="0" noProof="0">
                <a:ln>
                  <a:noFill/>
                </a:ln>
                <a:solidFill>
                  <a:srgbClr val="FFFFFF">
                    <a:lumMod val="50000"/>
                  </a:srgbClr>
                </a:solidFill>
                <a:effectLst/>
                <a:uLnTx/>
                <a:uFillTx/>
                <a:latin typeface="Arial" panose="020B0604020202020204" pitchFamily="34" charset="0"/>
                <a:cs typeface="Arial" panose="020B0604020202020204" pitchFamily="34" charset="0"/>
              </a:rPr>
              <a:t>Retour d’expérience – Sous-kit Dimension n°2 – Déploiement du SI MS</a:t>
            </a:r>
          </a:p>
        </p:txBody>
      </p:sp>
      <p:sp>
        <p:nvSpPr>
          <p:cNvPr id="92" name="Freeform: Shape 91">
            <a:extLst>
              <a:ext uri="{FF2B5EF4-FFF2-40B4-BE49-F238E27FC236}">
                <a16:creationId xmlns:a16="http://schemas.microsoft.com/office/drawing/2014/main" id="{C984F5EB-6CBC-4CFD-B9B2-AEF51BE507F7}"/>
              </a:ext>
            </a:extLst>
          </p:cNvPr>
          <p:cNvSpPr/>
          <p:nvPr/>
        </p:nvSpPr>
        <p:spPr>
          <a:xfrm>
            <a:off x="5033501" y="8985774"/>
            <a:ext cx="1824499" cy="1668195"/>
          </a:xfrm>
          <a:custGeom>
            <a:avLst/>
            <a:gdLst>
              <a:gd name="connsiteX0" fmla="*/ 1211997 w 3243554"/>
              <a:gd name="connsiteY0" fmla="*/ 0 h 2965680"/>
              <a:gd name="connsiteX1" fmla="*/ 3243554 w 3243554"/>
              <a:gd name="connsiteY1" fmla="*/ 0 h 2965680"/>
              <a:gd name="connsiteX2" fmla="*/ 3175663 w 3243554"/>
              <a:gd name="connsiteY2" fmla="*/ 166158 h 2965680"/>
              <a:gd name="connsiteX3" fmla="*/ 2941442 w 3243554"/>
              <a:gd name="connsiteY3" fmla="*/ 739537 h 2965680"/>
              <a:gd name="connsiteX4" fmla="*/ 814532 w 3243554"/>
              <a:gd name="connsiteY4" fmla="*/ 2965680 h 2965680"/>
              <a:gd name="connsiteX5" fmla="*/ 0 w 3243554"/>
              <a:gd name="connsiteY5" fmla="*/ 2965680 h 2965680"/>
              <a:gd name="connsiteX6" fmla="*/ 1157031 w 3243554"/>
              <a:gd name="connsiteY6" fmla="*/ 134510 h 29656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243554" h="2965680">
                <a:moveTo>
                  <a:pt x="1211997" y="0"/>
                </a:moveTo>
                <a:lnTo>
                  <a:pt x="3243554" y="0"/>
                </a:lnTo>
                <a:lnTo>
                  <a:pt x="3175663" y="166158"/>
                </a:lnTo>
                <a:cubicBezTo>
                  <a:pt x="3055606" y="459998"/>
                  <a:pt x="2966260" y="678704"/>
                  <a:pt x="2941442" y="739537"/>
                </a:cubicBezTo>
                <a:cubicBezTo>
                  <a:pt x="2412818" y="2033248"/>
                  <a:pt x="2042779" y="2965680"/>
                  <a:pt x="814532" y="2965680"/>
                </a:cubicBezTo>
                <a:lnTo>
                  <a:pt x="0" y="2965680"/>
                </a:lnTo>
                <a:cubicBezTo>
                  <a:pt x="0" y="2965680"/>
                  <a:pt x="714904" y="1216443"/>
                  <a:pt x="1157031" y="134510"/>
                </a:cubicBezTo>
                <a:close/>
              </a:path>
            </a:pathLst>
          </a:custGeom>
          <a:gradFill>
            <a:gsLst>
              <a:gs pos="5000">
                <a:schemeClr val="accent2"/>
              </a:gs>
              <a:gs pos="80000">
                <a:schemeClr val="accent2">
                  <a:alpha val="0"/>
                </a:schemeClr>
              </a:gs>
            </a:gsLst>
            <a:lin ang="16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4655" tIns="32327" rIns="64655" bIns="32327" numCol="1" spcCol="0" rtlCol="0" fromWordArt="0" anchor="ctr" anchorCtr="0" forceAA="0" compatLnSpc="1">
            <a:prstTxWarp prst="textNoShape">
              <a:avLst/>
            </a:prstTxWarp>
            <a:noAutofit/>
          </a:bodyPr>
          <a:lstStyle/>
          <a:p>
            <a:pPr marL="0" marR="0" lvl="0" indent="0" algn="ctr" defTabSz="514342" rtl="0" eaLnBrk="1" fontAlgn="auto" latinLnBrk="0" hangingPunct="1">
              <a:lnSpc>
                <a:spcPct val="100000"/>
              </a:lnSpc>
              <a:spcBef>
                <a:spcPts val="0"/>
              </a:spcBef>
              <a:spcAft>
                <a:spcPts val="0"/>
              </a:spcAft>
              <a:buClrTx/>
              <a:buSzTx/>
              <a:buFontTx/>
              <a:buNone/>
              <a:tabLst/>
              <a:defRPr/>
            </a:pPr>
            <a:endParaRPr kumimoji="0" lang="de-DE" sz="1273" b="0" i="0" u="none" strike="noStrike" kern="1200" cap="none" spc="0" normalizeH="0" baseline="0" noProof="0">
              <a:ln>
                <a:noFill/>
              </a:ln>
              <a:solidFill>
                <a:srgbClr val="FFFFFF"/>
              </a:solidFill>
              <a:effectLst/>
              <a:uLnTx/>
              <a:uFillTx/>
              <a:latin typeface="Arial" panose="020B0604020202020204" pitchFamily="34" charset="0"/>
              <a:cs typeface="Arial" panose="020B0604020202020204" pitchFamily="34" charset="0"/>
            </a:endParaRPr>
          </a:p>
        </p:txBody>
      </p:sp>
      <p:sp>
        <p:nvSpPr>
          <p:cNvPr id="93" name="Graphic 43">
            <a:extLst>
              <a:ext uri="{FF2B5EF4-FFF2-40B4-BE49-F238E27FC236}">
                <a16:creationId xmlns:a16="http://schemas.microsoft.com/office/drawing/2014/main" id="{65CE673F-A993-466F-A038-4F926E773D03}"/>
              </a:ext>
            </a:extLst>
          </p:cNvPr>
          <p:cNvSpPr/>
          <p:nvPr/>
        </p:nvSpPr>
        <p:spPr>
          <a:xfrm>
            <a:off x="6270051" y="8507630"/>
            <a:ext cx="1039950" cy="1305732"/>
          </a:xfrm>
          <a:custGeom>
            <a:avLst/>
            <a:gdLst>
              <a:gd name="connsiteX0" fmla="*/ 1264253 w 1601342"/>
              <a:gd name="connsiteY0" fmla="*/ 0 h 2010594"/>
              <a:gd name="connsiteX1" fmla="*/ 572453 w 1601342"/>
              <a:gd name="connsiteY1" fmla="*/ 609778 h 2010594"/>
              <a:gd name="connsiteX2" fmla="*/ 0 w 1601342"/>
              <a:gd name="connsiteY2" fmla="*/ 2010594 h 2010594"/>
              <a:gd name="connsiteX3" fmla="*/ 312611 w 1601342"/>
              <a:gd name="connsiteY3" fmla="*/ 2010594 h 2010594"/>
              <a:gd name="connsiteX4" fmla="*/ 1128903 w 1601342"/>
              <a:gd name="connsiteY4" fmla="*/ 1156220 h 2010594"/>
              <a:gd name="connsiteX5" fmla="*/ 1601343 w 1601342"/>
              <a:gd name="connsiteY5" fmla="*/ 0 h 20105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601342" h="2010594">
                <a:moveTo>
                  <a:pt x="1264253" y="0"/>
                </a:moveTo>
                <a:cubicBezTo>
                  <a:pt x="915257" y="0"/>
                  <a:pt x="676275" y="356053"/>
                  <a:pt x="572453" y="609778"/>
                </a:cubicBezTo>
                <a:cubicBezTo>
                  <a:pt x="531114" y="711059"/>
                  <a:pt x="0" y="2010594"/>
                  <a:pt x="0" y="2010594"/>
                </a:cubicBezTo>
                <a:lnTo>
                  <a:pt x="312611" y="2010594"/>
                </a:lnTo>
                <a:cubicBezTo>
                  <a:pt x="784003" y="2010594"/>
                  <a:pt x="926021" y="1652735"/>
                  <a:pt x="1128903" y="1156220"/>
                </a:cubicBezTo>
                <a:cubicBezTo>
                  <a:pt x="1167003" y="1062832"/>
                  <a:pt x="1601343" y="0"/>
                  <a:pt x="1601343" y="0"/>
                </a:cubicBezTo>
                <a:close/>
              </a:path>
            </a:pathLst>
          </a:custGeom>
          <a:gradFill>
            <a:gsLst>
              <a:gs pos="0">
                <a:schemeClr val="accent2">
                  <a:alpha val="50000"/>
                </a:schemeClr>
              </a:gs>
              <a:gs pos="100000">
                <a:schemeClr val="accent2">
                  <a:alpha val="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4655" tIns="32327" rIns="64655" bIns="32327" numCol="1" spcCol="0" rtlCol="0" fromWordArt="0" anchor="ctr" anchorCtr="0" forceAA="0" compatLnSpc="1">
            <a:prstTxWarp prst="textNoShape">
              <a:avLst/>
            </a:prstTxWarp>
            <a:noAutofit/>
          </a:bodyPr>
          <a:lstStyle/>
          <a:p>
            <a:pPr marL="0" marR="0" lvl="0" indent="0" algn="ctr" defTabSz="514342" rtl="0" eaLnBrk="1" fontAlgn="auto" latinLnBrk="0" hangingPunct="1">
              <a:lnSpc>
                <a:spcPct val="100000"/>
              </a:lnSpc>
              <a:spcBef>
                <a:spcPts val="0"/>
              </a:spcBef>
              <a:spcAft>
                <a:spcPts val="0"/>
              </a:spcAft>
              <a:buClrTx/>
              <a:buSzTx/>
              <a:buFontTx/>
              <a:buNone/>
              <a:tabLst/>
              <a:defRPr/>
            </a:pPr>
            <a:endParaRPr kumimoji="0" lang="de-DE" sz="1273" b="0" i="0" u="none" strike="noStrike" kern="1200" cap="none" spc="0" normalizeH="0" baseline="0" noProof="0">
              <a:ln>
                <a:noFill/>
              </a:ln>
              <a:solidFill>
                <a:srgbClr val="FFFFFF"/>
              </a:solidFill>
              <a:effectLst/>
              <a:uLnTx/>
              <a:uFillTx/>
              <a:latin typeface="Arial" panose="020B0604020202020204" pitchFamily="34" charset="0"/>
              <a:cs typeface="Arial" panose="020B0604020202020204" pitchFamily="34" charset="0"/>
            </a:endParaRPr>
          </a:p>
        </p:txBody>
      </p:sp>
      <p:sp>
        <p:nvSpPr>
          <p:cNvPr id="169" name="ZoneTexte 168">
            <a:extLst>
              <a:ext uri="{FF2B5EF4-FFF2-40B4-BE49-F238E27FC236}">
                <a16:creationId xmlns:a16="http://schemas.microsoft.com/office/drawing/2014/main" id="{79D63C4D-9A01-498C-BB2E-DB8ECED444E6}"/>
              </a:ext>
            </a:extLst>
          </p:cNvPr>
          <p:cNvSpPr txBox="1"/>
          <p:nvPr/>
        </p:nvSpPr>
        <p:spPr>
          <a:xfrm>
            <a:off x="2188184" y="1449757"/>
            <a:ext cx="2725199" cy="261610"/>
          </a:xfrm>
          <a:prstGeom prst="rect">
            <a:avLst/>
          </a:prstGeom>
          <a:noFill/>
        </p:spPr>
        <p:txBody>
          <a:bodyPr wrap="square">
            <a:spAutoFit/>
          </a:bodyPr>
          <a:lstStyle/>
          <a:p>
            <a:pPr algn="ctr"/>
            <a:r>
              <a:rPr lang="fr-FR" sz="1100" b="1">
                <a:solidFill>
                  <a:schemeClr val="accent1"/>
                </a:solidFill>
                <a:latin typeface="Arial" panose="020B0604020202020204" pitchFamily="34" charset="0"/>
                <a:cs typeface="Arial" panose="020B0604020202020204" pitchFamily="34" charset="0"/>
              </a:rPr>
              <a:t>Actions à réaliser dans le DUI</a:t>
            </a:r>
          </a:p>
        </p:txBody>
      </p:sp>
      <p:sp>
        <p:nvSpPr>
          <p:cNvPr id="170" name="ZoneTexte 169">
            <a:extLst>
              <a:ext uri="{FF2B5EF4-FFF2-40B4-BE49-F238E27FC236}">
                <a16:creationId xmlns:a16="http://schemas.microsoft.com/office/drawing/2014/main" id="{A2DAFEBF-95FC-4477-8CD6-E402D81ED12E}"/>
              </a:ext>
            </a:extLst>
          </p:cNvPr>
          <p:cNvSpPr txBox="1"/>
          <p:nvPr/>
        </p:nvSpPr>
        <p:spPr>
          <a:xfrm>
            <a:off x="5250233" y="1436687"/>
            <a:ext cx="1296000" cy="261610"/>
          </a:xfrm>
          <a:prstGeom prst="rect">
            <a:avLst/>
          </a:prstGeom>
          <a:noFill/>
        </p:spPr>
        <p:txBody>
          <a:bodyPr wrap="square" rtlCol="0">
            <a:spAutoFit/>
          </a:bodyPr>
          <a:lstStyle/>
          <a:p>
            <a:pPr algn="ctr"/>
            <a:r>
              <a:rPr lang="fr-FR" sz="1100" b="1">
                <a:solidFill>
                  <a:srgbClr val="D91F41"/>
                </a:solidFill>
                <a:latin typeface="Arial" panose="020B0604020202020204" pitchFamily="34" charset="0"/>
                <a:cs typeface="Arial" panose="020B0604020202020204" pitchFamily="34" charset="0"/>
              </a:rPr>
              <a:t>Utilisateurs clés</a:t>
            </a:r>
          </a:p>
        </p:txBody>
      </p:sp>
      <p:cxnSp>
        <p:nvCxnSpPr>
          <p:cNvPr id="172" name="Connecteur droit 285">
            <a:extLst>
              <a:ext uri="{FF2B5EF4-FFF2-40B4-BE49-F238E27FC236}">
                <a16:creationId xmlns:a16="http://schemas.microsoft.com/office/drawing/2014/main" id="{8179B3A4-17A9-42F7-B6DF-FAA0FFF73F08}"/>
              </a:ext>
            </a:extLst>
          </p:cNvPr>
          <p:cNvCxnSpPr>
            <a:cxnSpLocks/>
          </p:cNvCxnSpPr>
          <p:nvPr/>
        </p:nvCxnSpPr>
        <p:spPr>
          <a:xfrm>
            <a:off x="2188183" y="1726621"/>
            <a:ext cx="2725200" cy="0"/>
          </a:xfrm>
          <a:prstGeom prst="line">
            <a:avLst/>
          </a:prstGeom>
          <a:ln w="28575">
            <a:solidFill>
              <a:schemeClr val="accent4">
                <a:lumMod val="9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74" name="Connecteur droit 285">
            <a:extLst>
              <a:ext uri="{FF2B5EF4-FFF2-40B4-BE49-F238E27FC236}">
                <a16:creationId xmlns:a16="http://schemas.microsoft.com/office/drawing/2014/main" id="{9322BE51-66EF-4E17-ACF5-0156BFFC422F}"/>
              </a:ext>
            </a:extLst>
          </p:cNvPr>
          <p:cNvCxnSpPr>
            <a:cxnSpLocks/>
          </p:cNvCxnSpPr>
          <p:nvPr/>
        </p:nvCxnSpPr>
        <p:spPr>
          <a:xfrm>
            <a:off x="5312452" y="1726621"/>
            <a:ext cx="1224000" cy="0"/>
          </a:xfrm>
          <a:prstGeom prst="line">
            <a:avLst/>
          </a:prstGeom>
          <a:ln w="28575">
            <a:solidFill>
              <a:schemeClr val="accent2">
                <a:lumMod val="20000"/>
                <a:lumOff val="8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264" name="Connecteur droit 285">
            <a:extLst>
              <a:ext uri="{FF2B5EF4-FFF2-40B4-BE49-F238E27FC236}">
                <a16:creationId xmlns:a16="http://schemas.microsoft.com/office/drawing/2014/main" id="{201BD467-9ACF-4CED-A945-95431DE5C75A}"/>
              </a:ext>
            </a:extLst>
          </p:cNvPr>
          <p:cNvCxnSpPr>
            <a:cxnSpLocks/>
          </p:cNvCxnSpPr>
          <p:nvPr/>
        </p:nvCxnSpPr>
        <p:spPr>
          <a:xfrm>
            <a:off x="189529" y="1167807"/>
            <a:ext cx="6480000" cy="0"/>
          </a:xfrm>
          <a:prstGeom prst="line">
            <a:avLst/>
          </a:prstGeom>
          <a:ln w="12700">
            <a:solidFill>
              <a:srgbClr val="D91F41"/>
            </a:solidFill>
          </a:ln>
        </p:spPr>
        <p:style>
          <a:lnRef idx="1">
            <a:schemeClr val="accent1"/>
          </a:lnRef>
          <a:fillRef idx="0">
            <a:schemeClr val="accent1"/>
          </a:fillRef>
          <a:effectRef idx="0">
            <a:schemeClr val="accent1"/>
          </a:effectRef>
          <a:fontRef idx="minor">
            <a:schemeClr val="tx1"/>
          </a:fontRef>
        </p:style>
      </p:cxnSp>
      <p:sp>
        <p:nvSpPr>
          <p:cNvPr id="265" name="Rectangle 264">
            <a:extLst>
              <a:ext uri="{FF2B5EF4-FFF2-40B4-BE49-F238E27FC236}">
                <a16:creationId xmlns:a16="http://schemas.microsoft.com/office/drawing/2014/main" id="{574EB01E-7A6F-47F7-90FC-1128A9776E57}"/>
              </a:ext>
            </a:extLst>
          </p:cNvPr>
          <p:cNvSpPr/>
          <p:nvPr/>
        </p:nvSpPr>
        <p:spPr>
          <a:xfrm>
            <a:off x="360538" y="837739"/>
            <a:ext cx="4945418" cy="24898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180000" rIns="36000" rtlCol="0" anchor="ctr"/>
          <a:lstStyle/>
          <a:p>
            <a:pPr algn="just"/>
            <a:r>
              <a:rPr lang="fr-FR" sz="1400" b="1">
                <a:solidFill>
                  <a:srgbClr val="D91F41"/>
                </a:solidFill>
                <a:latin typeface="Arial" panose="020B0604020202020204" pitchFamily="34" charset="0"/>
                <a:cs typeface="Arial" panose="020B0604020202020204" pitchFamily="34" charset="0"/>
              </a:rPr>
              <a:t>Processus métiers intégrés au DUI (3/4)</a:t>
            </a:r>
          </a:p>
        </p:txBody>
      </p:sp>
      <p:grpSp>
        <p:nvGrpSpPr>
          <p:cNvPr id="266" name="Groupe 26">
            <a:extLst>
              <a:ext uri="{FF2B5EF4-FFF2-40B4-BE49-F238E27FC236}">
                <a16:creationId xmlns:a16="http://schemas.microsoft.com/office/drawing/2014/main" id="{C95234CF-6F90-4492-8AB5-3CC11D006B80}"/>
              </a:ext>
            </a:extLst>
          </p:cNvPr>
          <p:cNvGrpSpPr>
            <a:grpSpLocks noChangeAspect="1"/>
          </p:cNvGrpSpPr>
          <p:nvPr/>
        </p:nvGrpSpPr>
        <p:grpSpPr>
          <a:xfrm>
            <a:off x="169372" y="805529"/>
            <a:ext cx="297503" cy="288000"/>
            <a:chOff x="1343026" y="4572281"/>
            <a:chExt cx="468000" cy="468000"/>
          </a:xfrm>
          <a:solidFill>
            <a:schemeClr val="bg1"/>
          </a:solidFill>
        </p:grpSpPr>
        <p:sp>
          <p:nvSpPr>
            <p:cNvPr id="267" name="Ellipse 30">
              <a:extLst>
                <a:ext uri="{FF2B5EF4-FFF2-40B4-BE49-F238E27FC236}">
                  <a16:creationId xmlns:a16="http://schemas.microsoft.com/office/drawing/2014/main" id="{91E9C949-D18A-459E-9C71-B8A97A20CF91}"/>
                </a:ext>
              </a:extLst>
            </p:cNvPr>
            <p:cNvSpPr/>
            <p:nvPr/>
          </p:nvSpPr>
          <p:spPr>
            <a:xfrm>
              <a:off x="1343026" y="4572281"/>
              <a:ext cx="468000" cy="468000"/>
            </a:xfrm>
            <a:prstGeom prst="ellipse">
              <a:avLst/>
            </a:prstGeom>
            <a:grpFill/>
            <a:ln w="15875">
              <a:solidFill>
                <a:srgbClr val="D91F4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514342" rtl="0" eaLnBrk="1" fontAlgn="auto" latinLnBrk="0" hangingPunct="1">
                <a:lnSpc>
                  <a:spcPct val="100000"/>
                </a:lnSpc>
                <a:spcBef>
                  <a:spcPts val="0"/>
                </a:spcBef>
                <a:spcAft>
                  <a:spcPts val="0"/>
                </a:spcAft>
                <a:buClrTx/>
                <a:buSzTx/>
                <a:buFontTx/>
                <a:buNone/>
                <a:tabLst/>
                <a:defRPr/>
              </a:pPr>
              <a:endParaRPr kumimoji="0" lang="LID4096" sz="1013" b="0" i="0" u="none" strike="noStrike" kern="1200" cap="none" spc="0" normalizeH="0" baseline="0" noProof="0">
                <a:ln>
                  <a:noFill/>
                </a:ln>
                <a:solidFill>
                  <a:srgbClr val="FFFFFF"/>
                </a:solidFill>
                <a:effectLst/>
                <a:uLnTx/>
                <a:uFillTx/>
                <a:latin typeface="Arial" panose="020B0604020202020204" pitchFamily="34" charset="0"/>
                <a:cs typeface="Arial" panose="020B0604020202020204" pitchFamily="34" charset="0"/>
              </a:endParaRPr>
            </a:p>
          </p:txBody>
        </p:sp>
        <p:grpSp>
          <p:nvGrpSpPr>
            <p:cNvPr id="268" name="Groupe 33">
              <a:extLst>
                <a:ext uri="{FF2B5EF4-FFF2-40B4-BE49-F238E27FC236}">
                  <a16:creationId xmlns:a16="http://schemas.microsoft.com/office/drawing/2014/main" id="{B75D5852-5184-46CF-B2F6-22597C208FC6}"/>
                </a:ext>
              </a:extLst>
            </p:cNvPr>
            <p:cNvGrpSpPr/>
            <p:nvPr/>
          </p:nvGrpSpPr>
          <p:grpSpPr>
            <a:xfrm rot="13500000">
              <a:off x="1459549" y="4727856"/>
              <a:ext cx="156850" cy="156850"/>
              <a:chOff x="2932268" y="5599425"/>
              <a:chExt cx="156850" cy="156850"/>
            </a:xfrm>
            <a:grpFill/>
          </p:grpSpPr>
          <p:cxnSp>
            <p:nvCxnSpPr>
              <p:cNvPr id="269" name="Connecteur droit 34">
                <a:extLst>
                  <a:ext uri="{FF2B5EF4-FFF2-40B4-BE49-F238E27FC236}">
                    <a16:creationId xmlns:a16="http://schemas.microsoft.com/office/drawing/2014/main" id="{31BED0EC-7AF8-401B-A3DA-8C29E8B8EC98}"/>
                  </a:ext>
                </a:extLst>
              </p:cNvPr>
              <p:cNvCxnSpPr>
                <a:cxnSpLocks/>
              </p:cNvCxnSpPr>
              <p:nvPr/>
            </p:nvCxnSpPr>
            <p:spPr>
              <a:xfrm>
                <a:off x="2936875" y="5599425"/>
                <a:ext cx="0" cy="156850"/>
              </a:xfrm>
              <a:prstGeom prst="line">
                <a:avLst/>
              </a:prstGeom>
              <a:grpFill/>
              <a:ln w="15875">
                <a:solidFill>
                  <a:srgbClr val="D91F41"/>
                </a:solidFill>
              </a:ln>
            </p:spPr>
            <p:style>
              <a:lnRef idx="1">
                <a:schemeClr val="accent1"/>
              </a:lnRef>
              <a:fillRef idx="0">
                <a:schemeClr val="accent1"/>
              </a:fillRef>
              <a:effectRef idx="0">
                <a:schemeClr val="accent1"/>
              </a:effectRef>
              <a:fontRef idx="minor">
                <a:schemeClr val="tx1"/>
              </a:fontRef>
            </p:style>
          </p:cxnSp>
          <p:cxnSp>
            <p:nvCxnSpPr>
              <p:cNvPr id="270" name="Connecteur droit 35">
                <a:extLst>
                  <a:ext uri="{FF2B5EF4-FFF2-40B4-BE49-F238E27FC236}">
                    <a16:creationId xmlns:a16="http://schemas.microsoft.com/office/drawing/2014/main" id="{616EBA99-5A71-4307-B1BA-B4D815C13ABF}"/>
                  </a:ext>
                </a:extLst>
              </p:cNvPr>
              <p:cNvCxnSpPr>
                <a:cxnSpLocks/>
              </p:cNvCxnSpPr>
              <p:nvPr/>
            </p:nvCxnSpPr>
            <p:spPr>
              <a:xfrm rot="16200000" flipH="1">
                <a:off x="3010693" y="5673087"/>
                <a:ext cx="0" cy="156850"/>
              </a:xfrm>
              <a:prstGeom prst="line">
                <a:avLst/>
              </a:prstGeom>
              <a:grpFill/>
              <a:ln w="15875">
                <a:solidFill>
                  <a:srgbClr val="D91F41"/>
                </a:solidFill>
              </a:ln>
            </p:spPr>
            <p:style>
              <a:lnRef idx="1">
                <a:schemeClr val="accent1"/>
              </a:lnRef>
              <a:fillRef idx="0">
                <a:schemeClr val="accent1"/>
              </a:fillRef>
              <a:effectRef idx="0">
                <a:schemeClr val="accent1"/>
              </a:effectRef>
              <a:fontRef idx="minor">
                <a:schemeClr val="tx1"/>
              </a:fontRef>
            </p:style>
          </p:cxnSp>
        </p:grpSp>
      </p:grpSp>
      <p:grpSp>
        <p:nvGrpSpPr>
          <p:cNvPr id="274" name="Gruppieren 456">
            <a:extLst>
              <a:ext uri="{FF2B5EF4-FFF2-40B4-BE49-F238E27FC236}">
                <a16:creationId xmlns:a16="http://schemas.microsoft.com/office/drawing/2014/main" id="{FF870C8D-E188-4EEF-A542-7400149CBCAB}"/>
              </a:ext>
            </a:extLst>
          </p:cNvPr>
          <p:cNvGrpSpPr/>
          <p:nvPr/>
        </p:nvGrpSpPr>
        <p:grpSpPr>
          <a:xfrm>
            <a:off x="6409307" y="842319"/>
            <a:ext cx="241172" cy="263910"/>
            <a:chOff x="3195941" y="3528158"/>
            <a:chExt cx="601663" cy="661988"/>
          </a:xfrm>
          <a:solidFill>
            <a:srgbClr val="D91F41"/>
          </a:solidFill>
        </p:grpSpPr>
        <p:sp>
          <p:nvSpPr>
            <p:cNvPr id="275" name="Freeform 100">
              <a:extLst>
                <a:ext uri="{FF2B5EF4-FFF2-40B4-BE49-F238E27FC236}">
                  <a16:creationId xmlns:a16="http://schemas.microsoft.com/office/drawing/2014/main" id="{F8F5556D-C2F1-4A61-A118-F8146CA3E72B}"/>
                </a:ext>
              </a:extLst>
            </p:cNvPr>
            <p:cNvSpPr>
              <a:spLocks noEditPoints="1"/>
            </p:cNvSpPr>
            <p:nvPr/>
          </p:nvSpPr>
          <p:spPr bwMode="auto">
            <a:xfrm>
              <a:off x="3195941" y="3528158"/>
              <a:ext cx="601663" cy="661988"/>
            </a:xfrm>
            <a:custGeom>
              <a:avLst/>
              <a:gdLst>
                <a:gd name="T0" fmla="*/ 136 w 352"/>
                <a:gd name="T1" fmla="*/ 198 h 388"/>
                <a:gd name="T2" fmla="*/ 169 w 352"/>
                <a:gd name="T3" fmla="*/ 228 h 388"/>
                <a:gd name="T4" fmla="*/ 174 w 352"/>
                <a:gd name="T5" fmla="*/ 224 h 388"/>
                <a:gd name="T6" fmla="*/ 347 w 352"/>
                <a:gd name="T7" fmla="*/ 198 h 388"/>
                <a:gd name="T8" fmla="*/ 352 w 352"/>
                <a:gd name="T9" fmla="*/ 58 h 388"/>
                <a:gd name="T10" fmla="*/ 306 w 352"/>
                <a:gd name="T11" fmla="*/ 53 h 388"/>
                <a:gd name="T12" fmla="*/ 301 w 352"/>
                <a:gd name="T13" fmla="*/ 0 h 388"/>
                <a:gd name="T14" fmla="*/ 188 w 352"/>
                <a:gd name="T15" fmla="*/ 5 h 388"/>
                <a:gd name="T16" fmla="*/ 118 w 352"/>
                <a:gd name="T17" fmla="*/ 53 h 388"/>
                <a:gd name="T18" fmla="*/ 114 w 352"/>
                <a:gd name="T19" fmla="*/ 0 h 388"/>
                <a:gd name="T20" fmla="*/ 0 w 352"/>
                <a:gd name="T21" fmla="*/ 5 h 388"/>
                <a:gd name="T22" fmla="*/ 5 w 352"/>
                <a:gd name="T23" fmla="*/ 118 h 388"/>
                <a:gd name="T24" fmla="*/ 118 w 352"/>
                <a:gd name="T25" fmla="*/ 113 h 388"/>
                <a:gd name="T26" fmla="*/ 188 w 352"/>
                <a:gd name="T27" fmla="*/ 63 h 388"/>
                <a:gd name="T28" fmla="*/ 193 w 352"/>
                <a:gd name="T29" fmla="*/ 118 h 388"/>
                <a:gd name="T30" fmla="*/ 306 w 352"/>
                <a:gd name="T31" fmla="*/ 113 h 388"/>
                <a:gd name="T32" fmla="*/ 342 w 352"/>
                <a:gd name="T33" fmla="*/ 63 h 388"/>
                <a:gd name="T34" fmla="*/ 174 w 352"/>
                <a:gd name="T35" fmla="*/ 189 h 388"/>
                <a:gd name="T36" fmla="*/ 171 w 352"/>
                <a:gd name="T37" fmla="*/ 159 h 388"/>
                <a:gd name="T38" fmla="*/ 136 w 352"/>
                <a:gd name="T39" fmla="*/ 189 h 388"/>
                <a:gd name="T40" fmla="*/ 5 w 352"/>
                <a:gd name="T41" fmla="*/ 189 h 388"/>
                <a:gd name="T42" fmla="*/ 0 w 352"/>
                <a:gd name="T43" fmla="*/ 329 h 388"/>
                <a:gd name="T44" fmla="*/ 42 w 352"/>
                <a:gd name="T45" fmla="*/ 334 h 388"/>
                <a:gd name="T46" fmla="*/ 47 w 352"/>
                <a:gd name="T47" fmla="*/ 388 h 388"/>
                <a:gd name="T48" fmla="*/ 160 w 352"/>
                <a:gd name="T49" fmla="*/ 383 h 388"/>
                <a:gd name="T50" fmla="*/ 233 w 352"/>
                <a:gd name="T51" fmla="*/ 334 h 388"/>
                <a:gd name="T52" fmla="*/ 238 w 352"/>
                <a:gd name="T53" fmla="*/ 388 h 388"/>
                <a:gd name="T54" fmla="*/ 351 w 352"/>
                <a:gd name="T55" fmla="*/ 383 h 388"/>
                <a:gd name="T56" fmla="*/ 346 w 352"/>
                <a:gd name="T57" fmla="*/ 270 h 388"/>
                <a:gd name="T58" fmla="*/ 233 w 352"/>
                <a:gd name="T59" fmla="*/ 275 h 388"/>
                <a:gd name="T60" fmla="*/ 160 w 352"/>
                <a:gd name="T61" fmla="*/ 324 h 388"/>
                <a:gd name="T62" fmla="*/ 155 w 352"/>
                <a:gd name="T63" fmla="*/ 270 h 388"/>
                <a:gd name="T64" fmla="*/ 42 w 352"/>
                <a:gd name="T65" fmla="*/ 275 h 388"/>
                <a:gd name="T66" fmla="*/ 10 w 352"/>
                <a:gd name="T67" fmla="*/ 324 h 388"/>
                <a:gd name="T68" fmla="*/ 136 w 352"/>
                <a:gd name="T69" fmla="*/ 198 h 388"/>
                <a:gd name="T70" fmla="*/ 10 w 352"/>
                <a:gd name="T71" fmla="*/ 109 h 388"/>
                <a:gd name="T72" fmla="*/ 109 w 352"/>
                <a:gd name="T73" fmla="*/ 10 h 388"/>
                <a:gd name="T74" fmla="*/ 297 w 352"/>
                <a:gd name="T75" fmla="*/ 109 h 388"/>
                <a:gd name="T76" fmla="*/ 198 w 352"/>
                <a:gd name="T77" fmla="*/ 10 h 388"/>
                <a:gd name="T78" fmla="*/ 297 w 352"/>
                <a:gd name="T79" fmla="*/ 109 h 388"/>
                <a:gd name="T80" fmla="*/ 164 w 352"/>
                <a:gd name="T81" fmla="*/ 212 h 388"/>
                <a:gd name="T82" fmla="*/ 164 w 352"/>
                <a:gd name="T83" fmla="*/ 175 h 388"/>
                <a:gd name="T84" fmla="*/ 341 w 352"/>
                <a:gd name="T85" fmla="*/ 279 h 388"/>
                <a:gd name="T86" fmla="*/ 242 w 352"/>
                <a:gd name="T87" fmla="*/ 378 h 388"/>
                <a:gd name="T88" fmla="*/ 52 w 352"/>
                <a:gd name="T89" fmla="*/ 280 h 388"/>
                <a:gd name="T90" fmla="*/ 151 w 352"/>
                <a:gd name="T91" fmla="*/ 379 h 388"/>
                <a:gd name="T92" fmla="*/ 52 w 352"/>
                <a:gd name="T93" fmla="*/ 280 h 3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352" h="388">
                  <a:moveTo>
                    <a:pt x="136" y="198"/>
                  </a:moveTo>
                  <a:cubicBezTo>
                    <a:pt x="136" y="198"/>
                    <a:pt x="136" y="198"/>
                    <a:pt x="136" y="198"/>
                  </a:cubicBezTo>
                  <a:cubicBezTo>
                    <a:pt x="165" y="227"/>
                    <a:pt x="165" y="227"/>
                    <a:pt x="165" y="227"/>
                  </a:cubicBezTo>
                  <a:cubicBezTo>
                    <a:pt x="166" y="228"/>
                    <a:pt x="168" y="228"/>
                    <a:pt x="169" y="228"/>
                  </a:cubicBezTo>
                  <a:cubicBezTo>
                    <a:pt x="169" y="228"/>
                    <a:pt x="170" y="228"/>
                    <a:pt x="171" y="228"/>
                  </a:cubicBezTo>
                  <a:cubicBezTo>
                    <a:pt x="172" y="227"/>
                    <a:pt x="174" y="226"/>
                    <a:pt x="174" y="224"/>
                  </a:cubicBezTo>
                  <a:cubicBezTo>
                    <a:pt x="174" y="198"/>
                    <a:pt x="174" y="198"/>
                    <a:pt x="174" y="198"/>
                  </a:cubicBezTo>
                  <a:cubicBezTo>
                    <a:pt x="347" y="198"/>
                    <a:pt x="347" y="198"/>
                    <a:pt x="347" y="198"/>
                  </a:cubicBezTo>
                  <a:cubicBezTo>
                    <a:pt x="350" y="198"/>
                    <a:pt x="352" y="196"/>
                    <a:pt x="352" y="194"/>
                  </a:cubicBezTo>
                  <a:cubicBezTo>
                    <a:pt x="352" y="58"/>
                    <a:pt x="352" y="58"/>
                    <a:pt x="352" y="58"/>
                  </a:cubicBezTo>
                  <a:cubicBezTo>
                    <a:pt x="352" y="55"/>
                    <a:pt x="350" y="53"/>
                    <a:pt x="347" y="53"/>
                  </a:cubicBezTo>
                  <a:cubicBezTo>
                    <a:pt x="306" y="53"/>
                    <a:pt x="306" y="53"/>
                    <a:pt x="306" y="53"/>
                  </a:cubicBezTo>
                  <a:cubicBezTo>
                    <a:pt x="306" y="5"/>
                    <a:pt x="306" y="5"/>
                    <a:pt x="306" y="5"/>
                  </a:cubicBezTo>
                  <a:cubicBezTo>
                    <a:pt x="306" y="2"/>
                    <a:pt x="304" y="0"/>
                    <a:pt x="301" y="0"/>
                  </a:cubicBezTo>
                  <a:cubicBezTo>
                    <a:pt x="193" y="0"/>
                    <a:pt x="193" y="0"/>
                    <a:pt x="193" y="0"/>
                  </a:cubicBezTo>
                  <a:cubicBezTo>
                    <a:pt x="190" y="0"/>
                    <a:pt x="188" y="2"/>
                    <a:pt x="188" y="5"/>
                  </a:cubicBezTo>
                  <a:cubicBezTo>
                    <a:pt x="188" y="53"/>
                    <a:pt x="188" y="53"/>
                    <a:pt x="188" y="53"/>
                  </a:cubicBezTo>
                  <a:cubicBezTo>
                    <a:pt x="118" y="53"/>
                    <a:pt x="118" y="53"/>
                    <a:pt x="118" y="53"/>
                  </a:cubicBezTo>
                  <a:cubicBezTo>
                    <a:pt x="118" y="5"/>
                    <a:pt x="118" y="5"/>
                    <a:pt x="118" y="5"/>
                  </a:cubicBezTo>
                  <a:cubicBezTo>
                    <a:pt x="118" y="2"/>
                    <a:pt x="116" y="0"/>
                    <a:pt x="114" y="0"/>
                  </a:cubicBezTo>
                  <a:cubicBezTo>
                    <a:pt x="5" y="0"/>
                    <a:pt x="5" y="0"/>
                    <a:pt x="5" y="0"/>
                  </a:cubicBezTo>
                  <a:cubicBezTo>
                    <a:pt x="2" y="0"/>
                    <a:pt x="0" y="2"/>
                    <a:pt x="0" y="5"/>
                  </a:cubicBezTo>
                  <a:cubicBezTo>
                    <a:pt x="0" y="113"/>
                    <a:pt x="0" y="113"/>
                    <a:pt x="0" y="113"/>
                  </a:cubicBezTo>
                  <a:cubicBezTo>
                    <a:pt x="0" y="116"/>
                    <a:pt x="2" y="118"/>
                    <a:pt x="5" y="118"/>
                  </a:cubicBezTo>
                  <a:cubicBezTo>
                    <a:pt x="114" y="118"/>
                    <a:pt x="114" y="118"/>
                    <a:pt x="114" y="118"/>
                  </a:cubicBezTo>
                  <a:cubicBezTo>
                    <a:pt x="116" y="118"/>
                    <a:pt x="118" y="116"/>
                    <a:pt x="118" y="113"/>
                  </a:cubicBezTo>
                  <a:cubicBezTo>
                    <a:pt x="118" y="63"/>
                    <a:pt x="118" y="63"/>
                    <a:pt x="118" y="63"/>
                  </a:cubicBezTo>
                  <a:cubicBezTo>
                    <a:pt x="188" y="63"/>
                    <a:pt x="188" y="63"/>
                    <a:pt x="188" y="63"/>
                  </a:cubicBezTo>
                  <a:cubicBezTo>
                    <a:pt x="188" y="113"/>
                    <a:pt x="188" y="113"/>
                    <a:pt x="188" y="113"/>
                  </a:cubicBezTo>
                  <a:cubicBezTo>
                    <a:pt x="188" y="116"/>
                    <a:pt x="190" y="118"/>
                    <a:pt x="193" y="118"/>
                  </a:cubicBezTo>
                  <a:cubicBezTo>
                    <a:pt x="301" y="118"/>
                    <a:pt x="301" y="118"/>
                    <a:pt x="301" y="118"/>
                  </a:cubicBezTo>
                  <a:cubicBezTo>
                    <a:pt x="304" y="118"/>
                    <a:pt x="306" y="116"/>
                    <a:pt x="306" y="113"/>
                  </a:cubicBezTo>
                  <a:cubicBezTo>
                    <a:pt x="306" y="63"/>
                    <a:pt x="306" y="63"/>
                    <a:pt x="306" y="63"/>
                  </a:cubicBezTo>
                  <a:cubicBezTo>
                    <a:pt x="342" y="63"/>
                    <a:pt x="342" y="63"/>
                    <a:pt x="342" y="63"/>
                  </a:cubicBezTo>
                  <a:cubicBezTo>
                    <a:pt x="342" y="189"/>
                    <a:pt x="342" y="189"/>
                    <a:pt x="342" y="189"/>
                  </a:cubicBezTo>
                  <a:cubicBezTo>
                    <a:pt x="174" y="189"/>
                    <a:pt x="174" y="189"/>
                    <a:pt x="174" y="189"/>
                  </a:cubicBezTo>
                  <a:cubicBezTo>
                    <a:pt x="174" y="163"/>
                    <a:pt x="174" y="163"/>
                    <a:pt x="174" y="163"/>
                  </a:cubicBezTo>
                  <a:cubicBezTo>
                    <a:pt x="174" y="161"/>
                    <a:pt x="172" y="160"/>
                    <a:pt x="171" y="159"/>
                  </a:cubicBezTo>
                  <a:cubicBezTo>
                    <a:pt x="169" y="158"/>
                    <a:pt x="167" y="159"/>
                    <a:pt x="165" y="160"/>
                  </a:cubicBezTo>
                  <a:cubicBezTo>
                    <a:pt x="136" y="189"/>
                    <a:pt x="136" y="189"/>
                    <a:pt x="136" y="189"/>
                  </a:cubicBezTo>
                  <a:cubicBezTo>
                    <a:pt x="136" y="189"/>
                    <a:pt x="136" y="189"/>
                    <a:pt x="136" y="189"/>
                  </a:cubicBezTo>
                  <a:cubicBezTo>
                    <a:pt x="5" y="189"/>
                    <a:pt x="5" y="189"/>
                    <a:pt x="5" y="189"/>
                  </a:cubicBezTo>
                  <a:cubicBezTo>
                    <a:pt x="2" y="189"/>
                    <a:pt x="0" y="191"/>
                    <a:pt x="0" y="194"/>
                  </a:cubicBezTo>
                  <a:cubicBezTo>
                    <a:pt x="0" y="329"/>
                    <a:pt x="0" y="329"/>
                    <a:pt x="0" y="329"/>
                  </a:cubicBezTo>
                  <a:cubicBezTo>
                    <a:pt x="0" y="332"/>
                    <a:pt x="2" y="334"/>
                    <a:pt x="5" y="334"/>
                  </a:cubicBezTo>
                  <a:cubicBezTo>
                    <a:pt x="42" y="334"/>
                    <a:pt x="42" y="334"/>
                    <a:pt x="42" y="334"/>
                  </a:cubicBezTo>
                  <a:cubicBezTo>
                    <a:pt x="42" y="383"/>
                    <a:pt x="42" y="383"/>
                    <a:pt x="42" y="383"/>
                  </a:cubicBezTo>
                  <a:cubicBezTo>
                    <a:pt x="42" y="386"/>
                    <a:pt x="44" y="388"/>
                    <a:pt x="47" y="388"/>
                  </a:cubicBezTo>
                  <a:cubicBezTo>
                    <a:pt x="155" y="388"/>
                    <a:pt x="155" y="388"/>
                    <a:pt x="155" y="388"/>
                  </a:cubicBezTo>
                  <a:cubicBezTo>
                    <a:pt x="158" y="388"/>
                    <a:pt x="160" y="386"/>
                    <a:pt x="160" y="383"/>
                  </a:cubicBezTo>
                  <a:cubicBezTo>
                    <a:pt x="160" y="334"/>
                    <a:pt x="160" y="334"/>
                    <a:pt x="160" y="334"/>
                  </a:cubicBezTo>
                  <a:cubicBezTo>
                    <a:pt x="233" y="334"/>
                    <a:pt x="233" y="334"/>
                    <a:pt x="233" y="334"/>
                  </a:cubicBezTo>
                  <a:cubicBezTo>
                    <a:pt x="233" y="383"/>
                    <a:pt x="233" y="383"/>
                    <a:pt x="233" y="383"/>
                  </a:cubicBezTo>
                  <a:cubicBezTo>
                    <a:pt x="233" y="386"/>
                    <a:pt x="235" y="388"/>
                    <a:pt x="238" y="388"/>
                  </a:cubicBezTo>
                  <a:cubicBezTo>
                    <a:pt x="346" y="388"/>
                    <a:pt x="346" y="388"/>
                    <a:pt x="346" y="388"/>
                  </a:cubicBezTo>
                  <a:cubicBezTo>
                    <a:pt x="349" y="388"/>
                    <a:pt x="351" y="386"/>
                    <a:pt x="351" y="383"/>
                  </a:cubicBezTo>
                  <a:cubicBezTo>
                    <a:pt x="351" y="275"/>
                    <a:pt x="351" y="275"/>
                    <a:pt x="351" y="275"/>
                  </a:cubicBezTo>
                  <a:cubicBezTo>
                    <a:pt x="351" y="272"/>
                    <a:pt x="349" y="270"/>
                    <a:pt x="346" y="270"/>
                  </a:cubicBezTo>
                  <a:cubicBezTo>
                    <a:pt x="238" y="270"/>
                    <a:pt x="238" y="270"/>
                    <a:pt x="238" y="270"/>
                  </a:cubicBezTo>
                  <a:cubicBezTo>
                    <a:pt x="235" y="270"/>
                    <a:pt x="233" y="272"/>
                    <a:pt x="233" y="275"/>
                  </a:cubicBezTo>
                  <a:cubicBezTo>
                    <a:pt x="233" y="324"/>
                    <a:pt x="233" y="324"/>
                    <a:pt x="233" y="324"/>
                  </a:cubicBezTo>
                  <a:cubicBezTo>
                    <a:pt x="160" y="324"/>
                    <a:pt x="160" y="324"/>
                    <a:pt x="160" y="324"/>
                  </a:cubicBezTo>
                  <a:cubicBezTo>
                    <a:pt x="160" y="275"/>
                    <a:pt x="160" y="275"/>
                    <a:pt x="160" y="275"/>
                  </a:cubicBezTo>
                  <a:cubicBezTo>
                    <a:pt x="160" y="272"/>
                    <a:pt x="158" y="270"/>
                    <a:pt x="155" y="270"/>
                  </a:cubicBezTo>
                  <a:cubicBezTo>
                    <a:pt x="47" y="270"/>
                    <a:pt x="47" y="270"/>
                    <a:pt x="47" y="270"/>
                  </a:cubicBezTo>
                  <a:cubicBezTo>
                    <a:pt x="44" y="270"/>
                    <a:pt x="42" y="272"/>
                    <a:pt x="42" y="275"/>
                  </a:cubicBezTo>
                  <a:cubicBezTo>
                    <a:pt x="42" y="324"/>
                    <a:pt x="42" y="324"/>
                    <a:pt x="42" y="324"/>
                  </a:cubicBezTo>
                  <a:cubicBezTo>
                    <a:pt x="10" y="324"/>
                    <a:pt x="10" y="324"/>
                    <a:pt x="10" y="324"/>
                  </a:cubicBezTo>
                  <a:cubicBezTo>
                    <a:pt x="10" y="198"/>
                    <a:pt x="10" y="198"/>
                    <a:pt x="10" y="198"/>
                  </a:cubicBezTo>
                  <a:lnTo>
                    <a:pt x="136" y="198"/>
                  </a:lnTo>
                  <a:close/>
                  <a:moveTo>
                    <a:pt x="109" y="109"/>
                  </a:moveTo>
                  <a:cubicBezTo>
                    <a:pt x="10" y="109"/>
                    <a:pt x="10" y="109"/>
                    <a:pt x="10" y="109"/>
                  </a:cubicBezTo>
                  <a:cubicBezTo>
                    <a:pt x="10" y="10"/>
                    <a:pt x="10" y="10"/>
                    <a:pt x="10" y="10"/>
                  </a:cubicBezTo>
                  <a:cubicBezTo>
                    <a:pt x="109" y="10"/>
                    <a:pt x="109" y="10"/>
                    <a:pt x="109" y="10"/>
                  </a:cubicBezTo>
                  <a:lnTo>
                    <a:pt x="109" y="109"/>
                  </a:lnTo>
                  <a:close/>
                  <a:moveTo>
                    <a:pt x="297" y="109"/>
                  </a:moveTo>
                  <a:cubicBezTo>
                    <a:pt x="198" y="109"/>
                    <a:pt x="198" y="109"/>
                    <a:pt x="198" y="109"/>
                  </a:cubicBezTo>
                  <a:cubicBezTo>
                    <a:pt x="198" y="10"/>
                    <a:pt x="198" y="10"/>
                    <a:pt x="198" y="10"/>
                  </a:cubicBezTo>
                  <a:cubicBezTo>
                    <a:pt x="297" y="10"/>
                    <a:pt x="297" y="10"/>
                    <a:pt x="297" y="10"/>
                  </a:cubicBezTo>
                  <a:lnTo>
                    <a:pt x="297" y="109"/>
                  </a:lnTo>
                  <a:close/>
                  <a:moveTo>
                    <a:pt x="164" y="175"/>
                  </a:moveTo>
                  <a:cubicBezTo>
                    <a:pt x="164" y="212"/>
                    <a:pt x="164" y="212"/>
                    <a:pt x="164" y="212"/>
                  </a:cubicBezTo>
                  <a:cubicBezTo>
                    <a:pt x="145" y="194"/>
                    <a:pt x="145" y="194"/>
                    <a:pt x="145" y="194"/>
                  </a:cubicBezTo>
                  <a:lnTo>
                    <a:pt x="164" y="175"/>
                  </a:lnTo>
                  <a:close/>
                  <a:moveTo>
                    <a:pt x="242" y="279"/>
                  </a:moveTo>
                  <a:cubicBezTo>
                    <a:pt x="341" y="279"/>
                    <a:pt x="341" y="279"/>
                    <a:pt x="341" y="279"/>
                  </a:cubicBezTo>
                  <a:cubicBezTo>
                    <a:pt x="341" y="378"/>
                    <a:pt x="341" y="378"/>
                    <a:pt x="341" y="378"/>
                  </a:cubicBezTo>
                  <a:cubicBezTo>
                    <a:pt x="242" y="378"/>
                    <a:pt x="242" y="378"/>
                    <a:pt x="242" y="378"/>
                  </a:cubicBezTo>
                  <a:lnTo>
                    <a:pt x="242" y="279"/>
                  </a:lnTo>
                  <a:close/>
                  <a:moveTo>
                    <a:pt x="52" y="280"/>
                  </a:moveTo>
                  <a:cubicBezTo>
                    <a:pt x="151" y="280"/>
                    <a:pt x="151" y="280"/>
                    <a:pt x="151" y="280"/>
                  </a:cubicBezTo>
                  <a:cubicBezTo>
                    <a:pt x="151" y="379"/>
                    <a:pt x="151" y="379"/>
                    <a:pt x="151" y="379"/>
                  </a:cubicBezTo>
                  <a:cubicBezTo>
                    <a:pt x="52" y="379"/>
                    <a:pt x="52" y="379"/>
                    <a:pt x="52" y="379"/>
                  </a:cubicBezTo>
                  <a:lnTo>
                    <a:pt x="52" y="280"/>
                  </a:ln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algn="l" defTabSz="903091" rtl="0" eaLnBrk="1" fontAlgn="auto" latinLnBrk="0" hangingPunct="1">
                <a:lnSpc>
                  <a:spcPct val="100000"/>
                </a:lnSpc>
                <a:spcBef>
                  <a:spcPts val="0"/>
                </a:spcBef>
                <a:spcAft>
                  <a:spcPts val="0"/>
                </a:spcAft>
                <a:buClrTx/>
                <a:buSzTx/>
                <a:buFontTx/>
                <a:buNone/>
                <a:tabLst/>
                <a:defRPr/>
              </a:pPr>
              <a:endParaRPr kumimoji="0" lang="de-DE" sz="1814" b="0" i="0" u="none" strike="noStrike" kern="1200" cap="none" spc="0" normalizeH="0" baseline="0" noProof="0">
                <a:ln>
                  <a:noFill/>
                </a:ln>
                <a:effectLst/>
                <a:uLnTx/>
                <a:uFillTx/>
                <a:latin typeface="Arial" panose="020B0604020202020204" pitchFamily="34" charset="0"/>
                <a:cs typeface="Arial" panose="020B0604020202020204" pitchFamily="34" charset="0"/>
              </a:endParaRPr>
            </a:p>
          </p:txBody>
        </p:sp>
        <p:sp>
          <p:nvSpPr>
            <p:cNvPr id="276" name="Freeform 101">
              <a:extLst>
                <a:ext uri="{FF2B5EF4-FFF2-40B4-BE49-F238E27FC236}">
                  <a16:creationId xmlns:a16="http://schemas.microsoft.com/office/drawing/2014/main" id="{1D334016-DE15-4B57-8D43-029E7EB232FA}"/>
                </a:ext>
              </a:extLst>
            </p:cNvPr>
            <p:cNvSpPr>
              <a:spLocks/>
            </p:cNvSpPr>
            <p:nvPr/>
          </p:nvSpPr>
          <p:spPr bwMode="auto">
            <a:xfrm>
              <a:off x="3321354" y="4032983"/>
              <a:ext cx="14288" cy="112713"/>
            </a:xfrm>
            <a:custGeom>
              <a:avLst/>
              <a:gdLst>
                <a:gd name="T0" fmla="*/ 4 w 9"/>
                <a:gd name="T1" fmla="*/ 0 h 66"/>
                <a:gd name="T2" fmla="*/ 0 w 9"/>
                <a:gd name="T3" fmla="*/ 5 h 66"/>
                <a:gd name="T4" fmla="*/ 0 w 9"/>
                <a:gd name="T5" fmla="*/ 61 h 66"/>
                <a:gd name="T6" fmla="*/ 4 w 9"/>
                <a:gd name="T7" fmla="*/ 66 h 66"/>
                <a:gd name="T8" fmla="*/ 9 w 9"/>
                <a:gd name="T9" fmla="*/ 61 h 66"/>
                <a:gd name="T10" fmla="*/ 9 w 9"/>
                <a:gd name="T11" fmla="*/ 5 h 66"/>
                <a:gd name="T12" fmla="*/ 4 w 9"/>
                <a:gd name="T13" fmla="*/ 0 h 66"/>
              </a:gdLst>
              <a:ahLst/>
              <a:cxnLst>
                <a:cxn ang="0">
                  <a:pos x="T0" y="T1"/>
                </a:cxn>
                <a:cxn ang="0">
                  <a:pos x="T2" y="T3"/>
                </a:cxn>
                <a:cxn ang="0">
                  <a:pos x="T4" y="T5"/>
                </a:cxn>
                <a:cxn ang="0">
                  <a:pos x="T6" y="T7"/>
                </a:cxn>
                <a:cxn ang="0">
                  <a:pos x="T8" y="T9"/>
                </a:cxn>
                <a:cxn ang="0">
                  <a:pos x="T10" y="T11"/>
                </a:cxn>
                <a:cxn ang="0">
                  <a:pos x="T12" y="T13"/>
                </a:cxn>
              </a:cxnLst>
              <a:rect l="0" t="0" r="r" b="b"/>
              <a:pathLst>
                <a:path w="9" h="66">
                  <a:moveTo>
                    <a:pt x="4" y="0"/>
                  </a:moveTo>
                  <a:cubicBezTo>
                    <a:pt x="2" y="0"/>
                    <a:pt x="0" y="2"/>
                    <a:pt x="0" y="5"/>
                  </a:cubicBezTo>
                  <a:cubicBezTo>
                    <a:pt x="0" y="61"/>
                    <a:pt x="0" y="61"/>
                    <a:pt x="0" y="61"/>
                  </a:cubicBezTo>
                  <a:cubicBezTo>
                    <a:pt x="0" y="64"/>
                    <a:pt x="2" y="66"/>
                    <a:pt x="4" y="66"/>
                  </a:cubicBezTo>
                  <a:cubicBezTo>
                    <a:pt x="7" y="66"/>
                    <a:pt x="9" y="64"/>
                    <a:pt x="9" y="61"/>
                  </a:cubicBezTo>
                  <a:cubicBezTo>
                    <a:pt x="9" y="5"/>
                    <a:pt x="9" y="5"/>
                    <a:pt x="9" y="5"/>
                  </a:cubicBezTo>
                  <a:cubicBezTo>
                    <a:pt x="9" y="2"/>
                    <a:pt x="7" y="0"/>
                    <a:pt x="4" y="0"/>
                  </a:cubicBez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algn="l" defTabSz="903091" rtl="0" eaLnBrk="1" fontAlgn="auto" latinLnBrk="0" hangingPunct="1">
                <a:lnSpc>
                  <a:spcPct val="100000"/>
                </a:lnSpc>
                <a:spcBef>
                  <a:spcPts val="0"/>
                </a:spcBef>
                <a:spcAft>
                  <a:spcPts val="0"/>
                </a:spcAft>
                <a:buClrTx/>
                <a:buSzTx/>
                <a:buFontTx/>
                <a:buNone/>
                <a:tabLst/>
                <a:defRPr/>
              </a:pPr>
              <a:endParaRPr kumimoji="0" lang="de-DE" sz="1814" b="0" i="0" u="none" strike="noStrike" kern="1200" cap="none" spc="0" normalizeH="0" baseline="0" noProof="0">
                <a:ln>
                  <a:noFill/>
                </a:ln>
                <a:effectLst/>
                <a:uLnTx/>
                <a:uFillTx/>
                <a:latin typeface="Arial" panose="020B0604020202020204" pitchFamily="34" charset="0"/>
                <a:cs typeface="Arial" panose="020B0604020202020204" pitchFamily="34" charset="0"/>
              </a:endParaRPr>
            </a:p>
          </p:txBody>
        </p:sp>
        <p:sp>
          <p:nvSpPr>
            <p:cNvPr id="277" name="Freeform 102">
              <a:extLst>
                <a:ext uri="{FF2B5EF4-FFF2-40B4-BE49-F238E27FC236}">
                  <a16:creationId xmlns:a16="http://schemas.microsoft.com/office/drawing/2014/main" id="{7245D8B5-235D-4187-AC63-C8E23BB60F38}"/>
                </a:ext>
              </a:extLst>
            </p:cNvPr>
            <p:cNvSpPr>
              <a:spLocks/>
            </p:cNvSpPr>
            <p:nvPr/>
          </p:nvSpPr>
          <p:spPr bwMode="auto">
            <a:xfrm>
              <a:off x="3359454" y="4032983"/>
              <a:ext cx="17463" cy="112713"/>
            </a:xfrm>
            <a:custGeom>
              <a:avLst/>
              <a:gdLst>
                <a:gd name="T0" fmla="*/ 5 w 10"/>
                <a:gd name="T1" fmla="*/ 0 h 66"/>
                <a:gd name="T2" fmla="*/ 0 w 10"/>
                <a:gd name="T3" fmla="*/ 5 h 66"/>
                <a:gd name="T4" fmla="*/ 0 w 10"/>
                <a:gd name="T5" fmla="*/ 61 h 66"/>
                <a:gd name="T6" fmla="*/ 5 w 10"/>
                <a:gd name="T7" fmla="*/ 66 h 66"/>
                <a:gd name="T8" fmla="*/ 10 w 10"/>
                <a:gd name="T9" fmla="*/ 61 h 66"/>
                <a:gd name="T10" fmla="*/ 10 w 10"/>
                <a:gd name="T11" fmla="*/ 5 h 66"/>
                <a:gd name="T12" fmla="*/ 5 w 10"/>
                <a:gd name="T13" fmla="*/ 0 h 66"/>
              </a:gdLst>
              <a:ahLst/>
              <a:cxnLst>
                <a:cxn ang="0">
                  <a:pos x="T0" y="T1"/>
                </a:cxn>
                <a:cxn ang="0">
                  <a:pos x="T2" y="T3"/>
                </a:cxn>
                <a:cxn ang="0">
                  <a:pos x="T4" y="T5"/>
                </a:cxn>
                <a:cxn ang="0">
                  <a:pos x="T6" y="T7"/>
                </a:cxn>
                <a:cxn ang="0">
                  <a:pos x="T8" y="T9"/>
                </a:cxn>
                <a:cxn ang="0">
                  <a:pos x="T10" y="T11"/>
                </a:cxn>
                <a:cxn ang="0">
                  <a:pos x="T12" y="T13"/>
                </a:cxn>
              </a:cxnLst>
              <a:rect l="0" t="0" r="r" b="b"/>
              <a:pathLst>
                <a:path w="10" h="66">
                  <a:moveTo>
                    <a:pt x="5" y="0"/>
                  </a:moveTo>
                  <a:cubicBezTo>
                    <a:pt x="2" y="0"/>
                    <a:pt x="0" y="2"/>
                    <a:pt x="0" y="5"/>
                  </a:cubicBezTo>
                  <a:cubicBezTo>
                    <a:pt x="0" y="61"/>
                    <a:pt x="0" y="61"/>
                    <a:pt x="0" y="61"/>
                  </a:cubicBezTo>
                  <a:cubicBezTo>
                    <a:pt x="0" y="64"/>
                    <a:pt x="2" y="66"/>
                    <a:pt x="5" y="66"/>
                  </a:cubicBezTo>
                  <a:cubicBezTo>
                    <a:pt x="8" y="66"/>
                    <a:pt x="10" y="64"/>
                    <a:pt x="10" y="61"/>
                  </a:cubicBezTo>
                  <a:cubicBezTo>
                    <a:pt x="10" y="5"/>
                    <a:pt x="10" y="5"/>
                    <a:pt x="10" y="5"/>
                  </a:cubicBezTo>
                  <a:cubicBezTo>
                    <a:pt x="10" y="2"/>
                    <a:pt x="8" y="0"/>
                    <a:pt x="5" y="0"/>
                  </a:cubicBez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algn="l" defTabSz="903091" rtl="0" eaLnBrk="1" fontAlgn="auto" latinLnBrk="0" hangingPunct="1">
                <a:lnSpc>
                  <a:spcPct val="100000"/>
                </a:lnSpc>
                <a:spcBef>
                  <a:spcPts val="0"/>
                </a:spcBef>
                <a:spcAft>
                  <a:spcPts val="0"/>
                </a:spcAft>
                <a:buClrTx/>
                <a:buSzTx/>
                <a:buFontTx/>
                <a:buNone/>
                <a:tabLst/>
                <a:defRPr/>
              </a:pPr>
              <a:endParaRPr kumimoji="0" lang="de-DE" sz="1814" b="0" i="0" u="none" strike="noStrike" kern="1200" cap="none" spc="0" normalizeH="0" baseline="0" noProof="0">
                <a:ln>
                  <a:noFill/>
                </a:ln>
                <a:effectLst/>
                <a:uLnTx/>
                <a:uFillTx/>
                <a:latin typeface="Arial" panose="020B0604020202020204" pitchFamily="34" charset="0"/>
                <a:cs typeface="Arial" panose="020B0604020202020204" pitchFamily="34" charset="0"/>
              </a:endParaRPr>
            </a:p>
          </p:txBody>
        </p:sp>
        <p:sp>
          <p:nvSpPr>
            <p:cNvPr id="278" name="Freeform 103">
              <a:extLst>
                <a:ext uri="{FF2B5EF4-FFF2-40B4-BE49-F238E27FC236}">
                  <a16:creationId xmlns:a16="http://schemas.microsoft.com/office/drawing/2014/main" id="{71F8A410-009A-40A0-A771-F6C297D3FC86}"/>
                </a:ext>
              </a:extLst>
            </p:cNvPr>
            <p:cNvSpPr>
              <a:spLocks/>
            </p:cNvSpPr>
            <p:nvPr/>
          </p:nvSpPr>
          <p:spPr bwMode="auto">
            <a:xfrm>
              <a:off x="3400729" y="4032983"/>
              <a:ext cx="17463" cy="112713"/>
            </a:xfrm>
            <a:custGeom>
              <a:avLst/>
              <a:gdLst>
                <a:gd name="T0" fmla="*/ 5 w 10"/>
                <a:gd name="T1" fmla="*/ 0 h 66"/>
                <a:gd name="T2" fmla="*/ 0 w 10"/>
                <a:gd name="T3" fmla="*/ 5 h 66"/>
                <a:gd name="T4" fmla="*/ 0 w 10"/>
                <a:gd name="T5" fmla="*/ 61 h 66"/>
                <a:gd name="T6" fmla="*/ 5 w 10"/>
                <a:gd name="T7" fmla="*/ 66 h 66"/>
                <a:gd name="T8" fmla="*/ 10 w 10"/>
                <a:gd name="T9" fmla="*/ 61 h 66"/>
                <a:gd name="T10" fmla="*/ 10 w 10"/>
                <a:gd name="T11" fmla="*/ 5 h 66"/>
                <a:gd name="T12" fmla="*/ 5 w 10"/>
                <a:gd name="T13" fmla="*/ 0 h 66"/>
              </a:gdLst>
              <a:ahLst/>
              <a:cxnLst>
                <a:cxn ang="0">
                  <a:pos x="T0" y="T1"/>
                </a:cxn>
                <a:cxn ang="0">
                  <a:pos x="T2" y="T3"/>
                </a:cxn>
                <a:cxn ang="0">
                  <a:pos x="T4" y="T5"/>
                </a:cxn>
                <a:cxn ang="0">
                  <a:pos x="T6" y="T7"/>
                </a:cxn>
                <a:cxn ang="0">
                  <a:pos x="T8" y="T9"/>
                </a:cxn>
                <a:cxn ang="0">
                  <a:pos x="T10" y="T11"/>
                </a:cxn>
                <a:cxn ang="0">
                  <a:pos x="T12" y="T13"/>
                </a:cxn>
              </a:cxnLst>
              <a:rect l="0" t="0" r="r" b="b"/>
              <a:pathLst>
                <a:path w="10" h="66">
                  <a:moveTo>
                    <a:pt x="5" y="0"/>
                  </a:moveTo>
                  <a:cubicBezTo>
                    <a:pt x="2" y="0"/>
                    <a:pt x="0" y="2"/>
                    <a:pt x="0" y="5"/>
                  </a:cubicBezTo>
                  <a:cubicBezTo>
                    <a:pt x="0" y="61"/>
                    <a:pt x="0" y="61"/>
                    <a:pt x="0" y="61"/>
                  </a:cubicBezTo>
                  <a:cubicBezTo>
                    <a:pt x="0" y="64"/>
                    <a:pt x="2" y="66"/>
                    <a:pt x="5" y="66"/>
                  </a:cubicBezTo>
                  <a:cubicBezTo>
                    <a:pt x="8" y="66"/>
                    <a:pt x="10" y="64"/>
                    <a:pt x="10" y="61"/>
                  </a:cubicBezTo>
                  <a:cubicBezTo>
                    <a:pt x="10" y="5"/>
                    <a:pt x="10" y="5"/>
                    <a:pt x="10" y="5"/>
                  </a:cubicBezTo>
                  <a:cubicBezTo>
                    <a:pt x="10" y="2"/>
                    <a:pt x="8" y="0"/>
                    <a:pt x="5" y="0"/>
                  </a:cubicBez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algn="l" defTabSz="903091" rtl="0" eaLnBrk="1" fontAlgn="auto" latinLnBrk="0" hangingPunct="1">
                <a:lnSpc>
                  <a:spcPct val="100000"/>
                </a:lnSpc>
                <a:spcBef>
                  <a:spcPts val="0"/>
                </a:spcBef>
                <a:spcAft>
                  <a:spcPts val="0"/>
                </a:spcAft>
                <a:buClrTx/>
                <a:buSzTx/>
                <a:buFontTx/>
                <a:buNone/>
                <a:tabLst/>
                <a:defRPr/>
              </a:pPr>
              <a:endParaRPr kumimoji="0" lang="de-DE" sz="1814" b="0" i="0" u="none" strike="noStrike" kern="1200" cap="none" spc="0" normalizeH="0" baseline="0" noProof="0">
                <a:ln>
                  <a:noFill/>
                </a:ln>
                <a:effectLst/>
                <a:uLnTx/>
                <a:uFillTx/>
                <a:latin typeface="Arial" panose="020B0604020202020204" pitchFamily="34" charset="0"/>
                <a:cs typeface="Arial" panose="020B0604020202020204" pitchFamily="34" charset="0"/>
              </a:endParaRPr>
            </a:p>
          </p:txBody>
        </p:sp>
        <p:sp>
          <p:nvSpPr>
            <p:cNvPr id="279" name="Freeform 104">
              <a:extLst>
                <a:ext uri="{FF2B5EF4-FFF2-40B4-BE49-F238E27FC236}">
                  <a16:creationId xmlns:a16="http://schemas.microsoft.com/office/drawing/2014/main" id="{9CF41C90-F166-4B03-A396-2CF8504842C2}"/>
                </a:ext>
              </a:extLst>
            </p:cNvPr>
            <p:cNvSpPr>
              <a:spLocks/>
            </p:cNvSpPr>
            <p:nvPr/>
          </p:nvSpPr>
          <p:spPr bwMode="auto">
            <a:xfrm>
              <a:off x="3627741" y="3571021"/>
              <a:ext cx="17463" cy="114300"/>
            </a:xfrm>
            <a:custGeom>
              <a:avLst/>
              <a:gdLst>
                <a:gd name="T0" fmla="*/ 5 w 10"/>
                <a:gd name="T1" fmla="*/ 67 h 67"/>
                <a:gd name="T2" fmla="*/ 10 w 10"/>
                <a:gd name="T3" fmla="*/ 62 h 67"/>
                <a:gd name="T4" fmla="*/ 10 w 10"/>
                <a:gd name="T5" fmla="*/ 5 h 67"/>
                <a:gd name="T6" fmla="*/ 5 w 10"/>
                <a:gd name="T7" fmla="*/ 0 h 67"/>
                <a:gd name="T8" fmla="*/ 0 w 10"/>
                <a:gd name="T9" fmla="*/ 5 h 67"/>
                <a:gd name="T10" fmla="*/ 0 w 10"/>
                <a:gd name="T11" fmla="*/ 62 h 67"/>
                <a:gd name="T12" fmla="*/ 5 w 10"/>
                <a:gd name="T13" fmla="*/ 67 h 67"/>
              </a:gdLst>
              <a:ahLst/>
              <a:cxnLst>
                <a:cxn ang="0">
                  <a:pos x="T0" y="T1"/>
                </a:cxn>
                <a:cxn ang="0">
                  <a:pos x="T2" y="T3"/>
                </a:cxn>
                <a:cxn ang="0">
                  <a:pos x="T4" y="T5"/>
                </a:cxn>
                <a:cxn ang="0">
                  <a:pos x="T6" y="T7"/>
                </a:cxn>
                <a:cxn ang="0">
                  <a:pos x="T8" y="T9"/>
                </a:cxn>
                <a:cxn ang="0">
                  <a:pos x="T10" y="T11"/>
                </a:cxn>
                <a:cxn ang="0">
                  <a:pos x="T12" y="T13"/>
                </a:cxn>
              </a:cxnLst>
              <a:rect l="0" t="0" r="r" b="b"/>
              <a:pathLst>
                <a:path w="10" h="67">
                  <a:moveTo>
                    <a:pt x="5" y="67"/>
                  </a:moveTo>
                  <a:cubicBezTo>
                    <a:pt x="8" y="67"/>
                    <a:pt x="10" y="65"/>
                    <a:pt x="10" y="62"/>
                  </a:cubicBezTo>
                  <a:cubicBezTo>
                    <a:pt x="10" y="5"/>
                    <a:pt x="10" y="5"/>
                    <a:pt x="10" y="5"/>
                  </a:cubicBezTo>
                  <a:cubicBezTo>
                    <a:pt x="10" y="3"/>
                    <a:pt x="8" y="0"/>
                    <a:pt x="5" y="0"/>
                  </a:cubicBezTo>
                  <a:cubicBezTo>
                    <a:pt x="2" y="0"/>
                    <a:pt x="0" y="3"/>
                    <a:pt x="0" y="5"/>
                  </a:cubicBezTo>
                  <a:cubicBezTo>
                    <a:pt x="0" y="62"/>
                    <a:pt x="0" y="62"/>
                    <a:pt x="0" y="62"/>
                  </a:cubicBezTo>
                  <a:cubicBezTo>
                    <a:pt x="0" y="65"/>
                    <a:pt x="2" y="67"/>
                    <a:pt x="5" y="67"/>
                  </a:cubicBez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algn="l" defTabSz="903091" rtl="0" eaLnBrk="1" fontAlgn="auto" latinLnBrk="0" hangingPunct="1">
                <a:lnSpc>
                  <a:spcPct val="100000"/>
                </a:lnSpc>
                <a:spcBef>
                  <a:spcPts val="0"/>
                </a:spcBef>
                <a:spcAft>
                  <a:spcPts val="0"/>
                </a:spcAft>
                <a:buClrTx/>
                <a:buSzTx/>
                <a:buFontTx/>
                <a:buNone/>
                <a:tabLst/>
                <a:defRPr/>
              </a:pPr>
              <a:endParaRPr kumimoji="0" lang="de-DE" sz="1814" b="0" i="0" u="none" strike="noStrike" kern="1200" cap="none" spc="0" normalizeH="0" baseline="0" noProof="0">
                <a:ln>
                  <a:noFill/>
                </a:ln>
                <a:effectLst/>
                <a:uLnTx/>
                <a:uFillTx/>
                <a:latin typeface="Arial" panose="020B0604020202020204" pitchFamily="34" charset="0"/>
                <a:cs typeface="Arial" panose="020B0604020202020204" pitchFamily="34" charset="0"/>
              </a:endParaRPr>
            </a:p>
          </p:txBody>
        </p:sp>
        <p:sp>
          <p:nvSpPr>
            <p:cNvPr id="280" name="Freeform 105">
              <a:extLst>
                <a:ext uri="{FF2B5EF4-FFF2-40B4-BE49-F238E27FC236}">
                  <a16:creationId xmlns:a16="http://schemas.microsoft.com/office/drawing/2014/main" id="{5425660E-B3AA-40DC-B22E-9E4C0A36C5AB}"/>
                </a:ext>
              </a:extLst>
            </p:cNvPr>
            <p:cNvSpPr>
              <a:spLocks/>
            </p:cNvSpPr>
            <p:nvPr/>
          </p:nvSpPr>
          <p:spPr bwMode="auto">
            <a:xfrm>
              <a:off x="3591229" y="3571021"/>
              <a:ext cx="15875" cy="114300"/>
            </a:xfrm>
            <a:custGeom>
              <a:avLst/>
              <a:gdLst>
                <a:gd name="T0" fmla="*/ 5 w 10"/>
                <a:gd name="T1" fmla="*/ 67 h 67"/>
                <a:gd name="T2" fmla="*/ 10 w 10"/>
                <a:gd name="T3" fmla="*/ 62 h 67"/>
                <a:gd name="T4" fmla="*/ 10 w 10"/>
                <a:gd name="T5" fmla="*/ 5 h 67"/>
                <a:gd name="T6" fmla="*/ 5 w 10"/>
                <a:gd name="T7" fmla="*/ 0 h 67"/>
                <a:gd name="T8" fmla="*/ 0 w 10"/>
                <a:gd name="T9" fmla="*/ 5 h 67"/>
                <a:gd name="T10" fmla="*/ 0 w 10"/>
                <a:gd name="T11" fmla="*/ 62 h 67"/>
                <a:gd name="T12" fmla="*/ 5 w 10"/>
                <a:gd name="T13" fmla="*/ 67 h 67"/>
              </a:gdLst>
              <a:ahLst/>
              <a:cxnLst>
                <a:cxn ang="0">
                  <a:pos x="T0" y="T1"/>
                </a:cxn>
                <a:cxn ang="0">
                  <a:pos x="T2" y="T3"/>
                </a:cxn>
                <a:cxn ang="0">
                  <a:pos x="T4" y="T5"/>
                </a:cxn>
                <a:cxn ang="0">
                  <a:pos x="T6" y="T7"/>
                </a:cxn>
                <a:cxn ang="0">
                  <a:pos x="T8" y="T9"/>
                </a:cxn>
                <a:cxn ang="0">
                  <a:pos x="T10" y="T11"/>
                </a:cxn>
                <a:cxn ang="0">
                  <a:pos x="T12" y="T13"/>
                </a:cxn>
              </a:cxnLst>
              <a:rect l="0" t="0" r="r" b="b"/>
              <a:pathLst>
                <a:path w="10" h="67">
                  <a:moveTo>
                    <a:pt x="5" y="67"/>
                  </a:moveTo>
                  <a:cubicBezTo>
                    <a:pt x="8" y="67"/>
                    <a:pt x="10" y="65"/>
                    <a:pt x="10" y="62"/>
                  </a:cubicBezTo>
                  <a:cubicBezTo>
                    <a:pt x="10" y="5"/>
                    <a:pt x="10" y="5"/>
                    <a:pt x="10" y="5"/>
                  </a:cubicBezTo>
                  <a:cubicBezTo>
                    <a:pt x="10" y="3"/>
                    <a:pt x="8" y="0"/>
                    <a:pt x="5" y="0"/>
                  </a:cubicBezTo>
                  <a:cubicBezTo>
                    <a:pt x="3" y="0"/>
                    <a:pt x="0" y="3"/>
                    <a:pt x="0" y="5"/>
                  </a:cubicBezTo>
                  <a:cubicBezTo>
                    <a:pt x="0" y="62"/>
                    <a:pt x="0" y="62"/>
                    <a:pt x="0" y="62"/>
                  </a:cubicBezTo>
                  <a:cubicBezTo>
                    <a:pt x="0" y="65"/>
                    <a:pt x="3" y="67"/>
                    <a:pt x="5" y="67"/>
                  </a:cubicBez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algn="l" defTabSz="903091" rtl="0" eaLnBrk="1" fontAlgn="auto" latinLnBrk="0" hangingPunct="1">
                <a:lnSpc>
                  <a:spcPct val="100000"/>
                </a:lnSpc>
                <a:spcBef>
                  <a:spcPts val="0"/>
                </a:spcBef>
                <a:spcAft>
                  <a:spcPts val="0"/>
                </a:spcAft>
                <a:buClrTx/>
                <a:buSzTx/>
                <a:buFontTx/>
                <a:buNone/>
                <a:tabLst/>
                <a:defRPr/>
              </a:pPr>
              <a:endParaRPr kumimoji="0" lang="de-DE" sz="1814" b="0" i="0" u="none" strike="noStrike" kern="1200" cap="none" spc="0" normalizeH="0" baseline="0" noProof="0">
                <a:ln>
                  <a:noFill/>
                </a:ln>
                <a:effectLst/>
                <a:uLnTx/>
                <a:uFillTx/>
                <a:latin typeface="Arial" panose="020B0604020202020204" pitchFamily="34" charset="0"/>
                <a:cs typeface="Arial" panose="020B0604020202020204" pitchFamily="34" charset="0"/>
              </a:endParaRPr>
            </a:p>
          </p:txBody>
        </p:sp>
        <p:sp>
          <p:nvSpPr>
            <p:cNvPr id="281" name="Freeform 106">
              <a:extLst>
                <a:ext uri="{FF2B5EF4-FFF2-40B4-BE49-F238E27FC236}">
                  <a16:creationId xmlns:a16="http://schemas.microsoft.com/office/drawing/2014/main" id="{601D2679-E481-407A-8B5B-C906F8C57ED4}"/>
                </a:ext>
              </a:extLst>
            </p:cNvPr>
            <p:cNvSpPr>
              <a:spLocks/>
            </p:cNvSpPr>
            <p:nvPr/>
          </p:nvSpPr>
          <p:spPr bwMode="auto">
            <a:xfrm>
              <a:off x="3288016" y="3572608"/>
              <a:ext cx="17463" cy="112713"/>
            </a:xfrm>
            <a:custGeom>
              <a:avLst/>
              <a:gdLst>
                <a:gd name="T0" fmla="*/ 5 w 10"/>
                <a:gd name="T1" fmla="*/ 66 h 66"/>
                <a:gd name="T2" fmla="*/ 10 w 10"/>
                <a:gd name="T3" fmla="*/ 62 h 66"/>
                <a:gd name="T4" fmla="*/ 10 w 10"/>
                <a:gd name="T5" fmla="*/ 5 h 66"/>
                <a:gd name="T6" fmla="*/ 5 w 10"/>
                <a:gd name="T7" fmla="*/ 0 h 66"/>
                <a:gd name="T8" fmla="*/ 0 w 10"/>
                <a:gd name="T9" fmla="*/ 5 h 66"/>
                <a:gd name="T10" fmla="*/ 0 w 10"/>
                <a:gd name="T11" fmla="*/ 62 h 66"/>
                <a:gd name="T12" fmla="*/ 5 w 10"/>
                <a:gd name="T13" fmla="*/ 66 h 66"/>
              </a:gdLst>
              <a:ahLst/>
              <a:cxnLst>
                <a:cxn ang="0">
                  <a:pos x="T0" y="T1"/>
                </a:cxn>
                <a:cxn ang="0">
                  <a:pos x="T2" y="T3"/>
                </a:cxn>
                <a:cxn ang="0">
                  <a:pos x="T4" y="T5"/>
                </a:cxn>
                <a:cxn ang="0">
                  <a:pos x="T6" y="T7"/>
                </a:cxn>
                <a:cxn ang="0">
                  <a:pos x="T8" y="T9"/>
                </a:cxn>
                <a:cxn ang="0">
                  <a:pos x="T10" y="T11"/>
                </a:cxn>
                <a:cxn ang="0">
                  <a:pos x="T12" y="T13"/>
                </a:cxn>
              </a:cxnLst>
              <a:rect l="0" t="0" r="r" b="b"/>
              <a:pathLst>
                <a:path w="10" h="66">
                  <a:moveTo>
                    <a:pt x="5" y="66"/>
                  </a:moveTo>
                  <a:cubicBezTo>
                    <a:pt x="8" y="66"/>
                    <a:pt x="10" y="64"/>
                    <a:pt x="10" y="62"/>
                  </a:cubicBezTo>
                  <a:cubicBezTo>
                    <a:pt x="10" y="5"/>
                    <a:pt x="10" y="5"/>
                    <a:pt x="10" y="5"/>
                  </a:cubicBezTo>
                  <a:cubicBezTo>
                    <a:pt x="10" y="2"/>
                    <a:pt x="8" y="0"/>
                    <a:pt x="5" y="0"/>
                  </a:cubicBezTo>
                  <a:cubicBezTo>
                    <a:pt x="3" y="0"/>
                    <a:pt x="0" y="2"/>
                    <a:pt x="0" y="5"/>
                  </a:cubicBezTo>
                  <a:cubicBezTo>
                    <a:pt x="0" y="62"/>
                    <a:pt x="0" y="62"/>
                    <a:pt x="0" y="62"/>
                  </a:cubicBezTo>
                  <a:cubicBezTo>
                    <a:pt x="0" y="64"/>
                    <a:pt x="3" y="66"/>
                    <a:pt x="5" y="66"/>
                  </a:cubicBez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algn="l" defTabSz="903091" rtl="0" eaLnBrk="1" fontAlgn="auto" latinLnBrk="0" hangingPunct="1">
                <a:lnSpc>
                  <a:spcPct val="100000"/>
                </a:lnSpc>
                <a:spcBef>
                  <a:spcPts val="0"/>
                </a:spcBef>
                <a:spcAft>
                  <a:spcPts val="0"/>
                </a:spcAft>
                <a:buClrTx/>
                <a:buSzTx/>
                <a:buFontTx/>
                <a:buNone/>
                <a:tabLst/>
                <a:defRPr/>
              </a:pPr>
              <a:endParaRPr kumimoji="0" lang="de-DE" sz="1814" b="0" i="0" u="none" strike="noStrike" kern="1200" cap="none" spc="0" normalizeH="0" baseline="0" noProof="0">
                <a:ln>
                  <a:noFill/>
                </a:ln>
                <a:effectLst/>
                <a:uLnTx/>
                <a:uFillTx/>
                <a:latin typeface="Arial" panose="020B0604020202020204" pitchFamily="34" charset="0"/>
                <a:cs typeface="Arial" panose="020B0604020202020204" pitchFamily="34" charset="0"/>
              </a:endParaRPr>
            </a:p>
          </p:txBody>
        </p:sp>
        <p:sp>
          <p:nvSpPr>
            <p:cNvPr id="282" name="Freeform 107">
              <a:extLst>
                <a:ext uri="{FF2B5EF4-FFF2-40B4-BE49-F238E27FC236}">
                  <a16:creationId xmlns:a16="http://schemas.microsoft.com/office/drawing/2014/main" id="{3A059AC6-96A7-493C-986B-5B2A9413BD19}"/>
                </a:ext>
              </a:extLst>
            </p:cNvPr>
            <p:cNvSpPr>
              <a:spLocks/>
            </p:cNvSpPr>
            <p:nvPr/>
          </p:nvSpPr>
          <p:spPr bwMode="auto">
            <a:xfrm>
              <a:off x="3646791" y="4032983"/>
              <a:ext cx="17463" cy="112713"/>
            </a:xfrm>
            <a:custGeom>
              <a:avLst/>
              <a:gdLst>
                <a:gd name="T0" fmla="*/ 5 w 10"/>
                <a:gd name="T1" fmla="*/ 0 h 66"/>
                <a:gd name="T2" fmla="*/ 0 w 10"/>
                <a:gd name="T3" fmla="*/ 4 h 66"/>
                <a:gd name="T4" fmla="*/ 0 w 10"/>
                <a:gd name="T5" fmla="*/ 61 h 66"/>
                <a:gd name="T6" fmla="*/ 5 w 10"/>
                <a:gd name="T7" fmla="*/ 66 h 66"/>
                <a:gd name="T8" fmla="*/ 10 w 10"/>
                <a:gd name="T9" fmla="*/ 61 h 66"/>
                <a:gd name="T10" fmla="*/ 10 w 10"/>
                <a:gd name="T11" fmla="*/ 4 h 66"/>
                <a:gd name="T12" fmla="*/ 5 w 10"/>
                <a:gd name="T13" fmla="*/ 0 h 66"/>
              </a:gdLst>
              <a:ahLst/>
              <a:cxnLst>
                <a:cxn ang="0">
                  <a:pos x="T0" y="T1"/>
                </a:cxn>
                <a:cxn ang="0">
                  <a:pos x="T2" y="T3"/>
                </a:cxn>
                <a:cxn ang="0">
                  <a:pos x="T4" y="T5"/>
                </a:cxn>
                <a:cxn ang="0">
                  <a:pos x="T6" y="T7"/>
                </a:cxn>
                <a:cxn ang="0">
                  <a:pos x="T8" y="T9"/>
                </a:cxn>
                <a:cxn ang="0">
                  <a:pos x="T10" y="T11"/>
                </a:cxn>
                <a:cxn ang="0">
                  <a:pos x="T12" y="T13"/>
                </a:cxn>
              </a:cxnLst>
              <a:rect l="0" t="0" r="r" b="b"/>
              <a:pathLst>
                <a:path w="10" h="66">
                  <a:moveTo>
                    <a:pt x="5" y="0"/>
                  </a:moveTo>
                  <a:cubicBezTo>
                    <a:pt x="3" y="0"/>
                    <a:pt x="0" y="2"/>
                    <a:pt x="0" y="4"/>
                  </a:cubicBezTo>
                  <a:cubicBezTo>
                    <a:pt x="0" y="61"/>
                    <a:pt x="0" y="61"/>
                    <a:pt x="0" y="61"/>
                  </a:cubicBezTo>
                  <a:cubicBezTo>
                    <a:pt x="0" y="64"/>
                    <a:pt x="3" y="66"/>
                    <a:pt x="5" y="66"/>
                  </a:cubicBezTo>
                  <a:cubicBezTo>
                    <a:pt x="8" y="66"/>
                    <a:pt x="10" y="64"/>
                    <a:pt x="10" y="61"/>
                  </a:cubicBezTo>
                  <a:cubicBezTo>
                    <a:pt x="10" y="4"/>
                    <a:pt x="10" y="4"/>
                    <a:pt x="10" y="4"/>
                  </a:cubicBezTo>
                  <a:cubicBezTo>
                    <a:pt x="10" y="2"/>
                    <a:pt x="8" y="0"/>
                    <a:pt x="5" y="0"/>
                  </a:cubicBez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algn="l" defTabSz="903091" rtl="0" eaLnBrk="1" fontAlgn="auto" latinLnBrk="0" hangingPunct="1">
                <a:lnSpc>
                  <a:spcPct val="100000"/>
                </a:lnSpc>
                <a:spcBef>
                  <a:spcPts val="0"/>
                </a:spcBef>
                <a:spcAft>
                  <a:spcPts val="0"/>
                </a:spcAft>
                <a:buClrTx/>
                <a:buSzTx/>
                <a:buFontTx/>
                <a:buNone/>
                <a:tabLst/>
                <a:defRPr/>
              </a:pPr>
              <a:endParaRPr kumimoji="0" lang="de-DE" sz="1814" b="0" i="0" u="none" strike="noStrike" kern="1200" cap="none" spc="0" normalizeH="0" baseline="0" noProof="0">
                <a:ln>
                  <a:noFill/>
                </a:ln>
                <a:effectLst/>
                <a:uLnTx/>
                <a:uFillTx/>
                <a:latin typeface="Arial" panose="020B0604020202020204" pitchFamily="34" charset="0"/>
                <a:cs typeface="Arial" panose="020B0604020202020204" pitchFamily="34" charset="0"/>
              </a:endParaRPr>
            </a:p>
          </p:txBody>
        </p:sp>
        <p:sp>
          <p:nvSpPr>
            <p:cNvPr id="283" name="Freeform 108">
              <a:extLst>
                <a:ext uri="{FF2B5EF4-FFF2-40B4-BE49-F238E27FC236}">
                  <a16:creationId xmlns:a16="http://schemas.microsoft.com/office/drawing/2014/main" id="{7A706410-121B-4544-BC44-CC935314E4CF}"/>
                </a:ext>
              </a:extLst>
            </p:cNvPr>
            <p:cNvSpPr>
              <a:spLocks/>
            </p:cNvSpPr>
            <p:nvPr/>
          </p:nvSpPr>
          <p:spPr bwMode="auto">
            <a:xfrm>
              <a:off x="3672191" y="4031396"/>
              <a:ext cx="71438" cy="114300"/>
            </a:xfrm>
            <a:custGeom>
              <a:avLst/>
              <a:gdLst>
                <a:gd name="T0" fmla="*/ 37 w 41"/>
                <a:gd name="T1" fmla="*/ 1 h 67"/>
                <a:gd name="T2" fmla="*/ 31 w 41"/>
                <a:gd name="T3" fmla="*/ 4 h 67"/>
                <a:gd name="T4" fmla="*/ 20 w 41"/>
                <a:gd name="T5" fmla="*/ 44 h 67"/>
                <a:gd name="T6" fmla="*/ 9 w 41"/>
                <a:gd name="T7" fmla="*/ 4 h 67"/>
                <a:gd name="T8" fmla="*/ 4 w 41"/>
                <a:gd name="T9" fmla="*/ 1 h 67"/>
                <a:gd name="T10" fmla="*/ 0 w 41"/>
                <a:gd name="T11" fmla="*/ 7 h 67"/>
                <a:gd name="T12" fmla="*/ 16 w 41"/>
                <a:gd name="T13" fmla="*/ 63 h 67"/>
                <a:gd name="T14" fmla="*/ 20 w 41"/>
                <a:gd name="T15" fmla="*/ 67 h 67"/>
                <a:gd name="T16" fmla="*/ 25 w 41"/>
                <a:gd name="T17" fmla="*/ 63 h 67"/>
                <a:gd name="T18" fmla="*/ 40 w 41"/>
                <a:gd name="T19" fmla="*/ 7 h 67"/>
                <a:gd name="T20" fmla="*/ 37 w 41"/>
                <a:gd name="T21" fmla="*/ 1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1" h="67">
                  <a:moveTo>
                    <a:pt x="37" y="1"/>
                  </a:moveTo>
                  <a:cubicBezTo>
                    <a:pt x="34" y="0"/>
                    <a:pt x="32" y="2"/>
                    <a:pt x="31" y="4"/>
                  </a:cubicBezTo>
                  <a:cubicBezTo>
                    <a:pt x="20" y="44"/>
                    <a:pt x="20" y="44"/>
                    <a:pt x="20" y="44"/>
                  </a:cubicBezTo>
                  <a:cubicBezTo>
                    <a:pt x="9" y="4"/>
                    <a:pt x="9" y="4"/>
                    <a:pt x="9" y="4"/>
                  </a:cubicBezTo>
                  <a:cubicBezTo>
                    <a:pt x="9" y="2"/>
                    <a:pt x="6" y="0"/>
                    <a:pt x="4" y="1"/>
                  </a:cubicBezTo>
                  <a:cubicBezTo>
                    <a:pt x="1" y="2"/>
                    <a:pt x="0" y="4"/>
                    <a:pt x="0" y="7"/>
                  </a:cubicBezTo>
                  <a:cubicBezTo>
                    <a:pt x="16" y="63"/>
                    <a:pt x="16" y="63"/>
                    <a:pt x="16" y="63"/>
                  </a:cubicBezTo>
                  <a:cubicBezTo>
                    <a:pt x="16" y="66"/>
                    <a:pt x="18" y="67"/>
                    <a:pt x="20" y="67"/>
                  </a:cubicBezTo>
                  <a:cubicBezTo>
                    <a:pt x="22" y="67"/>
                    <a:pt x="24" y="66"/>
                    <a:pt x="25" y="63"/>
                  </a:cubicBezTo>
                  <a:cubicBezTo>
                    <a:pt x="40" y="7"/>
                    <a:pt x="40" y="7"/>
                    <a:pt x="40" y="7"/>
                  </a:cubicBezTo>
                  <a:cubicBezTo>
                    <a:pt x="41" y="4"/>
                    <a:pt x="40" y="2"/>
                    <a:pt x="37" y="1"/>
                  </a:cubicBez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algn="l" defTabSz="903091" rtl="0" eaLnBrk="1" fontAlgn="auto" latinLnBrk="0" hangingPunct="1">
                <a:lnSpc>
                  <a:spcPct val="100000"/>
                </a:lnSpc>
                <a:spcBef>
                  <a:spcPts val="0"/>
                </a:spcBef>
                <a:spcAft>
                  <a:spcPts val="0"/>
                </a:spcAft>
                <a:buClrTx/>
                <a:buSzTx/>
                <a:buFontTx/>
                <a:buNone/>
                <a:tabLst/>
                <a:defRPr/>
              </a:pPr>
              <a:endParaRPr kumimoji="0" lang="de-DE" sz="1814" b="0" i="0" u="none" strike="noStrike" kern="1200" cap="none" spc="0" normalizeH="0" baseline="0" noProof="0">
                <a:ln>
                  <a:noFill/>
                </a:ln>
                <a:effectLst/>
                <a:uLnTx/>
                <a:uFillTx/>
                <a:latin typeface="Arial" panose="020B0604020202020204" pitchFamily="34" charset="0"/>
                <a:cs typeface="Arial" panose="020B0604020202020204" pitchFamily="34" charset="0"/>
              </a:endParaRPr>
            </a:p>
          </p:txBody>
        </p:sp>
      </p:grpSp>
      <p:sp>
        <p:nvSpPr>
          <p:cNvPr id="284" name="ZoneTexte 283">
            <a:extLst>
              <a:ext uri="{FF2B5EF4-FFF2-40B4-BE49-F238E27FC236}">
                <a16:creationId xmlns:a16="http://schemas.microsoft.com/office/drawing/2014/main" id="{F2C3FFE0-7718-4BB2-9E0D-DECF888603A9}"/>
              </a:ext>
            </a:extLst>
          </p:cNvPr>
          <p:cNvSpPr txBox="1"/>
          <p:nvPr/>
        </p:nvSpPr>
        <p:spPr>
          <a:xfrm>
            <a:off x="339665" y="1465011"/>
            <a:ext cx="1440000" cy="261610"/>
          </a:xfrm>
          <a:prstGeom prst="rect">
            <a:avLst/>
          </a:prstGeom>
          <a:noFill/>
        </p:spPr>
        <p:txBody>
          <a:bodyPr wrap="square">
            <a:spAutoFit/>
          </a:bodyPr>
          <a:lstStyle/>
          <a:p>
            <a:pPr algn="ctr"/>
            <a:r>
              <a:rPr lang="fr-FR" sz="1100" b="1">
                <a:solidFill>
                  <a:schemeClr val="bg1">
                    <a:lumMod val="50000"/>
                  </a:schemeClr>
                </a:solidFill>
                <a:latin typeface="Arial" panose="020B0604020202020204" pitchFamily="34" charset="0"/>
                <a:cs typeface="Arial" panose="020B0604020202020204" pitchFamily="34" charset="0"/>
              </a:rPr>
              <a:t>Activités</a:t>
            </a:r>
          </a:p>
        </p:txBody>
      </p:sp>
      <p:cxnSp>
        <p:nvCxnSpPr>
          <p:cNvPr id="285" name="Connecteur droit 285">
            <a:extLst>
              <a:ext uri="{FF2B5EF4-FFF2-40B4-BE49-F238E27FC236}">
                <a16:creationId xmlns:a16="http://schemas.microsoft.com/office/drawing/2014/main" id="{B76CD7F5-0473-4E8E-A0FD-795AA2CDA12A}"/>
              </a:ext>
            </a:extLst>
          </p:cNvPr>
          <p:cNvCxnSpPr>
            <a:cxnSpLocks/>
          </p:cNvCxnSpPr>
          <p:nvPr/>
        </p:nvCxnSpPr>
        <p:spPr>
          <a:xfrm>
            <a:off x="339665" y="1726621"/>
            <a:ext cx="1440000" cy="0"/>
          </a:xfrm>
          <a:prstGeom prst="line">
            <a:avLst/>
          </a:prstGeom>
          <a:ln w="28575">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sp>
        <p:nvSpPr>
          <p:cNvPr id="117" name="ZoneTexte 294">
            <a:extLst>
              <a:ext uri="{FF2B5EF4-FFF2-40B4-BE49-F238E27FC236}">
                <a16:creationId xmlns:a16="http://schemas.microsoft.com/office/drawing/2014/main" id="{C1D73FE3-DCCF-4445-87A3-AB56DEBF6FC3}"/>
              </a:ext>
            </a:extLst>
          </p:cNvPr>
          <p:cNvSpPr txBox="1"/>
          <p:nvPr/>
        </p:nvSpPr>
        <p:spPr>
          <a:xfrm>
            <a:off x="2188115" y="1867429"/>
            <a:ext cx="2725336" cy="385092"/>
          </a:xfrm>
          <a:prstGeom prst="rect">
            <a:avLst/>
          </a:prstGeom>
          <a:solidFill>
            <a:srgbClr val="EFF1F7"/>
          </a:solidFill>
          <a:ln>
            <a:noFill/>
            <a:prstDash val="dash"/>
          </a:ln>
        </p:spPr>
        <p:txBody>
          <a:bodyPr wrap="square" lIns="72000" rIns="72000" rtlCol="0" anchor="ctr">
            <a:noAutofit/>
          </a:bodyPr>
          <a:lstStyle/>
          <a:p>
            <a:pPr algn="ctr"/>
            <a:r>
              <a:rPr lang="fr-FR" sz="950" b="1">
                <a:solidFill>
                  <a:schemeClr val="accent1"/>
                </a:solidFill>
                <a:latin typeface="Arial" panose="020B0604020202020204" pitchFamily="34" charset="0"/>
                <a:cs typeface="Arial" panose="020B0604020202020204" pitchFamily="34" charset="0"/>
              </a:rPr>
              <a:t>Gérer les soins programmés </a:t>
            </a:r>
            <a:endParaRPr lang="fr-FR" sz="900" i="1">
              <a:solidFill>
                <a:schemeClr val="accent1"/>
              </a:solidFill>
              <a:latin typeface="Arial" panose="020B0604020202020204" pitchFamily="34" charset="0"/>
              <a:cs typeface="Arial" panose="020B0604020202020204" pitchFamily="34" charset="0"/>
            </a:endParaRPr>
          </a:p>
        </p:txBody>
      </p:sp>
      <p:sp>
        <p:nvSpPr>
          <p:cNvPr id="118" name="Rectangle 117">
            <a:extLst>
              <a:ext uri="{FF2B5EF4-FFF2-40B4-BE49-F238E27FC236}">
                <a16:creationId xmlns:a16="http://schemas.microsoft.com/office/drawing/2014/main" id="{21A6AD3A-847C-4C4A-82D3-03601EE817C5}"/>
              </a:ext>
            </a:extLst>
          </p:cNvPr>
          <p:cNvSpPr/>
          <p:nvPr/>
        </p:nvSpPr>
        <p:spPr>
          <a:xfrm>
            <a:off x="5312452" y="1867429"/>
            <a:ext cx="1224000" cy="1874405"/>
          </a:xfrm>
          <a:prstGeom prst="rect">
            <a:avLst/>
          </a:prstGeom>
          <a:solidFill>
            <a:srgbClr val="FDF1F3"/>
          </a:solidFill>
          <a:ln>
            <a:no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900" dirty="0">
                <a:solidFill>
                  <a:schemeClr val="accent1"/>
                </a:solidFill>
                <a:latin typeface="Arial" panose="020B0604020202020204" pitchFamily="34" charset="0"/>
                <a:cs typeface="Arial" panose="020B0604020202020204" pitchFamily="34" charset="0"/>
              </a:rPr>
              <a:t>Équipe d’accompagnement </a:t>
            </a:r>
          </a:p>
          <a:p>
            <a:endParaRPr lang="fr-FR" sz="900" dirty="0">
              <a:solidFill>
                <a:schemeClr val="accent1"/>
              </a:solidFill>
              <a:latin typeface="Arial" panose="020B0604020202020204" pitchFamily="34" charset="0"/>
              <a:cs typeface="Arial" panose="020B0604020202020204" pitchFamily="34" charset="0"/>
            </a:endParaRPr>
          </a:p>
          <a:p>
            <a:pPr algn="ctr"/>
            <a:r>
              <a:rPr lang="fr-FR" sz="900" dirty="0">
                <a:solidFill>
                  <a:schemeClr val="accent1"/>
                </a:solidFill>
                <a:latin typeface="Arial" panose="020B0604020202020204" pitchFamily="34" charset="0"/>
                <a:cs typeface="Arial" panose="020B0604020202020204" pitchFamily="34" charset="0"/>
              </a:rPr>
              <a:t>Equipes médicale, soignante, paramédicale et pharmaceutique</a:t>
            </a:r>
          </a:p>
        </p:txBody>
      </p:sp>
      <p:cxnSp>
        <p:nvCxnSpPr>
          <p:cNvPr id="119" name="Connecteur droit 296">
            <a:extLst>
              <a:ext uri="{FF2B5EF4-FFF2-40B4-BE49-F238E27FC236}">
                <a16:creationId xmlns:a16="http://schemas.microsoft.com/office/drawing/2014/main" id="{9B0B3DB5-0522-427A-812F-F320CC2AEA2B}"/>
              </a:ext>
            </a:extLst>
          </p:cNvPr>
          <p:cNvCxnSpPr>
            <a:cxnSpLocks/>
            <a:stCxn id="117" idx="1"/>
          </p:cNvCxnSpPr>
          <p:nvPr/>
        </p:nvCxnSpPr>
        <p:spPr>
          <a:xfrm flipH="1">
            <a:off x="1802849" y="2059975"/>
            <a:ext cx="385266" cy="186"/>
          </a:xfrm>
          <a:prstGeom prst="line">
            <a:avLst/>
          </a:prstGeom>
          <a:ln w="12700">
            <a:prstDash val="dash"/>
          </a:ln>
        </p:spPr>
        <p:style>
          <a:lnRef idx="1">
            <a:schemeClr val="accent1"/>
          </a:lnRef>
          <a:fillRef idx="0">
            <a:schemeClr val="accent1"/>
          </a:fillRef>
          <a:effectRef idx="0">
            <a:schemeClr val="accent1"/>
          </a:effectRef>
          <a:fontRef idx="minor">
            <a:schemeClr val="tx1"/>
          </a:fontRef>
        </p:style>
      </p:cxnSp>
      <p:sp>
        <p:nvSpPr>
          <p:cNvPr id="120" name="ZoneTexte 297">
            <a:extLst>
              <a:ext uri="{FF2B5EF4-FFF2-40B4-BE49-F238E27FC236}">
                <a16:creationId xmlns:a16="http://schemas.microsoft.com/office/drawing/2014/main" id="{F4F70AFD-3A4A-462E-9A45-4B669BBC2877}"/>
              </a:ext>
            </a:extLst>
          </p:cNvPr>
          <p:cNvSpPr txBox="1"/>
          <p:nvPr/>
        </p:nvSpPr>
        <p:spPr>
          <a:xfrm>
            <a:off x="329322" y="1867801"/>
            <a:ext cx="1460686" cy="1874407"/>
          </a:xfrm>
          <a:prstGeom prst="rect">
            <a:avLst/>
          </a:prstGeom>
          <a:solidFill>
            <a:srgbClr val="F7F7F7"/>
          </a:solidFill>
          <a:ln>
            <a:noFill/>
            <a:prstDash val="dash"/>
          </a:ln>
        </p:spPr>
        <p:txBody>
          <a:bodyPr wrap="square" rtlCol="0" anchor="ctr" anchorCtr="0">
            <a:noAutofit/>
          </a:bodyPr>
          <a:lstStyle/>
          <a:p>
            <a:pPr algn="ctr"/>
            <a:r>
              <a:rPr lang="fr-FR" sz="950" b="1">
                <a:solidFill>
                  <a:schemeClr val="accent1"/>
                </a:solidFill>
                <a:latin typeface="Arial" panose="020B0604020202020204" pitchFamily="34" charset="0"/>
                <a:cs typeface="Arial" panose="020B0604020202020204" pitchFamily="34" charset="0"/>
              </a:rPr>
              <a:t>Gestion des soins externes</a:t>
            </a:r>
          </a:p>
        </p:txBody>
      </p:sp>
      <p:sp>
        <p:nvSpPr>
          <p:cNvPr id="121" name="ZoneTexte 298">
            <a:extLst>
              <a:ext uri="{FF2B5EF4-FFF2-40B4-BE49-F238E27FC236}">
                <a16:creationId xmlns:a16="http://schemas.microsoft.com/office/drawing/2014/main" id="{CABAA4C0-B075-4663-A411-98C0DEB1810E}"/>
              </a:ext>
            </a:extLst>
          </p:cNvPr>
          <p:cNvSpPr txBox="1"/>
          <p:nvPr/>
        </p:nvSpPr>
        <p:spPr>
          <a:xfrm>
            <a:off x="2188115" y="2350676"/>
            <a:ext cx="2725336" cy="384721"/>
          </a:xfrm>
          <a:prstGeom prst="rect">
            <a:avLst/>
          </a:prstGeom>
          <a:solidFill>
            <a:srgbClr val="EFF1F7"/>
          </a:solidFill>
          <a:ln>
            <a:noFill/>
            <a:prstDash val="dash"/>
          </a:ln>
        </p:spPr>
        <p:txBody>
          <a:bodyPr wrap="square" lIns="72000" rIns="72000" rtlCol="0" anchor="ctr">
            <a:noAutofit/>
          </a:bodyPr>
          <a:lstStyle/>
          <a:p>
            <a:pPr algn="ctr"/>
            <a:r>
              <a:rPr lang="fr-FR" sz="950" b="1">
                <a:solidFill>
                  <a:schemeClr val="accent1"/>
                </a:solidFill>
                <a:latin typeface="Arial" panose="020B0604020202020204" pitchFamily="34" charset="0"/>
                <a:cs typeface="Arial" panose="020B0604020202020204" pitchFamily="34" charset="0"/>
              </a:rPr>
              <a:t>Gérer les soins non programmés</a:t>
            </a:r>
            <a:endParaRPr lang="fr-FR" sz="900" i="1">
              <a:solidFill>
                <a:schemeClr val="accent1"/>
              </a:solidFill>
              <a:latin typeface="Arial" panose="020B0604020202020204" pitchFamily="34" charset="0"/>
              <a:cs typeface="Arial" panose="020B0604020202020204" pitchFamily="34" charset="0"/>
            </a:endParaRPr>
          </a:p>
        </p:txBody>
      </p:sp>
      <p:cxnSp>
        <p:nvCxnSpPr>
          <p:cNvPr id="122" name="Connecteur droit 299">
            <a:extLst>
              <a:ext uri="{FF2B5EF4-FFF2-40B4-BE49-F238E27FC236}">
                <a16:creationId xmlns:a16="http://schemas.microsoft.com/office/drawing/2014/main" id="{38E21222-817E-4BA3-BBE0-EEE57DAED903}"/>
              </a:ext>
            </a:extLst>
          </p:cNvPr>
          <p:cNvCxnSpPr>
            <a:cxnSpLocks/>
            <a:stCxn id="121" idx="1"/>
          </p:cNvCxnSpPr>
          <p:nvPr/>
        </p:nvCxnSpPr>
        <p:spPr>
          <a:xfrm flipH="1">
            <a:off x="1802711" y="2543037"/>
            <a:ext cx="385404" cy="0"/>
          </a:xfrm>
          <a:prstGeom prst="line">
            <a:avLst/>
          </a:prstGeom>
          <a:ln w="12700">
            <a:prstDash val="dash"/>
          </a:ln>
        </p:spPr>
        <p:style>
          <a:lnRef idx="1">
            <a:schemeClr val="accent1"/>
          </a:lnRef>
          <a:fillRef idx="0">
            <a:schemeClr val="accent1"/>
          </a:fillRef>
          <a:effectRef idx="0">
            <a:schemeClr val="accent1"/>
          </a:effectRef>
          <a:fontRef idx="minor">
            <a:schemeClr val="tx1"/>
          </a:fontRef>
        </p:style>
      </p:cxnSp>
      <p:sp>
        <p:nvSpPr>
          <p:cNvPr id="123" name="ZoneTexte 300">
            <a:extLst>
              <a:ext uri="{FF2B5EF4-FFF2-40B4-BE49-F238E27FC236}">
                <a16:creationId xmlns:a16="http://schemas.microsoft.com/office/drawing/2014/main" id="{CD6239E2-7181-41C7-8793-CD7C79B044D8}"/>
              </a:ext>
            </a:extLst>
          </p:cNvPr>
          <p:cNvSpPr txBox="1"/>
          <p:nvPr/>
        </p:nvSpPr>
        <p:spPr>
          <a:xfrm>
            <a:off x="2188115" y="2833551"/>
            <a:ext cx="2725336" cy="384721"/>
          </a:xfrm>
          <a:prstGeom prst="rect">
            <a:avLst/>
          </a:prstGeom>
          <a:solidFill>
            <a:srgbClr val="EFF1F7"/>
          </a:solidFill>
          <a:ln>
            <a:noFill/>
            <a:prstDash val="dash"/>
          </a:ln>
        </p:spPr>
        <p:txBody>
          <a:bodyPr wrap="square" lIns="72000" rIns="72000" rtlCol="0" anchor="ctr">
            <a:noAutofit/>
          </a:bodyPr>
          <a:lstStyle/>
          <a:p>
            <a:pPr algn="ctr"/>
            <a:r>
              <a:rPr lang="fr-FR" sz="950" b="1">
                <a:solidFill>
                  <a:schemeClr val="accent1"/>
                </a:solidFill>
                <a:latin typeface="Arial" panose="020B0604020202020204" pitchFamily="34" charset="0"/>
                <a:cs typeface="Arial" panose="020B0604020202020204" pitchFamily="34" charset="0"/>
              </a:rPr>
              <a:t>Gérer des hospitalisations </a:t>
            </a:r>
            <a:endParaRPr lang="fr-FR" sz="900" i="1">
              <a:solidFill>
                <a:schemeClr val="accent1"/>
              </a:solidFill>
              <a:latin typeface="Arial" panose="020B0604020202020204" pitchFamily="34" charset="0"/>
              <a:cs typeface="Arial" panose="020B0604020202020204" pitchFamily="34" charset="0"/>
            </a:endParaRPr>
          </a:p>
        </p:txBody>
      </p:sp>
      <p:cxnSp>
        <p:nvCxnSpPr>
          <p:cNvPr id="124" name="Connecteur droit 301">
            <a:extLst>
              <a:ext uri="{FF2B5EF4-FFF2-40B4-BE49-F238E27FC236}">
                <a16:creationId xmlns:a16="http://schemas.microsoft.com/office/drawing/2014/main" id="{73D4D73F-51F5-49B4-A9ED-FF5F17E4CC2F}"/>
              </a:ext>
            </a:extLst>
          </p:cNvPr>
          <p:cNvCxnSpPr>
            <a:cxnSpLocks/>
            <a:stCxn id="123" idx="1"/>
          </p:cNvCxnSpPr>
          <p:nvPr/>
        </p:nvCxnSpPr>
        <p:spPr>
          <a:xfrm flipH="1">
            <a:off x="1802711" y="3025912"/>
            <a:ext cx="385404" cy="0"/>
          </a:xfrm>
          <a:prstGeom prst="line">
            <a:avLst/>
          </a:prstGeom>
          <a:ln w="12700">
            <a:prstDash val="dash"/>
          </a:ln>
        </p:spPr>
        <p:style>
          <a:lnRef idx="1">
            <a:schemeClr val="accent1"/>
          </a:lnRef>
          <a:fillRef idx="0">
            <a:schemeClr val="accent1"/>
          </a:fillRef>
          <a:effectRef idx="0">
            <a:schemeClr val="accent1"/>
          </a:effectRef>
          <a:fontRef idx="minor">
            <a:schemeClr val="tx1"/>
          </a:fontRef>
        </p:style>
      </p:cxnSp>
      <p:sp>
        <p:nvSpPr>
          <p:cNvPr id="125" name="ZoneTexte 298">
            <a:extLst>
              <a:ext uri="{FF2B5EF4-FFF2-40B4-BE49-F238E27FC236}">
                <a16:creationId xmlns:a16="http://schemas.microsoft.com/office/drawing/2014/main" id="{7F7274DE-362E-4567-A337-069DD66A2607}"/>
              </a:ext>
            </a:extLst>
          </p:cNvPr>
          <p:cNvSpPr txBox="1"/>
          <p:nvPr/>
        </p:nvSpPr>
        <p:spPr>
          <a:xfrm>
            <a:off x="2188115" y="3358045"/>
            <a:ext cx="2725336" cy="384721"/>
          </a:xfrm>
          <a:prstGeom prst="rect">
            <a:avLst/>
          </a:prstGeom>
          <a:solidFill>
            <a:srgbClr val="EFF1F7"/>
          </a:solidFill>
          <a:ln>
            <a:noFill/>
            <a:prstDash val="dash"/>
          </a:ln>
        </p:spPr>
        <p:txBody>
          <a:bodyPr wrap="square" lIns="72000" rIns="72000" rtlCol="0" anchor="ctr">
            <a:noAutofit/>
          </a:bodyPr>
          <a:lstStyle/>
          <a:p>
            <a:pPr algn="ctr"/>
            <a:r>
              <a:rPr lang="fr-FR" sz="950" b="1">
                <a:solidFill>
                  <a:schemeClr val="accent1"/>
                </a:solidFill>
                <a:latin typeface="Arial" panose="020B0604020202020204" pitchFamily="34" charset="0"/>
                <a:cs typeface="Arial" panose="020B0604020202020204" pitchFamily="34" charset="0"/>
              </a:rPr>
              <a:t>Gérer le retour d'hospitalisation</a:t>
            </a:r>
            <a:endParaRPr lang="fr-FR" sz="900" i="1">
              <a:solidFill>
                <a:schemeClr val="accent1"/>
              </a:solidFill>
              <a:latin typeface="Arial" panose="020B0604020202020204" pitchFamily="34" charset="0"/>
              <a:cs typeface="Arial" panose="020B0604020202020204" pitchFamily="34" charset="0"/>
            </a:endParaRPr>
          </a:p>
        </p:txBody>
      </p:sp>
      <p:cxnSp>
        <p:nvCxnSpPr>
          <p:cNvPr id="126" name="Connecteur droit 299">
            <a:extLst>
              <a:ext uri="{FF2B5EF4-FFF2-40B4-BE49-F238E27FC236}">
                <a16:creationId xmlns:a16="http://schemas.microsoft.com/office/drawing/2014/main" id="{20CB9A42-C715-4ED5-9B7A-725CE69BECCE}"/>
              </a:ext>
            </a:extLst>
          </p:cNvPr>
          <p:cNvCxnSpPr>
            <a:cxnSpLocks/>
            <a:stCxn id="125" idx="1"/>
          </p:cNvCxnSpPr>
          <p:nvPr/>
        </p:nvCxnSpPr>
        <p:spPr>
          <a:xfrm flipH="1">
            <a:off x="1802711" y="3550406"/>
            <a:ext cx="385404" cy="0"/>
          </a:xfrm>
          <a:prstGeom prst="line">
            <a:avLst/>
          </a:prstGeom>
          <a:ln w="12700">
            <a:prstDash val="dash"/>
          </a:ln>
        </p:spPr>
        <p:style>
          <a:lnRef idx="1">
            <a:schemeClr val="accent1"/>
          </a:lnRef>
          <a:fillRef idx="0">
            <a:schemeClr val="accent1"/>
          </a:fillRef>
          <a:effectRef idx="0">
            <a:schemeClr val="accent1"/>
          </a:effectRef>
          <a:fontRef idx="minor">
            <a:schemeClr val="tx1"/>
          </a:fontRef>
        </p:style>
      </p:cxnSp>
      <p:sp>
        <p:nvSpPr>
          <p:cNvPr id="77" name="ZoneTexte 294">
            <a:extLst>
              <a:ext uri="{FF2B5EF4-FFF2-40B4-BE49-F238E27FC236}">
                <a16:creationId xmlns:a16="http://schemas.microsoft.com/office/drawing/2014/main" id="{18AAB07A-9A86-475E-BA2B-941B1620EF17}"/>
              </a:ext>
            </a:extLst>
          </p:cNvPr>
          <p:cNvSpPr txBox="1"/>
          <p:nvPr/>
        </p:nvSpPr>
        <p:spPr>
          <a:xfrm>
            <a:off x="2188115" y="3875131"/>
            <a:ext cx="2725336" cy="385092"/>
          </a:xfrm>
          <a:prstGeom prst="rect">
            <a:avLst/>
          </a:prstGeom>
          <a:solidFill>
            <a:srgbClr val="EFF1F7"/>
          </a:solidFill>
          <a:ln>
            <a:noFill/>
            <a:prstDash val="dash"/>
          </a:ln>
        </p:spPr>
        <p:txBody>
          <a:bodyPr wrap="square" lIns="72000" rIns="72000" rtlCol="0" anchor="ctr">
            <a:noAutofit/>
          </a:bodyPr>
          <a:lstStyle/>
          <a:p>
            <a:pPr algn="ctr"/>
            <a:r>
              <a:rPr lang="fr-FR" sz="950" b="1">
                <a:solidFill>
                  <a:schemeClr val="accent1"/>
                </a:solidFill>
                <a:latin typeface="Arial" panose="020B0604020202020204" pitchFamily="34" charset="0"/>
                <a:cs typeface="Arial" panose="020B0604020202020204" pitchFamily="34" charset="0"/>
              </a:rPr>
              <a:t>Recueillir les attentes et des besoins de l'usager</a:t>
            </a:r>
            <a:endParaRPr lang="fr-FR" sz="900" i="1">
              <a:solidFill>
                <a:schemeClr val="accent1"/>
              </a:solidFill>
              <a:latin typeface="Arial" panose="020B0604020202020204" pitchFamily="34" charset="0"/>
              <a:cs typeface="Arial" panose="020B0604020202020204" pitchFamily="34" charset="0"/>
            </a:endParaRPr>
          </a:p>
        </p:txBody>
      </p:sp>
      <p:sp>
        <p:nvSpPr>
          <p:cNvPr id="78" name="Rectangle 77">
            <a:extLst>
              <a:ext uri="{FF2B5EF4-FFF2-40B4-BE49-F238E27FC236}">
                <a16:creationId xmlns:a16="http://schemas.microsoft.com/office/drawing/2014/main" id="{C0184B9B-87EB-4E87-8458-6B87219E2D8F}"/>
              </a:ext>
            </a:extLst>
          </p:cNvPr>
          <p:cNvSpPr/>
          <p:nvPr/>
        </p:nvSpPr>
        <p:spPr>
          <a:xfrm>
            <a:off x="5312452" y="3875131"/>
            <a:ext cx="1224000" cy="2357468"/>
          </a:xfrm>
          <a:prstGeom prst="rect">
            <a:avLst/>
          </a:prstGeom>
          <a:solidFill>
            <a:srgbClr val="FDF1F3"/>
          </a:solidFill>
          <a:ln>
            <a:no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900" dirty="0">
                <a:solidFill>
                  <a:schemeClr val="accent1"/>
                </a:solidFill>
                <a:latin typeface="Arial" panose="020B0604020202020204" pitchFamily="34" charset="0"/>
                <a:cs typeface="Arial" panose="020B0604020202020204" pitchFamily="34" charset="0"/>
              </a:rPr>
              <a:t>Directeur</a:t>
            </a:r>
          </a:p>
          <a:p>
            <a:endParaRPr lang="fr-FR" sz="900" dirty="0">
              <a:solidFill>
                <a:schemeClr val="accent1"/>
              </a:solidFill>
              <a:latin typeface="Arial" panose="020B0604020202020204" pitchFamily="34" charset="0"/>
              <a:cs typeface="Arial" panose="020B0604020202020204" pitchFamily="34" charset="0"/>
            </a:endParaRPr>
          </a:p>
          <a:p>
            <a:r>
              <a:rPr lang="fr-FR" sz="900" dirty="0">
                <a:solidFill>
                  <a:schemeClr val="accent1"/>
                </a:solidFill>
                <a:latin typeface="Arial" panose="020B0604020202020204" pitchFamily="34" charset="0"/>
                <a:cs typeface="Arial" panose="020B0604020202020204" pitchFamily="34" charset="0"/>
              </a:rPr>
              <a:t>Référent usager </a:t>
            </a:r>
          </a:p>
          <a:p>
            <a:endParaRPr lang="fr-FR" sz="900" dirty="0">
              <a:solidFill>
                <a:schemeClr val="accent1"/>
              </a:solidFill>
              <a:latin typeface="Arial" panose="020B0604020202020204" pitchFamily="34" charset="0"/>
              <a:cs typeface="Arial" panose="020B0604020202020204" pitchFamily="34" charset="0"/>
            </a:endParaRPr>
          </a:p>
          <a:p>
            <a:r>
              <a:rPr lang="fr-FR" sz="900" dirty="0">
                <a:solidFill>
                  <a:schemeClr val="accent1"/>
                </a:solidFill>
                <a:latin typeface="Arial" panose="020B0604020202020204" pitchFamily="34" charset="0"/>
                <a:cs typeface="Arial" panose="020B0604020202020204" pitchFamily="34" charset="0"/>
              </a:rPr>
              <a:t>Equipe d’accompagnement</a:t>
            </a:r>
          </a:p>
          <a:p>
            <a:endParaRPr lang="fr-FR" sz="900" dirty="0">
              <a:solidFill>
                <a:schemeClr val="accent1"/>
              </a:solidFill>
              <a:latin typeface="Arial" panose="020B0604020202020204" pitchFamily="34" charset="0"/>
              <a:cs typeface="Arial" panose="020B0604020202020204" pitchFamily="34" charset="0"/>
            </a:endParaRPr>
          </a:p>
          <a:p>
            <a:pPr algn="ctr"/>
            <a:r>
              <a:rPr lang="fr-FR" sz="900" dirty="0">
                <a:solidFill>
                  <a:schemeClr val="accent1"/>
                </a:solidFill>
                <a:latin typeface="Arial" panose="020B0604020202020204" pitchFamily="34" charset="0"/>
                <a:cs typeface="Arial" panose="020B0604020202020204" pitchFamily="34" charset="0"/>
              </a:rPr>
              <a:t>Equipes médicale, soignante, paramédicale et pharmaceutique</a:t>
            </a:r>
          </a:p>
        </p:txBody>
      </p:sp>
      <p:cxnSp>
        <p:nvCxnSpPr>
          <p:cNvPr id="79" name="Connecteur droit 296">
            <a:extLst>
              <a:ext uri="{FF2B5EF4-FFF2-40B4-BE49-F238E27FC236}">
                <a16:creationId xmlns:a16="http://schemas.microsoft.com/office/drawing/2014/main" id="{0CE32AA0-316B-4CE6-979E-041E8D81BF1E}"/>
              </a:ext>
            </a:extLst>
          </p:cNvPr>
          <p:cNvCxnSpPr>
            <a:cxnSpLocks/>
            <a:stCxn id="77" idx="1"/>
          </p:cNvCxnSpPr>
          <p:nvPr/>
        </p:nvCxnSpPr>
        <p:spPr>
          <a:xfrm flipH="1">
            <a:off x="1802849" y="4067677"/>
            <a:ext cx="385266" cy="186"/>
          </a:xfrm>
          <a:prstGeom prst="line">
            <a:avLst/>
          </a:prstGeom>
          <a:ln w="12700">
            <a:prstDash val="dash"/>
          </a:ln>
        </p:spPr>
        <p:style>
          <a:lnRef idx="1">
            <a:schemeClr val="accent1"/>
          </a:lnRef>
          <a:fillRef idx="0">
            <a:schemeClr val="accent1"/>
          </a:fillRef>
          <a:effectRef idx="0">
            <a:schemeClr val="accent1"/>
          </a:effectRef>
          <a:fontRef idx="minor">
            <a:schemeClr val="tx1"/>
          </a:fontRef>
        </p:style>
      </p:cxnSp>
      <p:sp>
        <p:nvSpPr>
          <p:cNvPr id="80" name="ZoneTexte 297">
            <a:extLst>
              <a:ext uri="{FF2B5EF4-FFF2-40B4-BE49-F238E27FC236}">
                <a16:creationId xmlns:a16="http://schemas.microsoft.com/office/drawing/2014/main" id="{AE40E520-2528-45CD-8AEE-949A67D6C690}"/>
              </a:ext>
            </a:extLst>
          </p:cNvPr>
          <p:cNvSpPr txBox="1"/>
          <p:nvPr/>
        </p:nvSpPr>
        <p:spPr>
          <a:xfrm>
            <a:off x="329322" y="3875503"/>
            <a:ext cx="1460686" cy="2357468"/>
          </a:xfrm>
          <a:prstGeom prst="rect">
            <a:avLst/>
          </a:prstGeom>
          <a:solidFill>
            <a:srgbClr val="F7F7F7"/>
          </a:solidFill>
          <a:ln>
            <a:noFill/>
            <a:prstDash val="dash"/>
          </a:ln>
        </p:spPr>
        <p:txBody>
          <a:bodyPr wrap="square" rtlCol="0" anchor="ctr" anchorCtr="0">
            <a:noAutofit/>
          </a:bodyPr>
          <a:lstStyle/>
          <a:p>
            <a:pPr algn="ctr"/>
            <a:r>
              <a:rPr lang="fr-FR" sz="950" b="1">
                <a:solidFill>
                  <a:schemeClr val="accent1"/>
                </a:solidFill>
                <a:latin typeface="Arial" panose="020B0604020202020204" pitchFamily="34" charset="0"/>
                <a:cs typeface="Arial" panose="020B0604020202020204" pitchFamily="34" charset="0"/>
              </a:rPr>
              <a:t>Co-Construction du projet personnalisé</a:t>
            </a:r>
          </a:p>
        </p:txBody>
      </p:sp>
      <p:sp>
        <p:nvSpPr>
          <p:cNvPr id="81" name="ZoneTexte 298">
            <a:extLst>
              <a:ext uri="{FF2B5EF4-FFF2-40B4-BE49-F238E27FC236}">
                <a16:creationId xmlns:a16="http://schemas.microsoft.com/office/drawing/2014/main" id="{68788C27-19B0-4FB5-A758-C55ECCEDC197}"/>
              </a:ext>
            </a:extLst>
          </p:cNvPr>
          <p:cNvSpPr txBox="1"/>
          <p:nvPr/>
        </p:nvSpPr>
        <p:spPr>
          <a:xfrm>
            <a:off x="2188115" y="4358378"/>
            <a:ext cx="2725336" cy="384721"/>
          </a:xfrm>
          <a:prstGeom prst="rect">
            <a:avLst/>
          </a:prstGeom>
          <a:solidFill>
            <a:srgbClr val="EFF1F7"/>
          </a:solidFill>
          <a:ln>
            <a:noFill/>
            <a:prstDash val="dash"/>
          </a:ln>
        </p:spPr>
        <p:txBody>
          <a:bodyPr wrap="square" lIns="72000" rIns="72000" rtlCol="0" anchor="ctr">
            <a:noAutofit/>
          </a:bodyPr>
          <a:lstStyle/>
          <a:p>
            <a:pPr algn="ctr"/>
            <a:r>
              <a:rPr lang="fr-FR" sz="950" b="1">
                <a:solidFill>
                  <a:schemeClr val="accent1"/>
                </a:solidFill>
                <a:latin typeface="Arial" panose="020B0604020202020204" pitchFamily="34" charset="0"/>
                <a:cs typeface="Arial" panose="020B0604020202020204" pitchFamily="34" charset="0"/>
              </a:rPr>
              <a:t>Faire la synthèse pluridisciplinaire des professionnels et partenaires</a:t>
            </a:r>
            <a:endParaRPr lang="fr-FR" sz="900" i="1">
              <a:solidFill>
                <a:schemeClr val="accent1"/>
              </a:solidFill>
              <a:latin typeface="Arial" panose="020B0604020202020204" pitchFamily="34" charset="0"/>
              <a:cs typeface="Arial" panose="020B0604020202020204" pitchFamily="34" charset="0"/>
            </a:endParaRPr>
          </a:p>
        </p:txBody>
      </p:sp>
      <p:cxnSp>
        <p:nvCxnSpPr>
          <p:cNvPr id="82" name="Connecteur droit 299">
            <a:extLst>
              <a:ext uri="{FF2B5EF4-FFF2-40B4-BE49-F238E27FC236}">
                <a16:creationId xmlns:a16="http://schemas.microsoft.com/office/drawing/2014/main" id="{7C319934-6DA7-4DA5-9D3E-D4597B00DDC2}"/>
              </a:ext>
            </a:extLst>
          </p:cNvPr>
          <p:cNvCxnSpPr>
            <a:cxnSpLocks/>
            <a:stCxn id="81" idx="1"/>
          </p:cNvCxnSpPr>
          <p:nvPr/>
        </p:nvCxnSpPr>
        <p:spPr>
          <a:xfrm flipH="1">
            <a:off x="1802711" y="4550739"/>
            <a:ext cx="385404" cy="0"/>
          </a:xfrm>
          <a:prstGeom prst="line">
            <a:avLst/>
          </a:prstGeom>
          <a:ln w="12700">
            <a:prstDash val="dash"/>
          </a:ln>
        </p:spPr>
        <p:style>
          <a:lnRef idx="1">
            <a:schemeClr val="accent1"/>
          </a:lnRef>
          <a:fillRef idx="0">
            <a:schemeClr val="accent1"/>
          </a:fillRef>
          <a:effectRef idx="0">
            <a:schemeClr val="accent1"/>
          </a:effectRef>
          <a:fontRef idx="minor">
            <a:schemeClr val="tx1"/>
          </a:fontRef>
        </p:style>
      </p:cxnSp>
      <p:sp>
        <p:nvSpPr>
          <p:cNvPr id="83" name="ZoneTexte 300">
            <a:extLst>
              <a:ext uri="{FF2B5EF4-FFF2-40B4-BE49-F238E27FC236}">
                <a16:creationId xmlns:a16="http://schemas.microsoft.com/office/drawing/2014/main" id="{4A69D88B-ECF2-4086-B214-C36086FC544F}"/>
              </a:ext>
            </a:extLst>
          </p:cNvPr>
          <p:cNvSpPr txBox="1"/>
          <p:nvPr/>
        </p:nvSpPr>
        <p:spPr>
          <a:xfrm>
            <a:off x="2188115" y="4841253"/>
            <a:ext cx="2725336" cy="384721"/>
          </a:xfrm>
          <a:prstGeom prst="rect">
            <a:avLst/>
          </a:prstGeom>
          <a:solidFill>
            <a:srgbClr val="EFF1F7"/>
          </a:solidFill>
          <a:ln>
            <a:noFill/>
            <a:prstDash val="dash"/>
          </a:ln>
        </p:spPr>
        <p:txBody>
          <a:bodyPr wrap="square" lIns="72000" rIns="72000" rtlCol="0" anchor="ctr">
            <a:noAutofit/>
          </a:bodyPr>
          <a:lstStyle/>
          <a:p>
            <a:pPr algn="ctr"/>
            <a:r>
              <a:rPr lang="fr-FR" sz="950" b="1" dirty="0">
                <a:solidFill>
                  <a:schemeClr val="accent1"/>
                </a:solidFill>
                <a:latin typeface="Arial" panose="020B0604020202020204" pitchFamily="34" charset="0"/>
                <a:cs typeface="Arial" panose="020B0604020202020204" pitchFamily="34" charset="0"/>
              </a:rPr>
              <a:t>Rédiger le projet personnalisé </a:t>
            </a:r>
          </a:p>
          <a:p>
            <a:pPr algn="ctr"/>
            <a:r>
              <a:rPr lang="fr-FR" sz="950" b="1" dirty="0">
                <a:solidFill>
                  <a:schemeClr val="accent1"/>
                </a:solidFill>
                <a:latin typeface="Arial" panose="020B0604020202020204" pitchFamily="34" charset="0"/>
                <a:cs typeface="Arial" panose="020B0604020202020204" pitchFamily="34" charset="0"/>
              </a:rPr>
              <a:t>(dont le volet soin) </a:t>
            </a:r>
            <a:endParaRPr lang="fr-FR" sz="900" i="1" dirty="0">
              <a:solidFill>
                <a:schemeClr val="accent1"/>
              </a:solidFill>
              <a:latin typeface="Arial" panose="020B0604020202020204" pitchFamily="34" charset="0"/>
              <a:cs typeface="Arial" panose="020B0604020202020204" pitchFamily="34" charset="0"/>
            </a:endParaRPr>
          </a:p>
        </p:txBody>
      </p:sp>
      <p:cxnSp>
        <p:nvCxnSpPr>
          <p:cNvPr id="99" name="Connecteur droit 301">
            <a:extLst>
              <a:ext uri="{FF2B5EF4-FFF2-40B4-BE49-F238E27FC236}">
                <a16:creationId xmlns:a16="http://schemas.microsoft.com/office/drawing/2014/main" id="{E8EA9629-0B51-4DEE-9A93-6384E4172DE8}"/>
              </a:ext>
            </a:extLst>
          </p:cNvPr>
          <p:cNvCxnSpPr>
            <a:cxnSpLocks/>
            <a:stCxn id="83" idx="1"/>
          </p:cNvCxnSpPr>
          <p:nvPr/>
        </p:nvCxnSpPr>
        <p:spPr>
          <a:xfrm flipH="1">
            <a:off x="1802711" y="5033614"/>
            <a:ext cx="385404" cy="0"/>
          </a:xfrm>
          <a:prstGeom prst="line">
            <a:avLst/>
          </a:prstGeom>
          <a:ln w="12700">
            <a:prstDash val="dash"/>
          </a:ln>
        </p:spPr>
        <p:style>
          <a:lnRef idx="1">
            <a:schemeClr val="accent1"/>
          </a:lnRef>
          <a:fillRef idx="0">
            <a:schemeClr val="accent1"/>
          </a:fillRef>
          <a:effectRef idx="0">
            <a:schemeClr val="accent1"/>
          </a:effectRef>
          <a:fontRef idx="minor">
            <a:schemeClr val="tx1"/>
          </a:fontRef>
        </p:style>
      </p:cxnSp>
      <p:sp>
        <p:nvSpPr>
          <p:cNvPr id="100" name="ZoneTexte 298">
            <a:extLst>
              <a:ext uri="{FF2B5EF4-FFF2-40B4-BE49-F238E27FC236}">
                <a16:creationId xmlns:a16="http://schemas.microsoft.com/office/drawing/2014/main" id="{61D847C1-B5EB-4CE2-8AF8-1686FF98CCB2}"/>
              </a:ext>
            </a:extLst>
          </p:cNvPr>
          <p:cNvSpPr txBox="1"/>
          <p:nvPr/>
        </p:nvSpPr>
        <p:spPr>
          <a:xfrm>
            <a:off x="2188115" y="5365747"/>
            <a:ext cx="2725336" cy="384721"/>
          </a:xfrm>
          <a:prstGeom prst="rect">
            <a:avLst/>
          </a:prstGeom>
          <a:solidFill>
            <a:srgbClr val="EFF1F7"/>
          </a:solidFill>
          <a:ln>
            <a:noFill/>
            <a:prstDash val="dash"/>
          </a:ln>
        </p:spPr>
        <p:txBody>
          <a:bodyPr wrap="square" lIns="72000" rIns="72000" rtlCol="0" anchor="ctr">
            <a:noAutofit/>
          </a:bodyPr>
          <a:lstStyle/>
          <a:p>
            <a:pPr algn="ctr"/>
            <a:r>
              <a:rPr lang="fr-FR" sz="950" b="1">
                <a:solidFill>
                  <a:schemeClr val="accent1"/>
                </a:solidFill>
                <a:latin typeface="Arial" panose="020B0604020202020204" pitchFamily="34" charset="0"/>
                <a:cs typeface="Arial" panose="020B0604020202020204" pitchFamily="34" charset="0"/>
              </a:rPr>
              <a:t>Présenter le projet personnalisé (dont le volet de soin) à l’usager et/ou son représentant légal</a:t>
            </a:r>
            <a:endParaRPr lang="fr-FR" sz="900" i="1">
              <a:solidFill>
                <a:schemeClr val="accent1"/>
              </a:solidFill>
              <a:latin typeface="Arial" panose="020B0604020202020204" pitchFamily="34" charset="0"/>
              <a:cs typeface="Arial" panose="020B0604020202020204" pitchFamily="34" charset="0"/>
            </a:endParaRPr>
          </a:p>
        </p:txBody>
      </p:sp>
      <p:cxnSp>
        <p:nvCxnSpPr>
          <p:cNvPr id="101" name="Connecteur droit 299">
            <a:extLst>
              <a:ext uri="{FF2B5EF4-FFF2-40B4-BE49-F238E27FC236}">
                <a16:creationId xmlns:a16="http://schemas.microsoft.com/office/drawing/2014/main" id="{C4503168-B620-4533-90FA-C20A6DD6EF97}"/>
              </a:ext>
            </a:extLst>
          </p:cNvPr>
          <p:cNvCxnSpPr>
            <a:cxnSpLocks/>
            <a:stCxn id="100" idx="1"/>
          </p:cNvCxnSpPr>
          <p:nvPr/>
        </p:nvCxnSpPr>
        <p:spPr>
          <a:xfrm flipH="1">
            <a:off x="1802711" y="5558108"/>
            <a:ext cx="385404" cy="0"/>
          </a:xfrm>
          <a:prstGeom prst="line">
            <a:avLst/>
          </a:prstGeom>
          <a:ln w="12700">
            <a:prstDash val="dash"/>
          </a:ln>
        </p:spPr>
        <p:style>
          <a:lnRef idx="1">
            <a:schemeClr val="accent1"/>
          </a:lnRef>
          <a:fillRef idx="0">
            <a:schemeClr val="accent1"/>
          </a:fillRef>
          <a:effectRef idx="0">
            <a:schemeClr val="accent1"/>
          </a:effectRef>
          <a:fontRef idx="minor">
            <a:schemeClr val="tx1"/>
          </a:fontRef>
        </p:style>
      </p:cxnSp>
      <p:sp>
        <p:nvSpPr>
          <p:cNvPr id="102" name="ZoneTexte 300">
            <a:extLst>
              <a:ext uri="{FF2B5EF4-FFF2-40B4-BE49-F238E27FC236}">
                <a16:creationId xmlns:a16="http://schemas.microsoft.com/office/drawing/2014/main" id="{CA63601C-E24D-4026-8E6F-30616122BFD1}"/>
              </a:ext>
            </a:extLst>
          </p:cNvPr>
          <p:cNvSpPr txBox="1"/>
          <p:nvPr/>
        </p:nvSpPr>
        <p:spPr>
          <a:xfrm>
            <a:off x="2188115" y="5848622"/>
            <a:ext cx="2725336" cy="384721"/>
          </a:xfrm>
          <a:prstGeom prst="rect">
            <a:avLst/>
          </a:prstGeom>
          <a:solidFill>
            <a:srgbClr val="EFF1F7"/>
          </a:solidFill>
          <a:ln>
            <a:noFill/>
            <a:prstDash val="dash"/>
          </a:ln>
        </p:spPr>
        <p:txBody>
          <a:bodyPr wrap="square" lIns="72000" rIns="72000" rtlCol="0" anchor="ctr">
            <a:noAutofit/>
          </a:bodyPr>
          <a:lstStyle/>
          <a:p>
            <a:pPr algn="ctr"/>
            <a:r>
              <a:rPr lang="fr-FR" sz="950" b="1">
                <a:solidFill>
                  <a:schemeClr val="accent1"/>
                </a:solidFill>
                <a:latin typeface="Arial" panose="020B0604020202020204" pitchFamily="34" charset="0"/>
                <a:cs typeface="Arial" panose="020B0604020202020204" pitchFamily="34" charset="0"/>
              </a:rPr>
              <a:t>Valider le projet personnalisé</a:t>
            </a:r>
            <a:endParaRPr lang="fr-FR" sz="900" i="1">
              <a:solidFill>
                <a:schemeClr val="accent1"/>
              </a:solidFill>
              <a:latin typeface="Arial" panose="020B0604020202020204" pitchFamily="34" charset="0"/>
              <a:cs typeface="Arial" panose="020B0604020202020204" pitchFamily="34" charset="0"/>
            </a:endParaRPr>
          </a:p>
        </p:txBody>
      </p:sp>
      <p:cxnSp>
        <p:nvCxnSpPr>
          <p:cNvPr id="103" name="Connecteur droit 301">
            <a:extLst>
              <a:ext uri="{FF2B5EF4-FFF2-40B4-BE49-F238E27FC236}">
                <a16:creationId xmlns:a16="http://schemas.microsoft.com/office/drawing/2014/main" id="{90708EB9-03C9-42B6-B001-9E9CE5C2C2A7}"/>
              </a:ext>
            </a:extLst>
          </p:cNvPr>
          <p:cNvCxnSpPr>
            <a:cxnSpLocks/>
            <a:stCxn id="102" idx="1"/>
          </p:cNvCxnSpPr>
          <p:nvPr/>
        </p:nvCxnSpPr>
        <p:spPr>
          <a:xfrm flipH="1">
            <a:off x="1802711" y="6040983"/>
            <a:ext cx="385404" cy="0"/>
          </a:xfrm>
          <a:prstGeom prst="line">
            <a:avLst/>
          </a:prstGeom>
          <a:ln w="12700">
            <a:prstDash val="dash"/>
          </a:ln>
        </p:spPr>
        <p:style>
          <a:lnRef idx="1">
            <a:schemeClr val="accent1"/>
          </a:lnRef>
          <a:fillRef idx="0">
            <a:schemeClr val="accent1"/>
          </a:fillRef>
          <a:effectRef idx="0">
            <a:schemeClr val="accent1"/>
          </a:effectRef>
          <a:fontRef idx="minor">
            <a:schemeClr val="tx1"/>
          </a:fontRef>
        </p:style>
      </p:cxnSp>
      <p:sp>
        <p:nvSpPr>
          <p:cNvPr id="105" name="ZoneTexte 294">
            <a:extLst>
              <a:ext uri="{FF2B5EF4-FFF2-40B4-BE49-F238E27FC236}">
                <a16:creationId xmlns:a16="http://schemas.microsoft.com/office/drawing/2014/main" id="{BD81E207-0CDC-4B88-93A2-9C0143FA3F8D}"/>
              </a:ext>
            </a:extLst>
          </p:cNvPr>
          <p:cNvSpPr txBox="1"/>
          <p:nvPr/>
        </p:nvSpPr>
        <p:spPr>
          <a:xfrm>
            <a:off x="2188115" y="6363968"/>
            <a:ext cx="2725336" cy="384721"/>
          </a:xfrm>
          <a:prstGeom prst="rect">
            <a:avLst/>
          </a:prstGeom>
          <a:solidFill>
            <a:srgbClr val="EFF1F7"/>
          </a:solidFill>
          <a:ln>
            <a:noFill/>
            <a:prstDash val="dash"/>
          </a:ln>
        </p:spPr>
        <p:txBody>
          <a:bodyPr wrap="square" lIns="72000" rIns="72000" rtlCol="0" anchor="ctr">
            <a:noAutofit/>
          </a:bodyPr>
          <a:lstStyle/>
          <a:p>
            <a:pPr algn="ctr"/>
            <a:r>
              <a:rPr lang="fr-FR" sz="950" b="1">
                <a:solidFill>
                  <a:schemeClr val="accent1"/>
                </a:solidFill>
                <a:latin typeface="Arial" panose="020B0604020202020204" pitchFamily="34" charset="0"/>
                <a:cs typeface="Arial" panose="020B0604020202020204" pitchFamily="34" charset="0"/>
              </a:rPr>
              <a:t>Evaluer les actions mises en place</a:t>
            </a:r>
            <a:endParaRPr lang="fr-FR" sz="900" i="1">
              <a:solidFill>
                <a:schemeClr val="accent1"/>
              </a:solidFill>
              <a:latin typeface="Arial" panose="020B0604020202020204" pitchFamily="34" charset="0"/>
              <a:cs typeface="Arial" panose="020B0604020202020204" pitchFamily="34" charset="0"/>
            </a:endParaRPr>
          </a:p>
        </p:txBody>
      </p:sp>
      <p:sp>
        <p:nvSpPr>
          <p:cNvPr id="106" name="Rectangle 105">
            <a:extLst>
              <a:ext uri="{FF2B5EF4-FFF2-40B4-BE49-F238E27FC236}">
                <a16:creationId xmlns:a16="http://schemas.microsoft.com/office/drawing/2014/main" id="{2742D278-60B1-4B2A-810B-CD2C3A611A70}"/>
              </a:ext>
            </a:extLst>
          </p:cNvPr>
          <p:cNvSpPr/>
          <p:nvPr/>
        </p:nvSpPr>
        <p:spPr>
          <a:xfrm>
            <a:off x="5312452" y="6363969"/>
            <a:ext cx="1224000" cy="864381"/>
          </a:xfrm>
          <a:prstGeom prst="rect">
            <a:avLst/>
          </a:prstGeom>
          <a:solidFill>
            <a:srgbClr val="FDF1F3"/>
          </a:solidFill>
          <a:ln>
            <a:no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900" dirty="0">
                <a:solidFill>
                  <a:schemeClr val="accent1"/>
                </a:solidFill>
                <a:latin typeface="Arial" panose="020B0604020202020204" pitchFamily="34" charset="0"/>
                <a:cs typeface="Arial" panose="020B0604020202020204" pitchFamily="34" charset="0"/>
              </a:rPr>
              <a:t>Référent usager </a:t>
            </a:r>
          </a:p>
          <a:p>
            <a:endParaRPr lang="fr-FR" sz="900" dirty="0">
              <a:solidFill>
                <a:schemeClr val="accent1"/>
              </a:solidFill>
              <a:latin typeface="Arial" panose="020B0604020202020204" pitchFamily="34" charset="0"/>
              <a:cs typeface="Arial" panose="020B0604020202020204" pitchFamily="34" charset="0"/>
            </a:endParaRPr>
          </a:p>
          <a:p>
            <a:r>
              <a:rPr lang="fr-FR" sz="900" dirty="0">
                <a:solidFill>
                  <a:schemeClr val="accent1"/>
                </a:solidFill>
                <a:latin typeface="Arial" panose="020B0604020202020204" pitchFamily="34" charset="0"/>
                <a:cs typeface="Arial" panose="020B0604020202020204" pitchFamily="34" charset="0"/>
              </a:rPr>
              <a:t>Equipe d’accompagnement</a:t>
            </a:r>
          </a:p>
        </p:txBody>
      </p:sp>
      <p:cxnSp>
        <p:nvCxnSpPr>
          <p:cNvPr id="107" name="Connecteur droit 296">
            <a:extLst>
              <a:ext uri="{FF2B5EF4-FFF2-40B4-BE49-F238E27FC236}">
                <a16:creationId xmlns:a16="http://schemas.microsoft.com/office/drawing/2014/main" id="{5DF653F2-99FA-4EDA-BC35-2795F48725D1}"/>
              </a:ext>
            </a:extLst>
          </p:cNvPr>
          <p:cNvCxnSpPr>
            <a:cxnSpLocks/>
            <a:stCxn id="105" idx="1"/>
          </p:cNvCxnSpPr>
          <p:nvPr/>
        </p:nvCxnSpPr>
        <p:spPr>
          <a:xfrm flipH="1">
            <a:off x="1802848" y="6556329"/>
            <a:ext cx="385267" cy="0"/>
          </a:xfrm>
          <a:prstGeom prst="line">
            <a:avLst/>
          </a:prstGeom>
          <a:ln w="12700">
            <a:prstDash val="dash"/>
          </a:ln>
        </p:spPr>
        <p:style>
          <a:lnRef idx="1">
            <a:schemeClr val="accent1"/>
          </a:lnRef>
          <a:fillRef idx="0">
            <a:schemeClr val="accent1"/>
          </a:fillRef>
          <a:effectRef idx="0">
            <a:schemeClr val="accent1"/>
          </a:effectRef>
          <a:fontRef idx="minor">
            <a:schemeClr val="tx1"/>
          </a:fontRef>
        </p:style>
      </p:cxnSp>
      <p:sp>
        <p:nvSpPr>
          <p:cNvPr id="108" name="ZoneTexte 297">
            <a:extLst>
              <a:ext uri="{FF2B5EF4-FFF2-40B4-BE49-F238E27FC236}">
                <a16:creationId xmlns:a16="http://schemas.microsoft.com/office/drawing/2014/main" id="{D377F889-D8DE-45B1-BFF8-26F9DABF3446}"/>
              </a:ext>
            </a:extLst>
          </p:cNvPr>
          <p:cNvSpPr txBox="1"/>
          <p:nvPr/>
        </p:nvSpPr>
        <p:spPr>
          <a:xfrm>
            <a:off x="329322" y="6363971"/>
            <a:ext cx="1460686" cy="864380"/>
          </a:xfrm>
          <a:prstGeom prst="rect">
            <a:avLst/>
          </a:prstGeom>
          <a:solidFill>
            <a:srgbClr val="F7F7F7"/>
          </a:solidFill>
          <a:ln>
            <a:noFill/>
            <a:prstDash val="dash"/>
          </a:ln>
        </p:spPr>
        <p:txBody>
          <a:bodyPr wrap="square" rtlCol="0" anchor="ctr" anchorCtr="0">
            <a:noAutofit/>
          </a:bodyPr>
          <a:lstStyle/>
          <a:p>
            <a:pPr algn="ctr"/>
            <a:r>
              <a:rPr lang="fr-FR" sz="950" b="1">
                <a:solidFill>
                  <a:schemeClr val="accent1"/>
                </a:solidFill>
                <a:latin typeface="Arial" panose="020B0604020202020204" pitchFamily="34" charset="0"/>
                <a:cs typeface="Arial" panose="020B0604020202020204" pitchFamily="34" charset="0"/>
              </a:rPr>
              <a:t>Mise en œuvre du projet personnalisé</a:t>
            </a:r>
          </a:p>
        </p:txBody>
      </p:sp>
      <p:sp>
        <p:nvSpPr>
          <p:cNvPr id="109" name="ZoneTexte 298">
            <a:extLst>
              <a:ext uri="{FF2B5EF4-FFF2-40B4-BE49-F238E27FC236}">
                <a16:creationId xmlns:a16="http://schemas.microsoft.com/office/drawing/2014/main" id="{7FD42877-1DD6-48D7-B0EC-0AA77B2649B7}"/>
              </a:ext>
            </a:extLst>
          </p:cNvPr>
          <p:cNvSpPr txBox="1"/>
          <p:nvPr/>
        </p:nvSpPr>
        <p:spPr>
          <a:xfrm>
            <a:off x="2188115" y="6846845"/>
            <a:ext cx="2725336" cy="384721"/>
          </a:xfrm>
          <a:prstGeom prst="rect">
            <a:avLst/>
          </a:prstGeom>
          <a:solidFill>
            <a:srgbClr val="EFF1F7"/>
          </a:solidFill>
          <a:ln>
            <a:noFill/>
            <a:prstDash val="dash"/>
          </a:ln>
        </p:spPr>
        <p:txBody>
          <a:bodyPr wrap="square" lIns="72000" rIns="72000" rtlCol="0" anchor="ctr">
            <a:noAutofit/>
          </a:bodyPr>
          <a:lstStyle/>
          <a:p>
            <a:pPr algn="ctr"/>
            <a:r>
              <a:rPr lang="fr-FR" sz="950" b="1">
                <a:solidFill>
                  <a:schemeClr val="accent1"/>
                </a:solidFill>
                <a:latin typeface="Arial" panose="020B0604020202020204" pitchFamily="34" charset="0"/>
                <a:cs typeface="Arial" panose="020B0604020202020204" pitchFamily="34" charset="0"/>
              </a:rPr>
              <a:t>Gérer les évènements indésirables </a:t>
            </a:r>
            <a:endParaRPr lang="fr-FR" sz="900" i="1">
              <a:solidFill>
                <a:schemeClr val="accent1"/>
              </a:solidFill>
              <a:latin typeface="Arial" panose="020B0604020202020204" pitchFamily="34" charset="0"/>
              <a:cs typeface="Arial" panose="020B0604020202020204" pitchFamily="34" charset="0"/>
            </a:endParaRPr>
          </a:p>
        </p:txBody>
      </p:sp>
      <p:cxnSp>
        <p:nvCxnSpPr>
          <p:cNvPr id="110" name="Connecteur droit 299">
            <a:extLst>
              <a:ext uri="{FF2B5EF4-FFF2-40B4-BE49-F238E27FC236}">
                <a16:creationId xmlns:a16="http://schemas.microsoft.com/office/drawing/2014/main" id="{3C985E81-3485-43FE-BC4B-76F952479C20}"/>
              </a:ext>
            </a:extLst>
          </p:cNvPr>
          <p:cNvCxnSpPr>
            <a:cxnSpLocks/>
            <a:stCxn id="109" idx="1"/>
          </p:cNvCxnSpPr>
          <p:nvPr/>
        </p:nvCxnSpPr>
        <p:spPr>
          <a:xfrm flipH="1">
            <a:off x="1802711" y="7039206"/>
            <a:ext cx="385404" cy="0"/>
          </a:xfrm>
          <a:prstGeom prst="line">
            <a:avLst/>
          </a:prstGeom>
          <a:ln w="12700">
            <a:prstDash val="dash"/>
          </a:ln>
        </p:spPr>
        <p:style>
          <a:lnRef idx="1">
            <a:schemeClr val="accent1"/>
          </a:lnRef>
          <a:fillRef idx="0">
            <a:schemeClr val="accent1"/>
          </a:fillRef>
          <a:effectRef idx="0">
            <a:schemeClr val="accent1"/>
          </a:effectRef>
          <a:fontRef idx="minor">
            <a:schemeClr val="tx1"/>
          </a:fontRef>
        </p:style>
      </p:cxnSp>
      <p:sp>
        <p:nvSpPr>
          <p:cNvPr id="111" name="ZoneTexte 294">
            <a:extLst>
              <a:ext uri="{FF2B5EF4-FFF2-40B4-BE49-F238E27FC236}">
                <a16:creationId xmlns:a16="http://schemas.microsoft.com/office/drawing/2014/main" id="{8AD2EB25-3D96-4547-94A3-BCCF81E0E458}"/>
              </a:ext>
            </a:extLst>
          </p:cNvPr>
          <p:cNvSpPr txBox="1"/>
          <p:nvPr/>
        </p:nvSpPr>
        <p:spPr>
          <a:xfrm>
            <a:off x="2188115" y="7326423"/>
            <a:ext cx="2725336" cy="384721"/>
          </a:xfrm>
          <a:prstGeom prst="rect">
            <a:avLst/>
          </a:prstGeom>
          <a:solidFill>
            <a:srgbClr val="EFF1F7"/>
          </a:solidFill>
          <a:ln>
            <a:noFill/>
            <a:prstDash val="dash"/>
          </a:ln>
        </p:spPr>
        <p:txBody>
          <a:bodyPr wrap="square" lIns="72000" rIns="72000" rtlCol="0" anchor="ctr">
            <a:noAutofit/>
          </a:bodyPr>
          <a:lstStyle/>
          <a:p>
            <a:pPr algn="ctr"/>
            <a:r>
              <a:rPr lang="fr-FR" sz="950" b="1">
                <a:solidFill>
                  <a:schemeClr val="accent1"/>
                </a:solidFill>
                <a:latin typeface="Arial" panose="020B0604020202020204" pitchFamily="34" charset="0"/>
                <a:cs typeface="Arial" panose="020B0604020202020204" pitchFamily="34" charset="0"/>
              </a:rPr>
              <a:t>Faire le bilan et actualiser le projet personnalisé (en équipe d’accompagnement)</a:t>
            </a:r>
            <a:endParaRPr lang="fr-FR" sz="900" i="1">
              <a:solidFill>
                <a:schemeClr val="accent1"/>
              </a:solidFill>
              <a:latin typeface="Arial" panose="020B0604020202020204" pitchFamily="34" charset="0"/>
              <a:cs typeface="Arial" panose="020B0604020202020204" pitchFamily="34" charset="0"/>
            </a:endParaRPr>
          </a:p>
        </p:txBody>
      </p:sp>
      <p:sp>
        <p:nvSpPr>
          <p:cNvPr id="112" name="Rectangle 111">
            <a:extLst>
              <a:ext uri="{FF2B5EF4-FFF2-40B4-BE49-F238E27FC236}">
                <a16:creationId xmlns:a16="http://schemas.microsoft.com/office/drawing/2014/main" id="{4B18CC46-556C-4E0E-BE03-D9B9B6233BE2}"/>
              </a:ext>
            </a:extLst>
          </p:cNvPr>
          <p:cNvSpPr/>
          <p:nvPr/>
        </p:nvSpPr>
        <p:spPr>
          <a:xfrm>
            <a:off x="5312452" y="7326424"/>
            <a:ext cx="1224000" cy="864381"/>
          </a:xfrm>
          <a:prstGeom prst="rect">
            <a:avLst/>
          </a:prstGeom>
          <a:solidFill>
            <a:srgbClr val="FDF1F3"/>
          </a:solidFill>
          <a:ln>
            <a:no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900">
                <a:solidFill>
                  <a:schemeClr val="accent1"/>
                </a:solidFill>
                <a:latin typeface="Arial" panose="020B0604020202020204" pitchFamily="34" charset="0"/>
                <a:cs typeface="Arial" panose="020B0604020202020204" pitchFamily="34" charset="0"/>
              </a:rPr>
              <a:t>Directeur</a:t>
            </a:r>
          </a:p>
          <a:p>
            <a:r>
              <a:rPr lang="fr-FR" sz="900">
                <a:solidFill>
                  <a:schemeClr val="accent1"/>
                </a:solidFill>
                <a:latin typeface="Arial" panose="020B0604020202020204" pitchFamily="34" charset="0"/>
                <a:cs typeface="Arial" panose="020B0604020202020204" pitchFamily="34" charset="0"/>
              </a:rPr>
              <a:t>Référent usager Equipe d’accompagnement</a:t>
            </a:r>
          </a:p>
          <a:p>
            <a:r>
              <a:rPr lang="fr-FR" sz="900">
                <a:solidFill>
                  <a:schemeClr val="accent1"/>
                </a:solidFill>
                <a:latin typeface="Arial" panose="020B0604020202020204" pitchFamily="34" charset="0"/>
                <a:cs typeface="Arial" panose="020B0604020202020204" pitchFamily="34" charset="0"/>
              </a:rPr>
              <a:t>Equipe de soins</a:t>
            </a:r>
          </a:p>
        </p:txBody>
      </p:sp>
      <p:cxnSp>
        <p:nvCxnSpPr>
          <p:cNvPr id="113" name="Connecteur droit 296">
            <a:extLst>
              <a:ext uri="{FF2B5EF4-FFF2-40B4-BE49-F238E27FC236}">
                <a16:creationId xmlns:a16="http://schemas.microsoft.com/office/drawing/2014/main" id="{89EFB2E4-225D-4A35-AC1D-1FB69ACE6A56}"/>
              </a:ext>
            </a:extLst>
          </p:cNvPr>
          <p:cNvCxnSpPr>
            <a:cxnSpLocks/>
            <a:stCxn id="111" idx="1"/>
          </p:cNvCxnSpPr>
          <p:nvPr/>
        </p:nvCxnSpPr>
        <p:spPr>
          <a:xfrm flipH="1">
            <a:off x="1802848" y="7518784"/>
            <a:ext cx="385267" cy="0"/>
          </a:xfrm>
          <a:prstGeom prst="line">
            <a:avLst/>
          </a:prstGeom>
          <a:ln w="12700">
            <a:prstDash val="dash"/>
          </a:ln>
        </p:spPr>
        <p:style>
          <a:lnRef idx="1">
            <a:schemeClr val="accent1"/>
          </a:lnRef>
          <a:fillRef idx="0">
            <a:schemeClr val="accent1"/>
          </a:fillRef>
          <a:effectRef idx="0">
            <a:schemeClr val="accent1"/>
          </a:effectRef>
          <a:fontRef idx="minor">
            <a:schemeClr val="tx1"/>
          </a:fontRef>
        </p:style>
      </p:cxnSp>
      <p:sp>
        <p:nvSpPr>
          <p:cNvPr id="114" name="ZoneTexte 297">
            <a:extLst>
              <a:ext uri="{FF2B5EF4-FFF2-40B4-BE49-F238E27FC236}">
                <a16:creationId xmlns:a16="http://schemas.microsoft.com/office/drawing/2014/main" id="{FE89F1DA-80AB-4A2C-98BF-33D1570737DA}"/>
              </a:ext>
            </a:extLst>
          </p:cNvPr>
          <p:cNvSpPr txBox="1"/>
          <p:nvPr/>
        </p:nvSpPr>
        <p:spPr>
          <a:xfrm>
            <a:off x="329322" y="7326426"/>
            <a:ext cx="1460686" cy="864380"/>
          </a:xfrm>
          <a:prstGeom prst="rect">
            <a:avLst/>
          </a:prstGeom>
          <a:solidFill>
            <a:srgbClr val="F7F7F7"/>
          </a:solidFill>
          <a:ln>
            <a:noFill/>
            <a:prstDash val="dash"/>
          </a:ln>
        </p:spPr>
        <p:txBody>
          <a:bodyPr wrap="square" rtlCol="0" anchor="ctr" anchorCtr="0">
            <a:noAutofit/>
          </a:bodyPr>
          <a:lstStyle/>
          <a:p>
            <a:pPr algn="ctr"/>
            <a:r>
              <a:rPr lang="fr-FR" sz="950" b="1">
                <a:solidFill>
                  <a:schemeClr val="accent1"/>
                </a:solidFill>
                <a:latin typeface="Arial" panose="020B0604020202020204" pitchFamily="34" charset="0"/>
                <a:cs typeface="Arial" panose="020B0604020202020204" pitchFamily="34" charset="0"/>
              </a:rPr>
              <a:t>Bilan et actualisation du projet personnalisé</a:t>
            </a:r>
          </a:p>
        </p:txBody>
      </p:sp>
      <p:sp>
        <p:nvSpPr>
          <p:cNvPr id="115" name="ZoneTexte 298">
            <a:extLst>
              <a:ext uri="{FF2B5EF4-FFF2-40B4-BE49-F238E27FC236}">
                <a16:creationId xmlns:a16="http://schemas.microsoft.com/office/drawing/2014/main" id="{1EB70386-9C97-4A60-9885-42EF5D818E6F}"/>
              </a:ext>
            </a:extLst>
          </p:cNvPr>
          <p:cNvSpPr txBox="1"/>
          <p:nvPr/>
        </p:nvSpPr>
        <p:spPr>
          <a:xfrm>
            <a:off x="2188115" y="7809300"/>
            <a:ext cx="2725336" cy="384721"/>
          </a:xfrm>
          <a:prstGeom prst="rect">
            <a:avLst/>
          </a:prstGeom>
          <a:solidFill>
            <a:srgbClr val="EFF1F7"/>
          </a:solidFill>
          <a:ln>
            <a:noFill/>
            <a:prstDash val="dash"/>
          </a:ln>
        </p:spPr>
        <p:txBody>
          <a:bodyPr wrap="square" lIns="72000" rIns="72000" rtlCol="0" anchor="ctr">
            <a:noAutofit/>
          </a:bodyPr>
          <a:lstStyle/>
          <a:p>
            <a:pPr algn="ctr"/>
            <a:r>
              <a:rPr lang="fr-FR" sz="950" b="1">
                <a:solidFill>
                  <a:schemeClr val="accent1"/>
                </a:solidFill>
                <a:latin typeface="Arial" panose="020B0604020202020204" pitchFamily="34" charset="0"/>
                <a:cs typeface="Arial" panose="020B0604020202020204" pitchFamily="34" charset="0"/>
              </a:rPr>
              <a:t>Faire le bilan et actualiser le projet personnalisé (avec l'usager)</a:t>
            </a:r>
            <a:endParaRPr lang="fr-FR" sz="900" i="1">
              <a:solidFill>
                <a:schemeClr val="accent1"/>
              </a:solidFill>
              <a:latin typeface="Arial" panose="020B0604020202020204" pitchFamily="34" charset="0"/>
              <a:cs typeface="Arial" panose="020B0604020202020204" pitchFamily="34" charset="0"/>
            </a:endParaRPr>
          </a:p>
        </p:txBody>
      </p:sp>
      <p:cxnSp>
        <p:nvCxnSpPr>
          <p:cNvPr id="141" name="Connecteur droit 299">
            <a:extLst>
              <a:ext uri="{FF2B5EF4-FFF2-40B4-BE49-F238E27FC236}">
                <a16:creationId xmlns:a16="http://schemas.microsoft.com/office/drawing/2014/main" id="{F1464B3F-ADB3-4EBF-AC7B-C5CF1D5553B2}"/>
              </a:ext>
            </a:extLst>
          </p:cNvPr>
          <p:cNvCxnSpPr>
            <a:cxnSpLocks/>
            <a:stCxn id="115" idx="1"/>
          </p:cNvCxnSpPr>
          <p:nvPr/>
        </p:nvCxnSpPr>
        <p:spPr>
          <a:xfrm flipH="1">
            <a:off x="1802711" y="8001661"/>
            <a:ext cx="385404" cy="0"/>
          </a:xfrm>
          <a:prstGeom prst="line">
            <a:avLst/>
          </a:prstGeom>
          <a:ln w="12700">
            <a:prstDash val="dash"/>
          </a:ln>
        </p:spPr>
        <p:style>
          <a:lnRef idx="1">
            <a:schemeClr val="accent1"/>
          </a:lnRef>
          <a:fillRef idx="0">
            <a:schemeClr val="accent1"/>
          </a:fillRef>
          <a:effectRef idx="0">
            <a:schemeClr val="accent1"/>
          </a:effectRef>
          <a:fontRef idx="minor">
            <a:schemeClr val="tx1"/>
          </a:fontRef>
        </p:style>
      </p:cxnSp>
      <p:sp>
        <p:nvSpPr>
          <p:cNvPr id="142" name="ZoneTexte 163">
            <a:extLst>
              <a:ext uri="{FF2B5EF4-FFF2-40B4-BE49-F238E27FC236}">
                <a16:creationId xmlns:a16="http://schemas.microsoft.com/office/drawing/2014/main" id="{5321ECC7-F290-43B2-9F0F-F3304E3B4CCE}"/>
              </a:ext>
            </a:extLst>
          </p:cNvPr>
          <p:cNvSpPr txBox="1"/>
          <p:nvPr/>
        </p:nvSpPr>
        <p:spPr>
          <a:xfrm>
            <a:off x="2188115" y="8342627"/>
            <a:ext cx="2725336" cy="376299"/>
          </a:xfrm>
          <a:prstGeom prst="rect">
            <a:avLst/>
          </a:prstGeom>
          <a:solidFill>
            <a:srgbClr val="EFF1F7"/>
          </a:solidFill>
          <a:ln>
            <a:noFill/>
            <a:prstDash val="dash"/>
          </a:ln>
        </p:spPr>
        <p:txBody>
          <a:bodyPr wrap="square" lIns="72000" rIns="72000" rtlCol="0" anchor="ctr">
            <a:noAutofit/>
          </a:bodyPr>
          <a:lstStyle/>
          <a:p>
            <a:pPr algn="ctr"/>
            <a:r>
              <a:rPr lang="fr-FR" sz="950" b="1">
                <a:solidFill>
                  <a:schemeClr val="accent1"/>
                </a:solidFill>
                <a:latin typeface="Arial" panose="020B0604020202020204" pitchFamily="34" charset="0"/>
                <a:cs typeface="Arial" panose="020B0604020202020204" pitchFamily="34" charset="0"/>
              </a:rPr>
              <a:t>Gérer la transmission des éléments du dossier aux autres structures/établissement de santé</a:t>
            </a:r>
            <a:endParaRPr lang="fr-FR" sz="900" i="1">
              <a:solidFill>
                <a:schemeClr val="accent1"/>
              </a:solidFill>
              <a:latin typeface="Arial" panose="020B0604020202020204" pitchFamily="34" charset="0"/>
              <a:cs typeface="Arial" panose="020B0604020202020204" pitchFamily="34" charset="0"/>
            </a:endParaRPr>
          </a:p>
        </p:txBody>
      </p:sp>
      <p:sp>
        <p:nvSpPr>
          <p:cNvPr id="143" name="Rectangle 142">
            <a:extLst>
              <a:ext uri="{FF2B5EF4-FFF2-40B4-BE49-F238E27FC236}">
                <a16:creationId xmlns:a16="http://schemas.microsoft.com/office/drawing/2014/main" id="{F7D432E4-270C-4712-A1DA-C2BA3E81814D}"/>
              </a:ext>
            </a:extLst>
          </p:cNvPr>
          <p:cNvSpPr/>
          <p:nvPr/>
        </p:nvSpPr>
        <p:spPr>
          <a:xfrm>
            <a:off x="5312452" y="8336344"/>
            <a:ext cx="1224000" cy="376299"/>
          </a:xfrm>
          <a:prstGeom prst="rect">
            <a:avLst/>
          </a:prstGeom>
          <a:solidFill>
            <a:srgbClr val="FDF1F3"/>
          </a:solidFill>
          <a:ln>
            <a:no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900">
                <a:solidFill>
                  <a:schemeClr val="accent1"/>
                </a:solidFill>
                <a:latin typeface="Arial" panose="020B0604020202020204" pitchFamily="34" charset="0"/>
                <a:cs typeface="Arial" panose="020B0604020202020204" pitchFamily="34" charset="0"/>
              </a:rPr>
              <a:t>Référent usager</a:t>
            </a:r>
            <a:endParaRPr lang="fr-FR" sz="900">
              <a:solidFill>
                <a:schemeClr val="accent1"/>
              </a:solidFill>
              <a:highlight>
                <a:srgbClr val="FFFF00"/>
              </a:highlight>
              <a:latin typeface="Arial" panose="020B0604020202020204" pitchFamily="34" charset="0"/>
              <a:cs typeface="Arial" panose="020B0604020202020204" pitchFamily="34" charset="0"/>
            </a:endParaRPr>
          </a:p>
        </p:txBody>
      </p:sp>
      <p:cxnSp>
        <p:nvCxnSpPr>
          <p:cNvPr id="144" name="Connecteur droit 166">
            <a:extLst>
              <a:ext uri="{FF2B5EF4-FFF2-40B4-BE49-F238E27FC236}">
                <a16:creationId xmlns:a16="http://schemas.microsoft.com/office/drawing/2014/main" id="{E70DB575-A448-4BAD-B854-EDFFFDA1310F}"/>
              </a:ext>
            </a:extLst>
          </p:cNvPr>
          <p:cNvCxnSpPr>
            <a:cxnSpLocks/>
          </p:cNvCxnSpPr>
          <p:nvPr/>
        </p:nvCxnSpPr>
        <p:spPr>
          <a:xfrm flipH="1" flipV="1">
            <a:off x="1777171" y="8530583"/>
            <a:ext cx="398107" cy="1"/>
          </a:xfrm>
          <a:prstGeom prst="line">
            <a:avLst/>
          </a:prstGeom>
          <a:ln w="12700">
            <a:prstDash val="dash"/>
          </a:ln>
        </p:spPr>
        <p:style>
          <a:lnRef idx="1">
            <a:schemeClr val="accent1"/>
          </a:lnRef>
          <a:fillRef idx="0">
            <a:schemeClr val="accent1"/>
          </a:fillRef>
          <a:effectRef idx="0">
            <a:schemeClr val="accent1"/>
          </a:effectRef>
          <a:fontRef idx="minor">
            <a:schemeClr val="tx1"/>
          </a:fontRef>
        </p:style>
      </p:cxnSp>
      <p:sp>
        <p:nvSpPr>
          <p:cNvPr id="145" name="ZoneTexte 285">
            <a:extLst>
              <a:ext uri="{FF2B5EF4-FFF2-40B4-BE49-F238E27FC236}">
                <a16:creationId xmlns:a16="http://schemas.microsoft.com/office/drawing/2014/main" id="{E14B535B-0E7A-48E6-BF85-C785E77B1BB4}"/>
              </a:ext>
            </a:extLst>
          </p:cNvPr>
          <p:cNvSpPr txBox="1"/>
          <p:nvPr/>
        </p:nvSpPr>
        <p:spPr>
          <a:xfrm>
            <a:off x="329322" y="8319645"/>
            <a:ext cx="1460686" cy="422262"/>
          </a:xfrm>
          <a:prstGeom prst="rect">
            <a:avLst/>
          </a:prstGeom>
          <a:solidFill>
            <a:srgbClr val="F7F7F7"/>
          </a:solidFill>
          <a:ln>
            <a:noFill/>
            <a:prstDash val="dash"/>
          </a:ln>
        </p:spPr>
        <p:txBody>
          <a:bodyPr wrap="square" rtlCol="0" anchor="ctr" anchorCtr="0">
            <a:noAutofit/>
          </a:bodyPr>
          <a:lstStyle/>
          <a:p>
            <a:pPr algn="ctr"/>
            <a:r>
              <a:rPr lang="fr-FR" sz="950" b="1">
                <a:solidFill>
                  <a:schemeClr val="accent1"/>
                </a:solidFill>
                <a:latin typeface="Arial" panose="020B0604020202020204" pitchFamily="34" charset="0"/>
                <a:cs typeface="Arial" panose="020B0604020202020204" pitchFamily="34" charset="0"/>
              </a:rPr>
              <a:t>Gérer les mouvements avec l'extérieur</a:t>
            </a:r>
          </a:p>
        </p:txBody>
      </p:sp>
      <p:sp>
        <p:nvSpPr>
          <p:cNvPr id="153" name="Rectangle: Rounded Corners 152">
            <a:extLst>
              <a:ext uri="{FF2B5EF4-FFF2-40B4-BE49-F238E27FC236}">
                <a16:creationId xmlns:a16="http://schemas.microsoft.com/office/drawing/2014/main" id="{38D200FD-B936-477C-8404-690B4660CE5E}"/>
              </a:ext>
            </a:extLst>
          </p:cNvPr>
          <p:cNvSpPr/>
          <p:nvPr/>
        </p:nvSpPr>
        <p:spPr>
          <a:xfrm rot="16200000">
            <a:off x="-787990" y="2662548"/>
            <a:ext cx="1874406" cy="150927"/>
          </a:xfrm>
          <a:prstGeom prst="roundRect">
            <a:avLst/>
          </a:prstGeom>
          <a:solidFill>
            <a:srgbClr val="D91F4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000">
                <a:latin typeface="Arial" panose="020B0604020202020204" pitchFamily="34" charset="0"/>
                <a:cs typeface="Arial" panose="020B0604020202020204" pitchFamily="34" charset="0"/>
              </a:rPr>
              <a:t>Soigner</a:t>
            </a:r>
          </a:p>
        </p:txBody>
      </p:sp>
      <p:sp>
        <p:nvSpPr>
          <p:cNvPr id="154" name="Rectangle: Rounded Corners 153">
            <a:extLst>
              <a:ext uri="{FF2B5EF4-FFF2-40B4-BE49-F238E27FC236}">
                <a16:creationId xmlns:a16="http://schemas.microsoft.com/office/drawing/2014/main" id="{07D960AF-AEF8-4170-95A5-8C74916E160B}"/>
              </a:ext>
            </a:extLst>
          </p:cNvPr>
          <p:cNvSpPr/>
          <p:nvPr/>
        </p:nvSpPr>
        <p:spPr>
          <a:xfrm rot="16200000">
            <a:off x="-2246089" y="6194968"/>
            <a:ext cx="4790603" cy="150927"/>
          </a:xfrm>
          <a:prstGeom prst="roundRect">
            <a:avLst/>
          </a:prstGeom>
          <a:solidFill>
            <a:srgbClr val="D91F4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000">
                <a:latin typeface="Arial" panose="020B0604020202020204" pitchFamily="34" charset="0"/>
                <a:cs typeface="Arial" panose="020B0604020202020204" pitchFamily="34" charset="0"/>
              </a:rPr>
              <a:t>Accompagner le projet personnalisé</a:t>
            </a:r>
          </a:p>
        </p:txBody>
      </p:sp>
    </p:spTree>
    <p:extLst>
      <p:ext uri="{BB962C8B-B14F-4D97-AF65-F5344CB8AC3E}">
        <p14:creationId xmlns:p14="http://schemas.microsoft.com/office/powerpoint/2010/main" val="30315341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266"/>
                                        </p:tgtEl>
                                        <p:attrNameLst>
                                          <p:attrName>style.visibility</p:attrName>
                                        </p:attrNameLst>
                                      </p:cBhvr>
                                      <p:to>
                                        <p:strVal val="visible"/>
                                      </p:to>
                                    </p:set>
                                    <p:animEffect transition="in" filter="fade">
                                      <p:cBhvr>
                                        <p:cTn id="7" dur="700"/>
                                        <p:tgtEl>
                                          <p:spTgt spid="266"/>
                                        </p:tgtEl>
                                      </p:cBhvr>
                                    </p:animEffect>
                                  </p:childTnLst>
                                </p:cTn>
                              </p:par>
                              <p:par>
                                <p:cTn id="8" presetID="42" presetClass="path" presetSubtype="0" decel="100000" fill="hold" nodeType="withEffect">
                                  <p:stCondLst>
                                    <p:cond delay="0"/>
                                  </p:stCondLst>
                                  <p:childTnLst>
                                    <p:animMotion origin="layout" path="M 2.22222E-6 2.82051E-6 L 2.22222E-6 0.075 " pathEditMode="relative" rAng="0" ptsTypes="AA">
                                      <p:cBhvr>
                                        <p:cTn id="9" dur="1050" spd="-100000" fill="hold"/>
                                        <p:tgtEl>
                                          <p:spTgt spid="266"/>
                                        </p:tgtEl>
                                        <p:attrNameLst>
                                          <p:attrName>ppt_x</p:attrName>
                                          <p:attrName>ppt_y</p:attrName>
                                        </p:attrNameLst>
                                      </p:cBhvr>
                                      <p:rCtr x="0" y="375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 name="Rectangle 86">
            <a:extLst>
              <a:ext uri="{FF2B5EF4-FFF2-40B4-BE49-F238E27FC236}">
                <a16:creationId xmlns:a16="http://schemas.microsoft.com/office/drawing/2014/main" id="{1DE323F2-7558-42B5-81C8-19911B6CC31A}"/>
              </a:ext>
            </a:extLst>
          </p:cNvPr>
          <p:cNvSpPr/>
          <p:nvPr/>
        </p:nvSpPr>
        <p:spPr>
          <a:xfrm>
            <a:off x="3120181" y="112858"/>
            <a:ext cx="3561610" cy="600942"/>
          </a:xfrm>
          <a:prstGeom prst="rect">
            <a:avLst/>
          </a:prstGeom>
          <a:solidFill>
            <a:schemeClr val="accent1">
              <a:alpha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21500" tIns="72000" rIns="121500" bIns="72000" rtlCol="0" anchor="ctr">
            <a:noAutofit/>
          </a:bodyPr>
          <a:lstStyle/>
          <a:p>
            <a:pPr marL="160731" marR="0" lvl="0" indent="-160731" algn="l" defTabSz="514342" rtl="0" eaLnBrk="1" fontAlgn="auto" latinLnBrk="0" hangingPunct="1">
              <a:lnSpc>
                <a:spcPct val="100000"/>
              </a:lnSpc>
              <a:spcBef>
                <a:spcPts val="0"/>
              </a:spcBef>
              <a:spcAft>
                <a:spcPts val="0"/>
              </a:spcAft>
              <a:buClrTx/>
              <a:buSzTx/>
              <a:buFontTx/>
              <a:buBlip>
                <a:blip r:embed="rId3"/>
              </a:buBlip>
              <a:tabLst/>
              <a:defRPr/>
            </a:pPr>
            <a:r>
              <a:rPr kumimoji="0" lang="fr-FR" sz="1200" b="0" i="0" u="none" strike="noStrike" kern="1200" cap="none" spc="0" normalizeH="0" baseline="0" noProof="0">
                <a:ln>
                  <a:noFill/>
                </a:ln>
                <a:solidFill>
                  <a:srgbClr val="D91F41"/>
                </a:solidFill>
                <a:effectLst/>
                <a:uLnTx/>
                <a:uFillTx/>
                <a:latin typeface="Arial" panose="020B0604020202020204" pitchFamily="34" charset="0"/>
                <a:cs typeface="Arial" panose="020B0604020202020204" pitchFamily="34" charset="0"/>
              </a:rPr>
              <a:t>Dimension 2 – Déploiement du SI MS </a:t>
            </a:r>
            <a:br>
              <a:rPr kumimoji="0" lang="fr-FR" sz="1200" b="0" i="0" u="none" strike="noStrike" kern="1200" cap="none" spc="0" normalizeH="0" baseline="0" noProof="0">
                <a:ln>
                  <a:noFill/>
                </a:ln>
                <a:solidFill>
                  <a:srgbClr val="D91F41"/>
                </a:solidFill>
                <a:effectLst/>
                <a:uLnTx/>
                <a:uFillTx/>
                <a:latin typeface="Arial" panose="020B0604020202020204" pitchFamily="34" charset="0"/>
                <a:cs typeface="Arial" panose="020B0604020202020204" pitchFamily="34" charset="0"/>
              </a:rPr>
            </a:br>
            <a:r>
              <a:rPr kumimoji="0" lang="fr-FR" sz="1200" b="0" i="0" u="none" strike="noStrike" kern="1200" cap="none" spc="0" normalizeH="0" baseline="0" noProof="0">
                <a:ln>
                  <a:noFill/>
                </a:ln>
                <a:solidFill>
                  <a:srgbClr val="0A2463"/>
                </a:solidFill>
                <a:effectLst/>
                <a:uLnTx/>
                <a:uFillTx/>
                <a:latin typeface="Arial" panose="020B0604020202020204" pitchFamily="34" charset="0"/>
                <a:cs typeface="Arial" panose="020B0604020202020204" pitchFamily="34" charset="0"/>
              </a:rPr>
              <a:t>Brique fonctionnelle </a:t>
            </a:r>
            <a:r>
              <a:rPr lang="fr-FR" sz="1200">
                <a:solidFill>
                  <a:srgbClr val="0A2463"/>
                </a:solidFill>
                <a:latin typeface="Arial" panose="020B0604020202020204" pitchFamily="34" charset="0"/>
                <a:cs typeface="Arial" panose="020B0604020202020204" pitchFamily="34" charset="0"/>
              </a:rPr>
              <a:t>Accompagnement de l’usager</a:t>
            </a:r>
            <a:endParaRPr kumimoji="0" lang="fr-FR" sz="1200" b="0" i="0" u="none" strike="noStrike" kern="1200" cap="none" spc="0" normalizeH="0" baseline="0" noProof="0">
              <a:ln>
                <a:noFill/>
              </a:ln>
              <a:solidFill>
                <a:srgbClr val="0A2463"/>
              </a:solidFill>
              <a:effectLst/>
              <a:uLnTx/>
              <a:uFillTx/>
              <a:latin typeface="Arial" panose="020B0604020202020204" pitchFamily="34" charset="0"/>
              <a:cs typeface="Arial" panose="020B0604020202020204" pitchFamily="34" charset="0"/>
            </a:endParaRPr>
          </a:p>
        </p:txBody>
      </p:sp>
      <p:sp>
        <p:nvSpPr>
          <p:cNvPr id="89" name="Rectangle 88">
            <a:extLst>
              <a:ext uri="{FF2B5EF4-FFF2-40B4-BE49-F238E27FC236}">
                <a16:creationId xmlns:a16="http://schemas.microsoft.com/office/drawing/2014/main" id="{478C0BB8-58DD-43D7-8032-C058F629F876}"/>
              </a:ext>
            </a:extLst>
          </p:cNvPr>
          <p:cNvSpPr/>
          <p:nvPr/>
        </p:nvSpPr>
        <p:spPr>
          <a:xfrm>
            <a:off x="119210" y="9658084"/>
            <a:ext cx="3108296" cy="19126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fr-FR" sz="700" b="0" i="0" u="none" strike="noStrike" kern="1200" cap="none" spc="0" normalizeH="0" baseline="0" noProof="0">
                <a:ln>
                  <a:noFill/>
                </a:ln>
                <a:solidFill>
                  <a:srgbClr val="FFFFFF">
                    <a:lumMod val="50000"/>
                  </a:srgbClr>
                </a:solidFill>
                <a:effectLst/>
                <a:uLnTx/>
                <a:uFillTx/>
                <a:latin typeface="Arial" panose="020B0604020202020204" pitchFamily="34" charset="0"/>
                <a:cs typeface="Arial" panose="020B0604020202020204" pitchFamily="34" charset="0"/>
              </a:rPr>
              <a:t>Retour d’expérience – Sous-kit Dimension n°2 – Déploiement du SI MS</a:t>
            </a:r>
          </a:p>
        </p:txBody>
      </p:sp>
      <p:sp>
        <p:nvSpPr>
          <p:cNvPr id="92" name="Freeform: Shape 91">
            <a:extLst>
              <a:ext uri="{FF2B5EF4-FFF2-40B4-BE49-F238E27FC236}">
                <a16:creationId xmlns:a16="http://schemas.microsoft.com/office/drawing/2014/main" id="{C984F5EB-6CBC-4CFD-B9B2-AEF51BE507F7}"/>
              </a:ext>
            </a:extLst>
          </p:cNvPr>
          <p:cNvSpPr/>
          <p:nvPr/>
        </p:nvSpPr>
        <p:spPr>
          <a:xfrm>
            <a:off x="5033501" y="8985774"/>
            <a:ext cx="1824499" cy="1668195"/>
          </a:xfrm>
          <a:custGeom>
            <a:avLst/>
            <a:gdLst>
              <a:gd name="connsiteX0" fmla="*/ 1211997 w 3243554"/>
              <a:gd name="connsiteY0" fmla="*/ 0 h 2965680"/>
              <a:gd name="connsiteX1" fmla="*/ 3243554 w 3243554"/>
              <a:gd name="connsiteY1" fmla="*/ 0 h 2965680"/>
              <a:gd name="connsiteX2" fmla="*/ 3175663 w 3243554"/>
              <a:gd name="connsiteY2" fmla="*/ 166158 h 2965680"/>
              <a:gd name="connsiteX3" fmla="*/ 2941442 w 3243554"/>
              <a:gd name="connsiteY3" fmla="*/ 739537 h 2965680"/>
              <a:gd name="connsiteX4" fmla="*/ 814532 w 3243554"/>
              <a:gd name="connsiteY4" fmla="*/ 2965680 h 2965680"/>
              <a:gd name="connsiteX5" fmla="*/ 0 w 3243554"/>
              <a:gd name="connsiteY5" fmla="*/ 2965680 h 2965680"/>
              <a:gd name="connsiteX6" fmla="*/ 1157031 w 3243554"/>
              <a:gd name="connsiteY6" fmla="*/ 134510 h 29656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243554" h="2965680">
                <a:moveTo>
                  <a:pt x="1211997" y="0"/>
                </a:moveTo>
                <a:lnTo>
                  <a:pt x="3243554" y="0"/>
                </a:lnTo>
                <a:lnTo>
                  <a:pt x="3175663" y="166158"/>
                </a:lnTo>
                <a:cubicBezTo>
                  <a:pt x="3055606" y="459998"/>
                  <a:pt x="2966260" y="678704"/>
                  <a:pt x="2941442" y="739537"/>
                </a:cubicBezTo>
                <a:cubicBezTo>
                  <a:pt x="2412818" y="2033248"/>
                  <a:pt x="2042779" y="2965680"/>
                  <a:pt x="814532" y="2965680"/>
                </a:cubicBezTo>
                <a:lnTo>
                  <a:pt x="0" y="2965680"/>
                </a:lnTo>
                <a:cubicBezTo>
                  <a:pt x="0" y="2965680"/>
                  <a:pt x="714904" y="1216443"/>
                  <a:pt x="1157031" y="134510"/>
                </a:cubicBezTo>
                <a:close/>
              </a:path>
            </a:pathLst>
          </a:custGeom>
          <a:gradFill>
            <a:gsLst>
              <a:gs pos="5000">
                <a:schemeClr val="accent2"/>
              </a:gs>
              <a:gs pos="80000">
                <a:schemeClr val="accent2">
                  <a:alpha val="0"/>
                </a:schemeClr>
              </a:gs>
            </a:gsLst>
            <a:lin ang="16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4655" tIns="32327" rIns="64655" bIns="32327" numCol="1" spcCol="0" rtlCol="0" fromWordArt="0" anchor="ctr" anchorCtr="0" forceAA="0" compatLnSpc="1">
            <a:prstTxWarp prst="textNoShape">
              <a:avLst/>
            </a:prstTxWarp>
            <a:noAutofit/>
          </a:bodyPr>
          <a:lstStyle/>
          <a:p>
            <a:pPr marL="0" marR="0" lvl="0" indent="0" algn="ctr" defTabSz="514342" rtl="0" eaLnBrk="1" fontAlgn="auto" latinLnBrk="0" hangingPunct="1">
              <a:lnSpc>
                <a:spcPct val="100000"/>
              </a:lnSpc>
              <a:spcBef>
                <a:spcPts val="0"/>
              </a:spcBef>
              <a:spcAft>
                <a:spcPts val="0"/>
              </a:spcAft>
              <a:buClrTx/>
              <a:buSzTx/>
              <a:buFontTx/>
              <a:buNone/>
              <a:tabLst/>
              <a:defRPr/>
            </a:pPr>
            <a:endParaRPr kumimoji="0" lang="de-DE" sz="1273" b="0" i="0" u="none" strike="noStrike" kern="1200" cap="none" spc="0" normalizeH="0" baseline="0" noProof="0">
              <a:ln>
                <a:noFill/>
              </a:ln>
              <a:solidFill>
                <a:srgbClr val="FFFFFF"/>
              </a:solidFill>
              <a:effectLst/>
              <a:uLnTx/>
              <a:uFillTx/>
              <a:latin typeface="Arial" panose="020B0604020202020204" pitchFamily="34" charset="0"/>
              <a:cs typeface="Arial" panose="020B0604020202020204" pitchFamily="34" charset="0"/>
            </a:endParaRPr>
          </a:p>
        </p:txBody>
      </p:sp>
      <p:sp>
        <p:nvSpPr>
          <p:cNvPr id="93" name="Graphic 43">
            <a:extLst>
              <a:ext uri="{FF2B5EF4-FFF2-40B4-BE49-F238E27FC236}">
                <a16:creationId xmlns:a16="http://schemas.microsoft.com/office/drawing/2014/main" id="{65CE673F-A993-466F-A038-4F926E773D03}"/>
              </a:ext>
            </a:extLst>
          </p:cNvPr>
          <p:cNvSpPr/>
          <p:nvPr/>
        </p:nvSpPr>
        <p:spPr>
          <a:xfrm>
            <a:off x="6270051" y="8507630"/>
            <a:ext cx="1039950" cy="1305732"/>
          </a:xfrm>
          <a:custGeom>
            <a:avLst/>
            <a:gdLst>
              <a:gd name="connsiteX0" fmla="*/ 1264253 w 1601342"/>
              <a:gd name="connsiteY0" fmla="*/ 0 h 2010594"/>
              <a:gd name="connsiteX1" fmla="*/ 572453 w 1601342"/>
              <a:gd name="connsiteY1" fmla="*/ 609778 h 2010594"/>
              <a:gd name="connsiteX2" fmla="*/ 0 w 1601342"/>
              <a:gd name="connsiteY2" fmla="*/ 2010594 h 2010594"/>
              <a:gd name="connsiteX3" fmla="*/ 312611 w 1601342"/>
              <a:gd name="connsiteY3" fmla="*/ 2010594 h 2010594"/>
              <a:gd name="connsiteX4" fmla="*/ 1128903 w 1601342"/>
              <a:gd name="connsiteY4" fmla="*/ 1156220 h 2010594"/>
              <a:gd name="connsiteX5" fmla="*/ 1601343 w 1601342"/>
              <a:gd name="connsiteY5" fmla="*/ 0 h 20105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601342" h="2010594">
                <a:moveTo>
                  <a:pt x="1264253" y="0"/>
                </a:moveTo>
                <a:cubicBezTo>
                  <a:pt x="915257" y="0"/>
                  <a:pt x="676275" y="356053"/>
                  <a:pt x="572453" y="609778"/>
                </a:cubicBezTo>
                <a:cubicBezTo>
                  <a:pt x="531114" y="711059"/>
                  <a:pt x="0" y="2010594"/>
                  <a:pt x="0" y="2010594"/>
                </a:cubicBezTo>
                <a:lnTo>
                  <a:pt x="312611" y="2010594"/>
                </a:lnTo>
                <a:cubicBezTo>
                  <a:pt x="784003" y="2010594"/>
                  <a:pt x="926021" y="1652735"/>
                  <a:pt x="1128903" y="1156220"/>
                </a:cubicBezTo>
                <a:cubicBezTo>
                  <a:pt x="1167003" y="1062832"/>
                  <a:pt x="1601343" y="0"/>
                  <a:pt x="1601343" y="0"/>
                </a:cubicBezTo>
                <a:close/>
              </a:path>
            </a:pathLst>
          </a:custGeom>
          <a:gradFill>
            <a:gsLst>
              <a:gs pos="0">
                <a:schemeClr val="accent2">
                  <a:alpha val="50000"/>
                </a:schemeClr>
              </a:gs>
              <a:gs pos="100000">
                <a:schemeClr val="accent2">
                  <a:alpha val="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4655" tIns="32327" rIns="64655" bIns="32327" numCol="1" spcCol="0" rtlCol="0" fromWordArt="0" anchor="ctr" anchorCtr="0" forceAA="0" compatLnSpc="1">
            <a:prstTxWarp prst="textNoShape">
              <a:avLst/>
            </a:prstTxWarp>
            <a:noAutofit/>
          </a:bodyPr>
          <a:lstStyle/>
          <a:p>
            <a:pPr marL="0" marR="0" lvl="0" indent="0" algn="ctr" defTabSz="514342" rtl="0" eaLnBrk="1" fontAlgn="auto" latinLnBrk="0" hangingPunct="1">
              <a:lnSpc>
                <a:spcPct val="100000"/>
              </a:lnSpc>
              <a:spcBef>
                <a:spcPts val="0"/>
              </a:spcBef>
              <a:spcAft>
                <a:spcPts val="0"/>
              </a:spcAft>
              <a:buClrTx/>
              <a:buSzTx/>
              <a:buFontTx/>
              <a:buNone/>
              <a:tabLst/>
              <a:defRPr/>
            </a:pPr>
            <a:endParaRPr kumimoji="0" lang="de-DE" sz="1273" b="0" i="0" u="none" strike="noStrike" kern="1200" cap="none" spc="0" normalizeH="0" baseline="0" noProof="0">
              <a:ln>
                <a:noFill/>
              </a:ln>
              <a:solidFill>
                <a:srgbClr val="FFFFFF"/>
              </a:solidFill>
              <a:effectLst/>
              <a:uLnTx/>
              <a:uFillTx/>
              <a:latin typeface="Arial" panose="020B0604020202020204" pitchFamily="34" charset="0"/>
              <a:cs typeface="Arial" panose="020B0604020202020204" pitchFamily="34" charset="0"/>
            </a:endParaRPr>
          </a:p>
        </p:txBody>
      </p:sp>
      <p:sp>
        <p:nvSpPr>
          <p:cNvPr id="169" name="ZoneTexte 168">
            <a:extLst>
              <a:ext uri="{FF2B5EF4-FFF2-40B4-BE49-F238E27FC236}">
                <a16:creationId xmlns:a16="http://schemas.microsoft.com/office/drawing/2014/main" id="{79D63C4D-9A01-498C-BB2E-DB8ECED444E6}"/>
              </a:ext>
            </a:extLst>
          </p:cNvPr>
          <p:cNvSpPr txBox="1"/>
          <p:nvPr/>
        </p:nvSpPr>
        <p:spPr>
          <a:xfrm>
            <a:off x="2188184" y="1419277"/>
            <a:ext cx="2725199" cy="261610"/>
          </a:xfrm>
          <a:prstGeom prst="rect">
            <a:avLst/>
          </a:prstGeom>
          <a:noFill/>
        </p:spPr>
        <p:txBody>
          <a:bodyPr wrap="square">
            <a:spAutoFit/>
          </a:bodyPr>
          <a:lstStyle/>
          <a:p>
            <a:pPr algn="ctr"/>
            <a:r>
              <a:rPr lang="fr-FR" sz="1100" b="1">
                <a:solidFill>
                  <a:schemeClr val="accent1"/>
                </a:solidFill>
                <a:latin typeface="Arial" panose="020B0604020202020204" pitchFamily="34" charset="0"/>
                <a:cs typeface="Arial" panose="020B0604020202020204" pitchFamily="34" charset="0"/>
              </a:rPr>
              <a:t>Actions à réaliser dans le DUI</a:t>
            </a:r>
          </a:p>
        </p:txBody>
      </p:sp>
      <p:sp>
        <p:nvSpPr>
          <p:cNvPr id="170" name="ZoneTexte 169">
            <a:extLst>
              <a:ext uri="{FF2B5EF4-FFF2-40B4-BE49-F238E27FC236}">
                <a16:creationId xmlns:a16="http://schemas.microsoft.com/office/drawing/2014/main" id="{A2DAFEBF-95FC-4477-8CD6-E402D81ED12E}"/>
              </a:ext>
            </a:extLst>
          </p:cNvPr>
          <p:cNvSpPr txBox="1"/>
          <p:nvPr/>
        </p:nvSpPr>
        <p:spPr>
          <a:xfrm>
            <a:off x="5252484" y="1406207"/>
            <a:ext cx="1293749" cy="261610"/>
          </a:xfrm>
          <a:prstGeom prst="rect">
            <a:avLst/>
          </a:prstGeom>
          <a:noFill/>
        </p:spPr>
        <p:txBody>
          <a:bodyPr wrap="square" rtlCol="0">
            <a:spAutoFit/>
          </a:bodyPr>
          <a:lstStyle/>
          <a:p>
            <a:pPr algn="ctr"/>
            <a:r>
              <a:rPr lang="fr-FR" sz="1100" b="1">
                <a:solidFill>
                  <a:srgbClr val="D91F41"/>
                </a:solidFill>
                <a:latin typeface="Arial" panose="020B0604020202020204" pitchFamily="34" charset="0"/>
                <a:cs typeface="Arial" panose="020B0604020202020204" pitchFamily="34" charset="0"/>
              </a:rPr>
              <a:t>Utilisateurs clés</a:t>
            </a:r>
          </a:p>
        </p:txBody>
      </p:sp>
      <p:cxnSp>
        <p:nvCxnSpPr>
          <p:cNvPr id="172" name="Connecteur droit 285">
            <a:extLst>
              <a:ext uri="{FF2B5EF4-FFF2-40B4-BE49-F238E27FC236}">
                <a16:creationId xmlns:a16="http://schemas.microsoft.com/office/drawing/2014/main" id="{8179B3A4-17A9-42F7-B6DF-FAA0FFF73F08}"/>
              </a:ext>
            </a:extLst>
          </p:cNvPr>
          <p:cNvCxnSpPr>
            <a:cxnSpLocks/>
          </p:cNvCxnSpPr>
          <p:nvPr/>
        </p:nvCxnSpPr>
        <p:spPr>
          <a:xfrm>
            <a:off x="2188183" y="1696141"/>
            <a:ext cx="2725200" cy="0"/>
          </a:xfrm>
          <a:prstGeom prst="line">
            <a:avLst/>
          </a:prstGeom>
          <a:ln w="28575">
            <a:solidFill>
              <a:schemeClr val="accent4">
                <a:lumMod val="9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74" name="Connecteur droit 285">
            <a:extLst>
              <a:ext uri="{FF2B5EF4-FFF2-40B4-BE49-F238E27FC236}">
                <a16:creationId xmlns:a16="http://schemas.microsoft.com/office/drawing/2014/main" id="{9322BE51-66EF-4E17-ACF5-0156BFFC422F}"/>
              </a:ext>
            </a:extLst>
          </p:cNvPr>
          <p:cNvCxnSpPr>
            <a:cxnSpLocks/>
          </p:cNvCxnSpPr>
          <p:nvPr/>
        </p:nvCxnSpPr>
        <p:spPr>
          <a:xfrm>
            <a:off x="5312452" y="1696141"/>
            <a:ext cx="1224000" cy="0"/>
          </a:xfrm>
          <a:prstGeom prst="line">
            <a:avLst/>
          </a:prstGeom>
          <a:ln w="28575">
            <a:solidFill>
              <a:schemeClr val="accent2">
                <a:lumMod val="20000"/>
                <a:lumOff val="8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264" name="Connecteur droit 285">
            <a:extLst>
              <a:ext uri="{FF2B5EF4-FFF2-40B4-BE49-F238E27FC236}">
                <a16:creationId xmlns:a16="http://schemas.microsoft.com/office/drawing/2014/main" id="{201BD467-9ACF-4CED-A945-95431DE5C75A}"/>
              </a:ext>
            </a:extLst>
          </p:cNvPr>
          <p:cNvCxnSpPr>
            <a:cxnSpLocks/>
          </p:cNvCxnSpPr>
          <p:nvPr/>
        </p:nvCxnSpPr>
        <p:spPr>
          <a:xfrm>
            <a:off x="189529" y="1167807"/>
            <a:ext cx="6480000" cy="0"/>
          </a:xfrm>
          <a:prstGeom prst="line">
            <a:avLst/>
          </a:prstGeom>
          <a:ln w="12700">
            <a:solidFill>
              <a:srgbClr val="D91F41"/>
            </a:solidFill>
          </a:ln>
        </p:spPr>
        <p:style>
          <a:lnRef idx="1">
            <a:schemeClr val="accent1"/>
          </a:lnRef>
          <a:fillRef idx="0">
            <a:schemeClr val="accent1"/>
          </a:fillRef>
          <a:effectRef idx="0">
            <a:schemeClr val="accent1"/>
          </a:effectRef>
          <a:fontRef idx="minor">
            <a:schemeClr val="tx1"/>
          </a:fontRef>
        </p:style>
      </p:cxnSp>
      <p:sp>
        <p:nvSpPr>
          <p:cNvPr id="265" name="Rectangle 264">
            <a:extLst>
              <a:ext uri="{FF2B5EF4-FFF2-40B4-BE49-F238E27FC236}">
                <a16:creationId xmlns:a16="http://schemas.microsoft.com/office/drawing/2014/main" id="{574EB01E-7A6F-47F7-90FC-1128A9776E57}"/>
              </a:ext>
            </a:extLst>
          </p:cNvPr>
          <p:cNvSpPr/>
          <p:nvPr/>
        </p:nvSpPr>
        <p:spPr>
          <a:xfrm>
            <a:off x="360538" y="837739"/>
            <a:ext cx="4945418" cy="24898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180000" rIns="36000" rtlCol="0" anchor="ctr"/>
          <a:lstStyle/>
          <a:p>
            <a:pPr algn="just"/>
            <a:r>
              <a:rPr lang="fr-FR" sz="1400" b="1">
                <a:solidFill>
                  <a:srgbClr val="D91F41"/>
                </a:solidFill>
                <a:latin typeface="Arial" panose="020B0604020202020204" pitchFamily="34" charset="0"/>
                <a:cs typeface="Arial" panose="020B0604020202020204" pitchFamily="34" charset="0"/>
              </a:rPr>
              <a:t>Processus métiers intégrés au DUI (4/4)</a:t>
            </a:r>
          </a:p>
        </p:txBody>
      </p:sp>
      <p:grpSp>
        <p:nvGrpSpPr>
          <p:cNvPr id="266" name="Groupe 26">
            <a:extLst>
              <a:ext uri="{FF2B5EF4-FFF2-40B4-BE49-F238E27FC236}">
                <a16:creationId xmlns:a16="http://schemas.microsoft.com/office/drawing/2014/main" id="{C95234CF-6F90-4492-8AB5-3CC11D006B80}"/>
              </a:ext>
            </a:extLst>
          </p:cNvPr>
          <p:cNvGrpSpPr>
            <a:grpSpLocks noChangeAspect="1"/>
          </p:cNvGrpSpPr>
          <p:nvPr/>
        </p:nvGrpSpPr>
        <p:grpSpPr>
          <a:xfrm>
            <a:off x="169372" y="805529"/>
            <a:ext cx="297503" cy="288000"/>
            <a:chOff x="1343026" y="4572281"/>
            <a:chExt cx="468000" cy="468000"/>
          </a:xfrm>
          <a:solidFill>
            <a:schemeClr val="bg1"/>
          </a:solidFill>
        </p:grpSpPr>
        <p:sp>
          <p:nvSpPr>
            <p:cNvPr id="267" name="Ellipse 30">
              <a:extLst>
                <a:ext uri="{FF2B5EF4-FFF2-40B4-BE49-F238E27FC236}">
                  <a16:creationId xmlns:a16="http://schemas.microsoft.com/office/drawing/2014/main" id="{91E9C949-D18A-459E-9C71-B8A97A20CF91}"/>
                </a:ext>
              </a:extLst>
            </p:cNvPr>
            <p:cNvSpPr/>
            <p:nvPr/>
          </p:nvSpPr>
          <p:spPr>
            <a:xfrm>
              <a:off x="1343026" y="4572281"/>
              <a:ext cx="468000" cy="468000"/>
            </a:xfrm>
            <a:prstGeom prst="ellipse">
              <a:avLst/>
            </a:prstGeom>
            <a:grpFill/>
            <a:ln w="15875">
              <a:solidFill>
                <a:srgbClr val="D91F4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514342" rtl="0" eaLnBrk="1" fontAlgn="auto" latinLnBrk="0" hangingPunct="1">
                <a:lnSpc>
                  <a:spcPct val="100000"/>
                </a:lnSpc>
                <a:spcBef>
                  <a:spcPts val="0"/>
                </a:spcBef>
                <a:spcAft>
                  <a:spcPts val="0"/>
                </a:spcAft>
                <a:buClrTx/>
                <a:buSzTx/>
                <a:buFontTx/>
                <a:buNone/>
                <a:tabLst/>
                <a:defRPr/>
              </a:pPr>
              <a:endParaRPr kumimoji="0" lang="LID4096" sz="1013" b="0" i="0" u="none" strike="noStrike" kern="1200" cap="none" spc="0" normalizeH="0" baseline="0" noProof="0">
                <a:ln>
                  <a:noFill/>
                </a:ln>
                <a:solidFill>
                  <a:srgbClr val="FFFFFF"/>
                </a:solidFill>
                <a:effectLst/>
                <a:uLnTx/>
                <a:uFillTx/>
                <a:latin typeface="Arial" panose="020B0604020202020204" pitchFamily="34" charset="0"/>
                <a:cs typeface="Arial" panose="020B0604020202020204" pitchFamily="34" charset="0"/>
              </a:endParaRPr>
            </a:p>
          </p:txBody>
        </p:sp>
        <p:grpSp>
          <p:nvGrpSpPr>
            <p:cNvPr id="268" name="Groupe 33">
              <a:extLst>
                <a:ext uri="{FF2B5EF4-FFF2-40B4-BE49-F238E27FC236}">
                  <a16:creationId xmlns:a16="http://schemas.microsoft.com/office/drawing/2014/main" id="{B75D5852-5184-46CF-B2F6-22597C208FC6}"/>
                </a:ext>
              </a:extLst>
            </p:cNvPr>
            <p:cNvGrpSpPr/>
            <p:nvPr/>
          </p:nvGrpSpPr>
          <p:grpSpPr>
            <a:xfrm rot="13500000">
              <a:off x="1459549" y="4727856"/>
              <a:ext cx="156850" cy="156850"/>
              <a:chOff x="2932268" y="5599425"/>
              <a:chExt cx="156850" cy="156850"/>
            </a:xfrm>
            <a:grpFill/>
          </p:grpSpPr>
          <p:cxnSp>
            <p:nvCxnSpPr>
              <p:cNvPr id="269" name="Connecteur droit 34">
                <a:extLst>
                  <a:ext uri="{FF2B5EF4-FFF2-40B4-BE49-F238E27FC236}">
                    <a16:creationId xmlns:a16="http://schemas.microsoft.com/office/drawing/2014/main" id="{31BED0EC-7AF8-401B-A3DA-8C29E8B8EC98}"/>
                  </a:ext>
                </a:extLst>
              </p:cNvPr>
              <p:cNvCxnSpPr>
                <a:cxnSpLocks/>
              </p:cNvCxnSpPr>
              <p:nvPr/>
            </p:nvCxnSpPr>
            <p:spPr>
              <a:xfrm>
                <a:off x="2936875" y="5599425"/>
                <a:ext cx="0" cy="156850"/>
              </a:xfrm>
              <a:prstGeom prst="line">
                <a:avLst/>
              </a:prstGeom>
              <a:grpFill/>
              <a:ln w="15875">
                <a:solidFill>
                  <a:srgbClr val="D91F41"/>
                </a:solidFill>
              </a:ln>
            </p:spPr>
            <p:style>
              <a:lnRef idx="1">
                <a:schemeClr val="accent1"/>
              </a:lnRef>
              <a:fillRef idx="0">
                <a:schemeClr val="accent1"/>
              </a:fillRef>
              <a:effectRef idx="0">
                <a:schemeClr val="accent1"/>
              </a:effectRef>
              <a:fontRef idx="minor">
                <a:schemeClr val="tx1"/>
              </a:fontRef>
            </p:style>
          </p:cxnSp>
          <p:cxnSp>
            <p:nvCxnSpPr>
              <p:cNvPr id="270" name="Connecteur droit 35">
                <a:extLst>
                  <a:ext uri="{FF2B5EF4-FFF2-40B4-BE49-F238E27FC236}">
                    <a16:creationId xmlns:a16="http://schemas.microsoft.com/office/drawing/2014/main" id="{616EBA99-5A71-4307-B1BA-B4D815C13ABF}"/>
                  </a:ext>
                </a:extLst>
              </p:cNvPr>
              <p:cNvCxnSpPr>
                <a:cxnSpLocks/>
              </p:cNvCxnSpPr>
              <p:nvPr/>
            </p:nvCxnSpPr>
            <p:spPr>
              <a:xfrm rot="16200000" flipH="1">
                <a:off x="3010693" y="5673087"/>
                <a:ext cx="0" cy="156850"/>
              </a:xfrm>
              <a:prstGeom prst="line">
                <a:avLst/>
              </a:prstGeom>
              <a:grpFill/>
              <a:ln w="15875">
                <a:solidFill>
                  <a:srgbClr val="D91F41"/>
                </a:solidFill>
              </a:ln>
            </p:spPr>
            <p:style>
              <a:lnRef idx="1">
                <a:schemeClr val="accent1"/>
              </a:lnRef>
              <a:fillRef idx="0">
                <a:schemeClr val="accent1"/>
              </a:fillRef>
              <a:effectRef idx="0">
                <a:schemeClr val="accent1"/>
              </a:effectRef>
              <a:fontRef idx="minor">
                <a:schemeClr val="tx1"/>
              </a:fontRef>
            </p:style>
          </p:cxnSp>
        </p:grpSp>
      </p:grpSp>
      <p:grpSp>
        <p:nvGrpSpPr>
          <p:cNvPr id="274" name="Gruppieren 456">
            <a:extLst>
              <a:ext uri="{FF2B5EF4-FFF2-40B4-BE49-F238E27FC236}">
                <a16:creationId xmlns:a16="http://schemas.microsoft.com/office/drawing/2014/main" id="{FF870C8D-E188-4EEF-A542-7400149CBCAB}"/>
              </a:ext>
            </a:extLst>
          </p:cNvPr>
          <p:cNvGrpSpPr/>
          <p:nvPr/>
        </p:nvGrpSpPr>
        <p:grpSpPr>
          <a:xfrm>
            <a:off x="6409307" y="842319"/>
            <a:ext cx="241172" cy="263910"/>
            <a:chOff x="3195941" y="3528158"/>
            <a:chExt cx="601663" cy="661988"/>
          </a:xfrm>
          <a:solidFill>
            <a:srgbClr val="D91F41"/>
          </a:solidFill>
        </p:grpSpPr>
        <p:sp>
          <p:nvSpPr>
            <p:cNvPr id="275" name="Freeform 100">
              <a:extLst>
                <a:ext uri="{FF2B5EF4-FFF2-40B4-BE49-F238E27FC236}">
                  <a16:creationId xmlns:a16="http://schemas.microsoft.com/office/drawing/2014/main" id="{F8F5556D-C2F1-4A61-A118-F8146CA3E72B}"/>
                </a:ext>
              </a:extLst>
            </p:cNvPr>
            <p:cNvSpPr>
              <a:spLocks noEditPoints="1"/>
            </p:cNvSpPr>
            <p:nvPr/>
          </p:nvSpPr>
          <p:spPr bwMode="auto">
            <a:xfrm>
              <a:off x="3195941" y="3528158"/>
              <a:ext cx="601663" cy="661988"/>
            </a:xfrm>
            <a:custGeom>
              <a:avLst/>
              <a:gdLst>
                <a:gd name="T0" fmla="*/ 136 w 352"/>
                <a:gd name="T1" fmla="*/ 198 h 388"/>
                <a:gd name="T2" fmla="*/ 169 w 352"/>
                <a:gd name="T3" fmla="*/ 228 h 388"/>
                <a:gd name="T4" fmla="*/ 174 w 352"/>
                <a:gd name="T5" fmla="*/ 224 h 388"/>
                <a:gd name="T6" fmla="*/ 347 w 352"/>
                <a:gd name="T7" fmla="*/ 198 h 388"/>
                <a:gd name="T8" fmla="*/ 352 w 352"/>
                <a:gd name="T9" fmla="*/ 58 h 388"/>
                <a:gd name="T10" fmla="*/ 306 w 352"/>
                <a:gd name="T11" fmla="*/ 53 h 388"/>
                <a:gd name="T12" fmla="*/ 301 w 352"/>
                <a:gd name="T13" fmla="*/ 0 h 388"/>
                <a:gd name="T14" fmla="*/ 188 w 352"/>
                <a:gd name="T15" fmla="*/ 5 h 388"/>
                <a:gd name="T16" fmla="*/ 118 w 352"/>
                <a:gd name="T17" fmla="*/ 53 h 388"/>
                <a:gd name="T18" fmla="*/ 114 w 352"/>
                <a:gd name="T19" fmla="*/ 0 h 388"/>
                <a:gd name="T20" fmla="*/ 0 w 352"/>
                <a:gd name="T21" fmla="*/ 5 h 388"/>
                <a:gd name="T22" fmla="*/ 5 w 352"/>
                <a:gd name="T23" fmla="*/ 118 h 388"/>
                <a:gd name="T24" fmla="*/ 118 w 352"/>
                <a:gd name="T25" fmla="*/ 113 h 388"/>
                <a:gd name="T26" fmla="*/ 188 w 352"/>
                <a:gd name="T27" fmla="*/ 63 h 388"/>
                <a:gd name="T28" fmla="*/ 193 w 352"/>
                <a:gd name="T29" fmla="*/ 118 h 388"/>
                <a:gd name="T30" fmla="*/ 306 w 352"/>
                <a:gd name="T31" fmla="*/ 113 h 388"/>
                <a:gd name="T32" fmla="*/ 342 w 352"/>
                <a:gd name="T33" fmla="*/ 63 h 388"/>
                <a:gd name="T34" fmla="*/ 174 w 352"/>
                <a:gd name="T35" fmla="*/ 189 h 388"/>
                <a:gd name="T36" fmla="*/ 171 w 352"/>
                <a:gd name="T37" fmla="*/ 159 h 388"/>
                <a:gd name="T38" fmla="*/ 136 w 352"/>
                <a:gd name="T39" fmla="*/ 189 h 388"/>
                <a:gd name="T40" fmla="*/ 5 w 352"/>
                <a:gd name="T41" fmla="*/ 189 h 388"/>
                <a:gd name="T42" fmla="*/ 0 w 352"/>
                <a:gd name="T43" fmla="*/ 329 h 388"/>
                <a:gd name="T44" fmla="*/ 42 w 352"/>
                <a:gd name="T45" fmla="*/ 334 h 388"/>
                <a:gd name="T46" fmla="*/ 47 w 352"/>
                <a:gd name="T47" fmla="*/ 388 h 388"/>
                <a:gd name="T48" fmla="*/ 160 w 352"/>
                <a:gd name="T49" fmla="*/ 383 h 388"/>
                <a:gd name="T50" fmla="*/ 233 w 352"/>
                <a:gd name="T51" fmla="*/ 334 h 388"/>
                <a:gd name="T52" fmla="*/ 238 w 352"/>
                <a:gd name="T53" fmla="*/ 388 h 388"/>
                <a:gd name="T54" fmla="*/ 351 w 352"/>
                <a:gd name="T55" fmla="*/ 383 h 388"/>
                <a:gd name="T56" fmla="*/ 346 w 352"/>
                <a:gd name="T57" fmla="*/ 270 h 388"/>
                <a:gd name="T58" fmla="*/ 233 w 352"/>
                <a:gd name="T59" fmla="*/ 275 h 388"/>
                <a:gd name="T60" fmla="*/ 160 w 352"/>
                <a:gd name="T61" fmla="*/ 324 h 388"/>
                <a:gd name="T62" fmla="*/ 155 w 352"/>
                <a:gd name="T63" fmla="*/ 270 h 388"/>
                <a:gd name="T64" fmla="*/ 42 w 352"/>
                <a:gd name="T65" fmla="*/ 275 h 388"/>
                <a:gd name="T66" fmla="*/ 10 w 352"/>
                <a:gd name="T67" fmla="*/ 324 h 388"/>
                <a:gd name="T68" fmla="*/ 136 w 352"/>
                <a:gd name="T69" fmla="*/ 198 h 388"/>
                <a:gd name="T70" fmla="*/ 10 w 352"/>
                <a:gd name="T71" fmla="*/ 109 h 388"/>
                <a:gd name="T72" fmla="*/ 109 w 352"/>
                <a:gd name="T73" fmla="*/ 10 h 388"/>
                <a:gd name="T74" fmla="*/ 297 w 352"/>
                <a:gd name="T75" fmla="*/ 109 h 388"/>
                <a:gd name="T76" fmla="*/ 198 w 352"/>
                <a:gd name="T77" fmla="*/ 10 h 388"/>
                <a:gd name="T78" fmla="*/ 297 w 352"/>
                <a:gd name="T79" fmla="*/ 109 h 388"/>
                <a:gd name="T80" fmla="*/ 164 w 352"/>
                <a:gd name="T81" fmla="*/ 212 h 388"/>
                <a:gd name="T82" fmla="*/ 164 w 352"/>
                <a:gd name="T83" fmla="*/ 175 h 388"/>
                <a:gd name="T84" fmla="*/ 341 w 352"/>
                <a:gd name="T85" fmla="*/ 279 h 388"/>
                <a:gd name="T86" fmla="*/ 242 w 352"/>
                <a:gd name="T87" fmla="*/ 378 h 388"/>
                <a:gd name="T88" fmla="*/ 52 w 352"/>
                <a:gd name="T89" fmla="*/ 280 h 388"/>
                <a:gd name="T90" fmla="*/ 151 w 352"/>
                <a:gd name="T91" fmla="*/ 379 h 388"/>
                <a:gd name="T92" fmla="*/ 52 w 352"/>
                <a:gd name="T93" fmla="*/ 280 h 3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352" h="388">
                  <a:moveTo>
                    <a:pt x="136" y="198"/>
                  </a:moveTo>
                  <a:cubicBezTo>
                    <a:pt x="136" y="198"/>
                    <a:pt x="136" y="198"/>
                    <a:pt x="136" y="198"/>
                  </a:cubicBezTo>
                  <a:cubicBezTo>
                    <a:pt x="165" y="227"/>
                    <a:pt x="165" y="227"/>
                    <a:pt x="165" y="227"/>
                  </a:cubicBezTo>
                  <a:cubicBezTo>
                    <a:pt x="166" y="228"/>
                    <a:pt x="168" y="228"/>
                    <a:pt x="169" y="228"/>
                  </a:cubicBezTo>
                  <a:cubicBezTo>
                    <a:pt x="169" y="228"/>
                    <a:pt x="170" y="228"/>
                    <a:pt x="171" y="228"/>
                  </a:cubicBezTo>
                  <a:cubicBezTo>
                    <a:pt x="172" y="227"/>
                    <a:pt x="174" y="226"/>
                    <a:pt x="174" y="224"/>
                  </a:cubicBezTo>
                  <a:cubicBezTo>
                    <a:pt x="174" y="198"/>
                    <a:pt x="174" y="198"/>
                    <a:pt x="174" y="198"/>
                  </a:cubicBezTo>
                  <a:cubicBezTo>
                    <a:pt x="347" y="198"/>
                    <a:pt x="347" y="198"/>
                    <a:pt x="347" y="198"/>
                  </a:cubicBezTo>
                  <a:cubicBezTo>
                    <a:pt x="350" y="198"/>
                    <a:pt x="352" y="196"/>
                    <a:pt x="352" y="194"/>
                  </a:cubicBezTo>
                  <a:cubicBezTo>
                    <a:pt x="352" y="58"/>
                    <a:pt x="352" y="58"/>
                    <a:pt x="352" y="58"/>
                  </a:cubicBezTo>
                  <a:cubicBezTo>
                    <a:pt x="352" y="55"/>
                    <a:pt x="350" y="53"/>
                    <a:pt x="347" y="53"/>
                  </a:cubicBezTo>
                  <a:cubicBezTo>
                    <a:pt x="306" y="53"/>
                    <a:pt x="306" y="53"/>
                    <a:pt x="306" y="53"/>
                  </a:cubicBezTo>
                  <a:cubicBezTo>
                    <a:pt x="306" y="5"/>
                    <a:pt x="306" y="5"/>
                    <a:pt x="306" y="5"/>
                  </a:cubicBezTo>
                  <a:cubicBezTo>
                    <a:pt x="306" y="2"/>
                    <a:pt x="304" y="0"/>
                    <a:pt x="301" y="0"/>
                  </a:cubicBezTo>
                  <a:cubicBezTo>
                    <a:pt x="193" y="0"/>
                    <a:pt x="193" y="0"/>
                    <a:pt x="193" y="0"/>
                  </a:cubicBezTo>
                  <a:cubicBezTo>
                    <a:pt x="190" y="0"/>
                    <a:pt x="188" y="2"/>
                    <a:pt x="188" y="5"/>
                  </a:cubicBezTo>
                  <a:cubicBezTo>
                    <a:pt x="188" y="53"/>
                    <a:pt x="188" y="53"/>
                    <a:pt x="188" y="53"/>
                  </a:cubicBezTo>
                  <a:cubicBezTo>
                    <a:pt x="118" y="53"/>
                    <a:pt x="118" y="53"/>
                    <a:pt x="118" y="53"/>
                  </a:cubicBezTo>
                  <a:cubicBezTo>
                    <a:pt x="118" y="5"/>
                    <a:pt x="118" y="5"/>
                    <a:pt x="118" y="5"/>
                  </a:cubicBezTo>
                  <a:cubicBezTo>
                    <a:pt x="118" y="2"/>
                    <a:pt x="116" y="0"/>
                    <a:pt x="114" y="0"/>
                  </a:cubicBezTo>
                  <a:cubicBezTo>
                    <a:pt x="5" y="0"/>
                    <a:pt x="5" y="0"/>
                    <a:pt x="5" y="0"/>
                  </a:cubicBezTo>
                  <a:cubicBezTo>
                    <a:pt x="2" y="0"/>
                    <a:pt x="0" y="2"/>
                    <a:pt x="0" y="5"/>
                  </a:cubicBezTo>
                  <a:cubicBezTo>
                    <a:pt x="0" y="113"/>
                    <a:pt x="0" y="113"/>
                    <a:pt x="0" y="113"/>
                  </a:cubicBezTo>
                  <a:cubicBezTo>
                    <a:pt x="0" y="116"/>
                    <a:pt x="2" y="118"/>
                    <a:pt x="5" y="118"/>
                  </a:cubicBezTo>
                  <a:cubicBezTo>
                    <a:pt x="114" y="118"/>
                    <a:pt x="114" y="118"/>
                    <a:pt x="114" y="118"/>
                  </a:cubicBezTo>
                  <a:cubicBezTo>
                    <a:pt x="116" y="118"/>
                    <a:pt x="118" y="116"/>
                    <a:pt x="118" y="113"/>
                  </a:cubicBezTo>
                  <a:cubicBezTo>
                    <a:pt x="118" y="63"/>
                    <a:pt x="118" y="63"/>
                    <a:pt x="118" y="63"/>
                  </a:cubicBezTo>
                  <a:cubicBezTo>
                    <a:pt x="188" y="63"/>
                    <a:pt x="188" y="63"/>
                    <a:pt x="188" y="63"/>
                  </a:cubicBezTo>
                  <a:cubicBezTo>
                    <a:pt x="188" y="113"/>
                    <a:pt x="188" y="113"/>
                    <a:pt x="188" y="113"/>
                  </a:cubicBezTo>
                  <a:cubicBezTo>
                    <a:pt x="188" y="116"/>
                    <a:pt x="190" y="118"/>
                    <a:pt x="193" y="118"/>
                  </a:cubicBezTo>
                  <a:cubicBezTo>
                    <a:pt x="301" y="118"/>
                    <a:pt x="301" y="118"/>
                    <a:pt x="301" y="118"/>
                  </a:cubicBezTo>
                  <a:cubicBezTo>
                    <a:pt x="304" y="118"/>
                    <a:pt x="306" y="116"/>
                    <a:pt x="306" y="113"/>
                  </a:cubicBezTo>
                  <a:cubicBezTo>
                    <a:pt x="306" y="63"/>
                    <a:pt x="306" y="63"/>
                    <a:pt x="306" y="63"/>
                  </a:cubicBezTo>
                  <a:cubicBezTo>
                    <a:pt x="342" y="63"/>
                    <a:pt x="342" y="63"/>
                    <a:pt x="342" y="63"/>
                  </a:cubicBezTo>
                  <a:cubicBezTo>
                    <a:pt x="342" y="189"/>
                    <a:pt x="342" y="189"/>
                    <a:pt x="342" y="189"/>
                  </a:cubicBezTo>
                  <a:cubicBezTo>
                    <a:pt x="174" y="189"/>
                    <a:pt x="174" y="189"/>
                    <a:pt x="174" y="189"/>
                  </a:cubicBezTo>
                  <a:cubicBezTo>
                    <a:pt x="174" y="163"/>
                    <a:pt x="174" y="163"/>
                    <a:pt x="174" y="163"/>
                  </a:cubicBezTo>
                  <a:cubicBezTo>
                    <a:pt x="174" y="161"/>
                    <a:pt x="172" y="160"/>
                    <a:pt x="171" y="159"/>
                  </a:cubicBezTo>
                  <a:cubicBezTo>
                    <a:pt x="169" y="158"/>
                    <a:pt x="167" y="159"/>
                    <a:pt x="165" y="160"/>
                  </a:cubicBezTo>
                  <a:cubicBezTo>
                    <a:pt x="136" y="189"/>
                    <a:pt x="136" y="189"/>
                    <a:pt x="136" y="189"/>
                  </a:cubicBezTo>
                  <a:cubicBezTo>
                    <a:pt x="136" y="189"/>
                    <a:pt x="136" y="189"/>
                    <a:pt x="136" y="189"/>
                  </a:cubicBezTo>
                  <a:cubicBezTo>
                    <a:pt x="5" y="189"/>
                    <a:pt x="5" y="189"/>
                    <a:pt x="5" y="189"/>
                  </a:cubicBezTo>
                  <a:cubicBezTo>
                    <a:pt x="2" y="189"/>
                    <a:pt x="0" y="191"/>
                    <a:pt x="0" y="194"/>
                  </a:cubicBezTo>
                  <a:cubicBezTo>
                    <a:pt x="0" y="329"/>
                    <a:pt x="0" y="329"/>
                    <a:pt x="0" y="329"/>
                  </a:cubicBezTo>
                  <a:cubicBezTo>
                    <a:pt x="0" y="332"/>
                    <a:pt x="2" y="334"/>
                    <a:pt x="5" y="334"/>
                  </a:cubicBezTo>
                  <a:cubicBezTo>
                    <a:pt x="42" y="334"/>
                    <a:pt x="42" y="334"/>
                    <a:pt x="42" y="334"/>
                  </a:cubicBezTo>
                  <a:cubicBezTo>
                    <a:pt x="42" y="383"/>
                    <a:pt x="42" y="383"/>
                    <a:pt x="42" y="383"/>
                  </a:cubicBezTo>
                  <a:cubicBezTo>
                    <a:pt x="42" y="386"/>
                    <a:pt x="44" y="388"/>
                    <a:pt x="47" y="388"/>
                  </a:cubicBezTo>
                  <a:cubicBezTo>
                    <a:pt x="155" y="388"/>
                    <a:pt x="155" y="388"/>
                    <a:pt x="155" y="388"/>
                  </a:cubicBezTo>
                  <a:cubicBezTo>
                    <a:pt x="158" y="388"/>
                    <a:pt x="160" y="386"/>
                    <a:pt x="160" y="383"/>
                  </a:cubicBezTo>
                  <a:cubicBezTo>
                    <a:pt x="160" y="334"/>
                    <a:pt x="160" y="334"/>
                    <a:pt x="160" y="334"/>
                  </a:cubicBezTo>
                  <a:cubicBezTo>
                    <a:pt x="233" y="334"/>
                    <a:pt x="233" y="334"/>
                    <a:pt x="233" y="334"/>
                  </a:cubicBezTo>
                  <a:cubicBezTo>
                    <a:pt x="233" y="383"/>
                    <a:pt x="233" y="383"/>
                    <a:pt x="233" y="383"/>
                  </a:cubicBezTo>
                  <a:cubicBezTo>
                    <a:pt x="233" y="386"/>
                    <a:pt x="235" y="388"/>
                    <a:pt x="238" y="388"/>
                  </a:cubicBezTo>
                  <a:cubicBezTo>
                    <a:pt x="346" y="388"/>
                    <a:pt x="346" y="388"/>
                    <a:pt x="346" y="388"/>
                  </a:cubicBezTo>
                  <a:cubicBezTo>
                    <a:pt x="349" y="388"/>
                    <a:pt x="351" y="386"/>
                    <a:pt x="351" y="383"/>
                  </a:cubicBezTo>
                  <a:cubicBezTo>
                    <a:pt x="351" y="275"/>
                    <a:pt x="351" y="275"/>
                    <a:pt x="351" y="275"/>
                  </a:cubicBezTo>
                  <a:cubicBezTo>
                    <a:pt x="351" y="272"/>
                    <a:pt x="349" y="270"/>
                    <a:pt x="346" y="270"/>
                  </a:cubicBezTo>
                  <a:cubicBezTo>
                    <a:pt x="238" y="270"/>
                    <a:pt x="238" y="270"/>
                    <a:pt x="238" y="270"/>
                  </a:cubicBezTo>
                  <a:cubicBezTo>
                    <a:pt x="235" y="270"/>
                    <a:pt x="233" y="272"/>
                    <a:pt x="233" y="275"/>
                  </a:cubicBezTo>
                  <a:cubicBezTo>
                    <a:pt x="233" y="324"/>
                    <a:pt x="233" y="324"/>
                    <a:pt x="233" y="324"/>
                  </a:cubicBezTo>
                  <a:cubicBezTo>
                    <a:pt x="160" y="324"/>
                    <a:pt x="160" y="324"/>
                    <a:pt x="160" y="324"/>
                  </a:cubicBezTo>
                  <a:cubicBezTo>
                    <a:pt x="160" y="275"/>
                    <a:pt x="160" y="275"/>
                    <a:pt x="160" y="275"/>
                  </a:cubicBezTo>
                  <a:cubicBezTo>
                    <a:pt x="160" y="272"/>
                    <a:pt x="158" y="270"/>
                    <a:pt x="155" y="270"/>
                  </a:cubicBezTo>
                  <a:cubicBezTo>
                    <a:pt x="47" y="270"/>
                    <a:pt x="47" y="270"/>
                    <a:pt x="47" y="270"/>
                  </a:cubicBezTo>
                  <a:cubicBezTo>
                    <a:pt x="44" y="270"/>
                    <a:pt x="42" y="272"/>
                    <a:pt x="42" y="275"/>
                  </a:cubicBezTo>
                  <a:cubicBezTo>
                    <a:pt x="42" y="324"/>
                    <a:pt x="42" y="324"/>
                    <a:pt x="42" y="324"/>
                  </a:cubicBezTo>
                  <a:cubicBezTo>
                    <a:pt x="10" y="324"/>
                    <a:pt x="10" y="324"/>
                    <a:pt x="10" y="324"/>
                  </a:cubicBezTo>
                  <a:cubicBezTo>
                    <a:pt x="10" y="198"/>
                    <a:pt x="10" y="198"/>
                    <a:pt x="10" y="198"/>
                  </a:cubicBezTo>
                  <a:lnTo>
                    <a:pt x="136" y="198"/>
                  </a:lnTo>
                  <a:close/>
                  <a:moveTo>
                    <a:pt x="109" y="109"/>
                  </a:moveTo>
                  <a:cubicBezTo>
                    <a:pt x="10" y="109"/>
                    <a:pt x="10" y="109"/>
                    <a:pt x="10" y="109"/>
                  </a:cubicBezTo>
                  <a:cubicBezTo>
                    <a:pt x="10" y="10"/>
                    <a:pt x="10" y="10"/>
                    <a:pt x="10" y="10"/>
                  </a:cubicBezTo>
                  <a:cubicBezTo>
                    <a:pt x="109" y="10"/>
                    <a:pt x="109" y="10"/>
                    <a:pt x="109" y="10"/>
                  </a:cubicBezTo>
                  <a:lnTo>
                    <a:pt x="109" y="109"/>
                  </a:lnTo>
                  <a:close/>
                  <a:moveTo>
                    <a:pt x="297" y="109"/>
                  </a:moveTo>
                  <a:cubicBezTo>
                    <a:pt x="198" y="109"/>
                    <a:pt x="198" y="109"/>
                    <a:pt x="198" y="109"/>
                  </a:cubicBezTo>
                  <a:cubicBezTo>
                    <a:pt x="198" y="10"/>
                    <a:pt x="198" y="10"/>
                    <a:pt x="198" y="10"/>
                  </a:cubicBezTo>
                  <a:cubicBezTo>
                    <a:pt x="297" y="10"/>
                    <a:pt x="297" y="10"/>
                    <a:pt x="297" y="10"/>
                  </a:cubicBezTo>
                  <a:lnTo>
                    <a:pt x="297" y="109"/>
                  </a:lnTo>
                  <a:close/>
                  <a:moveTo>
                    <a:pt x="164" y="175"/>
                  </a:moveTo>
                  <a:cubicBezTo>
                    <a:pt x="164" y="212"/>
                    <a:pt x="164" y="212"/>
                    <a:pt x="164" y="212"/>
                  </a:cubicBezTo>
                  <a:cubicBezTo>
                    <a:pt x="145" y="194"/>
                    <a:pt x="145" y="194"/>
                    <a:pt x="145" y="194"/>
                  </a:cubicBezTo>
                  <a:lnTo>
                    <a:pt x="164" y="175"/>
                  </a:lnTo>
                  <a:close/>
                  <a:moveTo>
                    <a:pt x="242" y="279"/>
                  </a:moveTo>
                  <a:cubicBezTo>
                    <a:pt x="341" y="279"/>
                    <a:pt x="341" y="279"/>
                    <a:pt x="341" y="279"/>
                  </a:cubicBezTo>
                  <a:cubicBezTo>
                    <a:pt x="341" y="378"/>
                    <a:pt x="341" y="378"/>
                    <a:pt x="341" y="378"/>
                  </a:cubicBezTo>
                  <a:cubicBezTo>
                    <a:pt x="242" y="378"/>
                    <a:pt x="242" y="378"/>
                    <a:pt x="242" y="378"/>
                  </a:cubicBezTo>
                  <a:lnTo>
                    <a:pt x="242" y="279"/>
                  </a:lnTo>
                  <a:close/>
                  <a:moveTo>
                    <a:pt x="52" y="280"/>
                  </a:moveTo>
                  <a:cubicBezTo>
                    <a:pt x="151" y="280"/>
                    <a:pt x="151" y="280"/>
                    <a:pt x="151" y="280"/>
                  </a:cubicBezTo>
                  <a:cubicBezTo>
                    <a:pt x="151" y="379"/>
                    <a:pt x="151" y="379"/>
                    <a:pt x="151" y="379"/>
                  </a:cubicBezTo>
                  <a:cubicBezTo>
                    <a:pt x="52" y="379"/>
                    <a:pt x="52" y="379"/>
                    <a:pt x="52" y="379"/>
                  </a:cubicBezTo>
                  <a:lnTo>
                    <a:pt x="52" y="280"/>
                  </a:ln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algn="l" defTabSz="903091" rtl="0" eaLnBrk="1" fontAlgn="auto" latinLnBrk="0" hangingPunct="1">
                <a:lnSpc>
                  <a:spcPct val="100000"/>
                </a:lnSpc>
                <a:spcBef>
                  <a:spcPts val="0"/>
                </a:spcBef>
                <a:spcAft>
                  <a:spcPts val="0"/>
                </a:spcAft>
                <a:buClrTx/>
                <a:buSzTx/>
                <a:buFontTx/>
                <a:buNone/>
                <a:tabLst/>
                <a:defRPr/>
              </a:pPr>
              <a:endParaRPr kumimoji="0" lang="de-DE" sz="1814" b="0" i="0" u="none" strike="noStrike" kern="1200" cap="none" spc="0" normalizeH="0" baseline="0" noProof="0">
                <a:ln>
                  <a:noFill/>
                </a:ln>
                <a:effectLst/>
                <a:uLnTx/>
                <a:uFillTx/>
                <a:latin typeface="Arial" panose="020B0604020202020204" pitchFamily="34" charset="0"/>
                <a:cs typeface="Arial" panose="020B0604020202020204" pitchFamily="34" charset="0"/>
              </a:endParaRPr>
            </a:p>
          </p:txBody>
        </p:sp>
        <p:sp>
          <p:nvSpPr>
            <p:cNvPr id="276" name="Freeform 101">
              <a:extLst>
                <a:ext uri="{FF2B5EF4-FFF2-40B4-BE49-F238E27FC236}">
                  <a16:creationId xmlns:a16="http://schemas.microsoft.com/office/drawing/2014/main" id="{1D334016-DE15-4B57-8D43-029E7EB232FA}"/>
                </a:ext>
              </a:extLst>
            </p:cNvPr>
            <p:cNvSpPr>
              <a:spLocks/>
            </p:cNvSpPr>
            <p:nvPr/>
          </p:nvSpPr>
          <p:spPr bwMode="auto">
            <a:xfrm>
              <a:off x="3321354" y="4032983"/>
              <a:ext cx="14288" cy="112713"/>
            </a:xfrm>
            <a:custGeom>
              <a:avLst/>
              <a:gdLst>
                <a:gd name="T0" fmla="*/ 4 w 9"/>
                <a:gd name="T1" fmla="*/ 0 h 66"/>
                <a:gd name="T2" fmla="*/ 0 w 9"/>
                <a:gd name="T3" fmla="*/ 5 h 66"/>
                <a:gd name="T4" fmla="*/ 0 w 9"/>
                <a:gd name="T5" fmla="*/ 61 h 66"/>
                <a:gd name="T6" fmla="*/ 4 w 9"/>
                <a:gd name="T7" fmla="*/ 66 h 66"/>
                <a:gd name="T8" fmla="*/ 9 w 9"/>
                <a:gd name="T9" fmla="*/ 61 h 66"/>
                <a:gd name="T10" fmla="*/ 9 w 9"/>
                <a:gd name="T11" fmla="*/ 5 h 66"/>
                <a:gd name="T12" fmla="*/ 4 w 9"/>
                <a:gd name="T13" fmla="*/ 0 h 66"/>
              </a:gdLst>
              <a:ahLst/>
              <a:cxnLst>
                <a:cxn ang="0">
                  <a:pos x="T0" y="T1"/>
                </a:cxn>
                <a:cxn ang="0">
                  <a:pos x="T2" y="T3"/>
                </a:cxn>
                <a:cxn ang="0">
                  <a:pos x="T4" y="T5"/>
                </a:cxn>
                <a:cxn ang="0">
                  <a:pos x="T6" y="T7"/>
                </a:cxn>
                <a:cxn ang="0">
                  <a:pos x="T8" y="T9"/>
                </a:cxn>
                <a:cxn ang="0">
                  <a:pos x="T10" y="T11"/>
                </a:cxn>
                <a:cxn ang="0">
                  <a:pos x="T12" y="T13"/>
                </a:cxn>
              </a:cxnLst>
              <a:rect l="0" t="0" r="r" b="b"/>
              <a:pathLst>
                <a:path w="9" h="66">
                  <a:moveTo>
                    <a:pt x="4" y="0"/>
                  </a:moveTo>
                  <a:cubicBezTo>
                    <a:pt x="2" y="0"/>
                    <a:pt x="0" y="2"/>
                    <a:pt x="0" y="5"/>
                  </a:cubicBezTo>
                  <a:cubicBezTo>
                    <a:pt x="0" y="61"/>
                    <a:pt x="0" y="61"/>
                    <a:pt x="0" y="61"/>
                  </a:cubicBezTo>
                  <a:cubicBezTo>
                    <a:pt x="0" y="64"/>
                    <a:pt x="2" y="66"/>
                    <a:pt x="4" y="66"/>
                  </a:cubicBezTo>
                  <a:cubicBezTo>
                    <a:pt x="7" y="66"/>
                    <a:pt x="9" y="64"/>
                    <a:pt x="9" y="61"/>
                  </a:cubicBezTo>
                  <a:cubicBezTo>
                    <a:pt x="9" y="5"/>
                    <a:pt x="9" y="5"/>
                    <a:pt x="9" y="5"/>
                  </a:cubicBezTo>
                  <a:cubicBezTo>
                    <a:pt x="9" y="2"/>
                    <a:pt x="7" y="0"/>
                    <a:pt x="4" y="0"/>
                  </a:cubicBez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algn="l" defTabSz="903091" rtl="0" eaLnBrk="1" fontAlgn="auto" latinLnBrk="0" hangingPunct="1">
                <a:lnSpc>
                  <a:spcPct val="100000"/>
                </a:lnSpc>
                <a:spcBef>
                  <a:spcPts val="0"/>
                </a:spcBef>
                <a:spcAft>
                  <a:spcPts val="0"/>
                </a:spcAft>
                <a:buClrTx/>
                <a:buSzTx/>
                <a:buFontTx/>
                <a:buNone/>
                <a:tabLst/>
                <a:defRPr/>
              </a:pPr>
              <a:endParaRPr kumimoji="0" lang="de-DE" sz="1814" b="0" i="0" u="none" strike="noStrike" kern="1200" cap="none" spc="0" normalizeH="0" baseline="0" noProof="0">
                <a:ln>
                  <a:noFill/>
                </a:ln>
                <a:effectLst/>
                <a:uLnTx/>
                <a:uFillTx/>
                <a:latin typeface="Arial" panose="020B0604020202020204" pitchFamily="34" charset="0"/>
                <a:cs typeface="Arial" panose="020B0604020202020204" pitchFamily="34" charset="0"/>
              </a:endParaRPr>
            </a:p>
          </p:txBody>
        </p:sp>
        <p:sp>
          <p:nvSpPr>
            <p:cNvPr id="277" name="Freeform 102">
              <a:extLst>
                <a:ext uri="{FF2B5EF4-FFF2-40B4-BE49-F238E27FC236}">
                  <a16:creationId xmlns:a16="http://schemas.microsoft.com/office/drawing/2014/main" id="{7245D8B5-235D-4187-AC63-C8E23BB60F38}"/>
                </a:ext>
              </a:extLst>
            </p:cNvPr>
            <p:cNvSpPr>
              <a:spLocks/>
            </p:cNvSpPr>
            <p:nvPr/>
          </p:nvSpPr>
          <p:spPr bwMode="auto">
            <a:xfrm>
              <a:off x="3359454" y="4032983"/>
              <a:ext cx="17463" cy="112713"/>
            </a:xfrm>
            <a:custGeom>
              <a:avLst/>
              <a:gdLst>
                <a:gd name="T0" fmla="*/ 5 w 10"/>
                <a:gd name="T1" fmla="*/ 0 h 66"/>
                <a:gd name="T2" fmla="*/ 0 w 10"/>
                <a:gd name="T3" fmla="*/ 5 h 66"/>
                <a:gd name="T4" fmla="*/ 0 w 10"/>
                <a:gd name="T5" fmla="*/ 61 h 66"/>
                <a:gd name="T6" fmla="*/ 5 w 10"/>
                <a:gd name="T7" fmla="*/ 66 h 66"/>
                <a:gd name="T8" fmla="*/ 10 w 10"/>
                <a:gd name="T9" fmla="*/ 61 h 66"/>
                <a:gd name="T10" fmla="*/ 10 w 10"/>
                <a:gd name="T11" fmla="*/ 5 h 66"/>
                <a:gd name="T12" fmla="*/ 5 w 10"/>
                <a:gd name="T13" fmla="*/ 0 h 66"/>
              </a:gdLst>
              <a:ahLst/>
              <a:cxnLst>
                <a:cxn ang="0">
                  <a:pos x="T0" y="T1"/>
                </a:cxn>
                <a:cxn ang="0">
                  <a:pos x="T2" y="T3"/>
                </a:cxn>
                <a:cxn ang="0">
                  <a:pos x="T4" y="T5"/>
                </a:cxn>
                <a:cxn ang="0">
                  <a:pos x="T6" y="T7"/>
                </a:cxn>
                <a:cxn ang="0">
                  <a:pos x="T8" y="T9"/>
                </a:cxn>
                <a:cxn ang="0">
                  <a:pos x="T10" y="T11"/>
                </a:cxn>
                <a:cxn ang="0">
                  <a:pos x="T12" y="T13"/>
                </a:cxn>
              </a:cxnLst>
              <a:rect l="0" t="0" r="r" b="b"/>
              <a:pathLst>
                <a:path w="10" h="66">
                  <a:moveTo>
                    <a:pt x="5" y="0"/>
                  </a:moveTo>
                  <a:cubicBezTo>
                    <a:pt x="2" y="0"/>
                    <a:pt x="0" y="2"/>
                    <a:pt x="0" y="5"/>
                  </a:cubicBezTo>
                  <a:cubicBezTo>
                    <a:pt x="0" y="61"/>
                    <a:pt x="0" y="61"/>
                    <a:pt x="0" y="61"/>
                  </a:cubicBezTo>
                  <a:cubicBezTo>
                    <a:pt x="0" y="64"/>
                    <a:pt x="2" y="66"/>
                    <a:pt x="5" y="66"/>
                  </a:cubicBezTo>
                  <a:cubicBezTo>
                    <a:pt x="8" y="66"/>
                    <a:pt x="10" y="64"/>
                    <a:pt x="10" y="61"/>
                  </a:cubicBezTo>
                  <a:cubicBezTo>
                    <a:pt x="10" y="5"/>
                    <a:pt x="10" y="5"/>
                    <a:pt x="10" y="5"/>
                  </a:cubicBezTo>
                  <a:cubicBezTo>
                    <a:pt x="10" y="2"/>
                    <a:pt x="8" y="0"/>
                    <a:pt x="5" y="0"/>
                  </a:cubicBez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algn="l" defTabSz="903091" rtl="0" eaLnBrk="1" fontAlgn="auto" latinLnBrk="0" hangingPunct="1">
                <a:lnSpc>
                  <a:spcPct val="100000"/>
                </a:lnSpc>
                <a:spcBef>
                  <a:spcPts val="0"/>
                </a:spcBef>
                <a:spcAft>
                  <a:spcPts val="0"/>
                </a:spcAft>
                <a:buClrTx/>
                <a:buSzTx/>
                <a:buFontTx/>
                <a:buNone/>
                <a:tabLst/>
                <a:defRPr/>
              </a:pPr>
              <a:endParaRPr kumimoji="0" lang="de-DE" sz="1814" b="0" i="0" u="none" strike="noStrike" kern="1200" cap="none" spc="0" normalizeH="0" baseline="0" noProof="0">
                <a:ln>
                  <a:noFill/>
                </a:ln>
                <a:effectLst/>
                <a:uLnTx/>
                <a:uFillTx/>
                <a:latin typeface="Arial" panose="020B0604020202020204" pitchFamily="34" charset="0"/>
                <a:cs typeface="Arial" panose="020B0604020202020204" pitchFamily="34" charset="0"/>
              </a:endParaRPr>
            </a:p>
          </p:txBody>
        </p:sp>
        <p:sp>
          <p:nvSpPr>
            <p:cNvPr id="278" name="Freeform 103">
              <a:extLst>
                <a:ext uri="{FF2B5EF4-FFF2-40B4-BE49-F238E27FC236}">
                  <a16:creationId xmlns:a16="http://schemas.microsoft.com/office/drawing/2014/main" id="{71F8A410-009A-40A0-A771-F6C297D3FC86}"/>
                </a:ext>
              </a:extLst>
            </p:cNvPr>
            <p:cNvSpPr>
              <a:spLocks/>
            </p:cNvSpPr>
            <p:nvPr/>
          </p:nvSpPr>
          <p:spPr bwMode="auto">
            <a:xfrm>
              <a:off x="3400729" y="4032983"/>
              <a:ext cx="17463" cy="112713"/>
            </a:xfrm>
            <a:custGeom>
              <a:avLst/>
              <a:gdLst>
                <a:gd name="T0" fmla="*/ 5 w 10"/>
                <a:gd name="T1" fmla="*/ 0 h 66"/>
                <a:gd name="T2" fmla="*/ 0 w 10"/>
                <a:gd name="T3" fmla="*/ 5 h 66"/>
                <a:gd name="T4" fmla="*/ 0 w 10"/>
                <a:gd name="T5" fmla="*/ 61 h 66"/>
                <a:gd name="T6" fmla="*/ 5 w 10"/>
                <a:gd name="T7" fmla="*/ 66 h 66"/>
                <a:gd name="T8" fmla="*/ 10 w 10"/>
                <a:gd name="T9" fmla="*/ 61 h 66"/>
                <a:gd name="T10" fmla="*/ 10 w 10"/>
                <a:gd name="T11" fmla="*/ 5 h 66"/>
                <a:gd name="T12" fmla="*/ 5 w 10"/>
                <a:gd name="T13" fmla="*/ 0 h 66"/>
              </a:gdLst>
              <a:ahLst/>
              <a:cxnLst>
                <a:cxn ang="0">
                  <a:pos x="T0" y="T1"/>
                </a:cxn>
                <a:cxn ang="0">
                  <a:pos x="T2" y="T3"/>
                </a:cxn>
                <a:cxn ang="0">
                  <a:pos x="T4" y="T5"/>
                </a:cxn>
                <a:cxn ang="0">
                  <a:pos x="T6" y="T7"/>
                </a:cxn>
                <a:cxn ang="0">
                  <a:pos x="T8" y="T9"/>
                </a:cxn>
                <a:cxn ang="0">
                  <a:pos x="T10" y="T11"/>
                </a:cxn>
                <a:cxn ang="0">
                  <a:pos x="T12" y="T13"/>
                </a:cxn>
              </a:cxnLst>
              <a:rect l="0" t="0" r="r" b="b"/>
              <a:pathLst>
                <a:path w="10" h="66">
                  <a:moveTo>
                    <a:pt x="5" y="0"/>
                  </a:moveTo>
                  <a:cubicBezTo>
                    <a:pt x="2" y="0"/>
                    <a:pt x="0" y="2"/>
                    <a:pt x="0" y="5"/>
                  </a:cubicBezTo>
                  <a:cubicBezTo>
                    <a:pt x="0" y="61"/>
                    <a:pt x="0" y="61"/>
                    <a:pt x="0" y="61"/>
                  </a:cubicBezTo>
                  <a:cubicBezTo>
                    <a:pt x="0" y="64"/>
                    <a:pt x="2" y="66"/>
                    <a:pt x="5" y="66"/>
                  </a:cubicBezTo>
                  <a:cubicBezTo>
                    <a:pt x="8" y="66"/>
                    <a:pt x="10" y="64"/>
                    <a:pt x="10" y="61"/>
                  </a:cubicBezTo>
                  <a:cubicBezTo>
                    <a:pt x="10" y="5"/>
                    <a:pt x="10" y="5"/>
                    <a:pt x="10" y="5"/>
                  </a:cubicBezTo>
                  <a:cubicBezTo>
                    <a:pt x="10" y="2"/>
                    <a:pt x="8" y="0"/>
                    <a:pt x="5" y="0"/>
                  </a:cubicBez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algn="l" defTabSz="903091" rtl="0" eaLnBrk="1" fontAlgn="auto" latinLnBrk="0" hangingPunct="1">
                <a:lnSpc>
                  <a:spcPct val="100000"/>
                </a:lnSpc>
                <a:spcBef>
                  <a:spcPts val="0"/>
                </a:spcBef>
                <a:spcAft>
                  <a:spcPts val="0"/>
                </a:spcAft>
                <a:buClrTx/>
                <a:buSzTx/>
                <a:buFontTx/>
                <a:buNone/>
                <a:tabLst/>
                <a:defRPr/>
              </a:pPr>
              <a:endParaRPr kumimoji="0" lang="de-DE" sz="1814" b="0" i="0" u="none" strike="noStrike" kern="1200" cap="none" spc="0" normalizeH="0" baseline="0" noProof="0">
                <a:ln>
                  <a:noFill/>
                </a:ln>
                <a:effectLst/>
                <a:uLnTx/>
                <a:uFillTx/>
                <a:latin typeface="Arial" panose="020B0604020202020204" pitchFamily="34" charset="0"/>
                <a:cs typeface="Arial" panose="020B0604020202020204" pitchFamily="34" charset="0"/>
              </a:endParaRPr>
            </a:p>
          </p:txBody>
        </p:sp>
        <p:sp>
          <p:nvSpPr>
            <p:cNvPr id="279" name="Freeform 104">
              <a:extLst>
                <a:ext uri="{FF2B5EF4-FFF2-40B4-BE49-F238E27FC236}">
                  <a16:creationId xmlns:a16="http://schemas.microsoft.com/office/drawing/2014/main" id="{9CF41C90-F166-4B03-A396-2CF8504842C2}"/>
                </a:ext>
              </a:extLst>
            </p:cNvPr>
            <p:cNvSpPr>
              <a:spLocks/>
            </p:cNvSpPr>
            <p:nvPr/>
          </p:nvSpPr>
          <p:spPr bwMode="auto">
            <a:xfrm>
              <a:off x="3627741" y="3571021"/>
              <a:ext cx="17463" cy="114300"/>
            </a:xfrm>
            <a:custGeom>
              <a:avLst/>
              <a:gdLst>
                <a:gd name="T0" fmla="*/ 5 w 10"/>
                <a:gd name="T1" fmla="*/ 67 h 67"/>
                <a:gd name="T2" fmla="*/ 10 w 10"/>
                <a:gd name="T3" fmla="*/ 62 h 67"/>
                <a:gd name="T4" fmla="*/ 10 w 10"/>
                <a:gd name="T5" fmla="*/ 5 h 67"/>
                <a:gd name="T6" fmla="*/ 5 w 10"/>
                <a:gd name="T7" fmla="*/ 0 h 67"/>
                <a:gd name="T8" fmla="*/ 0 w 10"/>
                <a:gd name="T9" fmla="*/ 5 h 67"/>
                <a:gd name="T10" fmla="*/ 0 w 10"/>
                <a:gd name="T11" fmla="*/ 62 h 67"/>
                <a:gd name="T12" fmla="*/ 5 w 10"/>
                <a:gd name="T13" fmla="*/ 67 h 67"/>
              </a:gdLst>
              <a:ahLst/>
              <a:cxnLst>
                <a:cxn ang="0">
                  <a:pos x="T0" y="T1"/>
                </a:cxn>
                <a:cxn ang="0">
                  <a:pos x="T2" y="T3"/>
                </a:cxn>
                <a:cxn ang="0">
                  <a:pos x="T4" y="T5"/>
                </a:cxn>
                <a:cxn ang="0">
                  <a:pos x="T6" y="T7"/>
                </a:cxn>
                <a:cxn ang="0">
                  <a:pos x="T8" y="T9"/>
                </a:cxn>
                <a:cxn ang="0">
                  <a:pos x="T10" y="T11"/>
                </a:cxn>
                <a:cxn ang="0">
                  <a:pos x="T12" y="T13"/>
                </a:cxn>
              </a:cxnLst>
              <a:rect l="0" t="0" r="r" b="b"/>
              <a:pathLst>
                <a:path w="10" h="67">
                  <a:moveTo>
                    <a:pt x="5" y="67"/>
                  </a:moveTo>
                  <a:cubicBezTo>
                    <a:pt x="8" y="67"/>
                    <a:pt x="10" y="65"/>
                    <a:pt x="10" y="62"/>
                  </a:cubicBezTo>
                  <a:cubicBezTo>
                    <a:pt x="10" y="5"/>
                    <a:pt x="10" y="5"/>
                    <a:pt x="10" y="5"/>
                  </a:cubicBezTo>
                  <a:cubicBezTo>
                    <a:pt x="10" y="3"/>
                    <a:pt x="8" y="0"/>
                    <a:pt x="5" y="0"/>
                  </a:cubicBezTo>
                  <a:cubicBezTo>
                    <a:pt x="2" y="0"/>
                    <a:pt x="0" y="3"/>
                    <a:pt x="0" y="5"/>
                  </a:cubicBezTo>
                  <a:cubicBezTo>
                    <a:pt x="0" y="62"/>
                    <a:pt x="0" y="62"/>
                    <a:pt x="0" y="62"/>
                  </a:cubicBezTo>
                  <a:cubicBezTo>
                    <a:pt x="0" y="65"/>
                    <a:pt x="2" y="67"/>
                    <a:pt x="5" y="67"/>
                  </a:cubicBez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algn="l" defTabSz="903091" rtl="0" eaLnBrk="1" fontAlgn="auto" latinLnBrk="0" hangingPunct="1">
                <a:lnSpc>
                  <a:spcPct val="100000"/>
                </a:lnSpc>
                <a:spcBef>
                  <a:spcPts val="0"/>
                </a:spcBef>
                <a:spcAft>
                  <a:spcPts val="0"/>
                </a:spcAft>
                <a:buClrTx/>
                <a:buSzTx/>
                <a:buFontTx/>
                <a:buNone/>
                <a:tabLst/>
                <a:defRPr/>
              </a:pPr>
              <a:endParaRPr kumimoji="0" lang="de-DE" sz="1814" b="0" i="0" u="none" strike="noStrike" kern="1200" cap="none" spc="0" normalizeH="0" baseline="0" noProof="0">
                <a:ln>
                  <a:noFill/>
                </a:ln>
                <a:effectLst/>
                <a:uLnTx/>
                <a:uFillTx/>
                <a:latin typeface="Arial" panose="020B0604020202020204" pitchFamily="34" charset="0"/>
                <a:cs typeface="Arial" panose="020B0604020202020204" pitchFamily="34" charset="0"/>
              </a:endParaRPr>
            </a:p>
          </p:txBody>
        </p:sp>
        <p:sp>
          <p:nvSpPr>
            <p:cNvPr id="280" name="Freeform 105">
              <a:extLst>
                <a:ext uri="{FF2B5EF4-FFF2-40B4-BE49-F238E27FC236}">
                  <a16:creationId xmlns:a16="http://schemas.microsoft.com/office/drawing/2014/main" id="{5425660E-B3AA-40DC-B22E-9E4C0A36C5AB}"/>
                </a:ext>
              </a:extLst>
            </p:cNvPr>
            <p:cNvSpPr>
              <a:spLocks/>
            </p:cNvSpPr>
            <p:nvPr/>
          </p:nvSpPr>
          <p:spPr bwMode="auto">
            <a:xfrm>
              <a:off x="3591229" y="3571021"/>
              <a:ext cx="15875" cy="114300"/>
            </a:xfrm>
            <a:custGeom>
              <a:avLst/>
              <a:gdLst>
                <a:gd name="T0" fmla="*/ 5 w 10"/>
                <a:gd name="T1" fmla="*/ 67 h 67"/>
                <a:gd name="T2" fmla="*/ 10 w 10"/>
                <a:gd name="T3" fmla="*/ 62 h 67"/>
                <a:gd name="T4" fmla="*/ 10 w 10"/>
                <a:gd name="T5" fmla="*/ 5 h 67"/>
                <a:gd name="T6" fmla="*/ 5 w 10"/>
                <a:gd name="T7" fmla="*/ 0 h 67"/>
                <a:gd name="T8" fmla="*/ 0 w 10"/>
                <a:gd name="T9" fmla="*/ 5 h 67"/>
                <a:gd name="T10" fmla="*/ 0 w 10"/>
                <a:gd name="T11" fmla="*/ 62 h 67"/>
                <a:gd name="T12" fmla="*/ 5 w 10"/>
                <a:gd name="T13" fmla="*/ 67 h 67"/>
              </a:gdLst>
              <a:ahLst/>
              <a:cxnLst>
                <a:cxn ang="0">
                  <a:pos x="T0" y="T1"/>
                </a:cxn>
                <a:cxn ang="0">
                  <a:pos x="T2" y="T3"/>
                </a:cxn>
                <a:cxn ang="0">
                  <a:pos x="T4" y="T5"/>
                </a:cxn>
                <a:cxn ang="0">
                  <a:pos x="T6" y="T7"/>
                </a:cxn>
                <a:cxn ang="0">
                  <a:pos x="T8" y="T9"/>
                </a:cxn>
                <a:cxn ang="0">
                  <a:pos x="T10" y="T11"/>
                </a:cxn>
                <a:cxn ang="0">
                  <a:pos x="T12" y="T13"/>
                </a:cxn>
              </a:cxnLst>
              <a:rect l="0" t="0" r="r" b="b"/>
              <a:pathLst>
                <a:path w="10" h="67">
                  <a:moveTo>
                    <a:pt x="5" y="67"/>
                  </a:moveTo>
                  <a:cubicBezTo>
                    <a:pt x="8" y="67"/>
                    <a:pt x="10" y="65"/>
                    <a:pt x="10" y="62"/>
                  </a:cubicBezTo>
                  <a:cubicBezTo>
                    <a:pt x="10" y="5"/>
                    <a:pt x="10" y="5"/>
                    <a:pt x="10" y="5"/>
                  </a:cubicBezTo>
                  <a:cubicBezTo>
                    <a:pt x="10" y="3"/>
                    <a:pt x="8" y="0"/>
                    <a:pt x="5" y="0"/>
                  </a:cubicBezTo>
                  <a:cubicBezTo>
                    <a:pt x="3" y="0"/>
                    <a:pt x="0" y="3"/>
                    <a:pt x="0" y="5"/>
                  </a:cubicBezTo>
                  <a:cubicBezTo>
                    <a:pt x="0" y="62"/>
                    <a:pt x="0" y="62"/>
                    <a:pt x="0" y="62"/>
                  </a:cubicBezTo>
                  <a:cubicBezTo>
                    <a:pt x="0" y="65"/>
                    <a:pt x="3" y="67"/>
                    <a:pt x="5" y="67"/>
                  </a:cubicBez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algn="l" defTabSz="903091" rtl="0" eaLnBrk="1" fontAlgn="auto" latinLnBrk="0" hangingPunct="1">
                <a:lnSpc>
                  <a:spcPct val="100000"/>
                </a:lnSpc>
                <a:spcBef>
                  <a:spcPts val="0"/>
                </a:spcBef>
                <a:spcAft>
                  <a:spcPts val="0"/>
                </a:spcAft>
                <a:buClrTx/>
                <a:buSzTx/>
                <a:buFontTx/>
                <a:buNone/>
                <a:tabLst/>
                <a:defRPr/>
              </a:pPr>
              <a:endParaRPr kumimoji="0" lang="de-DE" sz="1814" b="0" i="0" u="none" strike="noStrike" kern="1200" cap="none" spc="0" normalizeH="0" baseline="0" noProof="0">
                <a:ln>
                  <a:noFill/>
                </a:ln>
                <a:effectLst/>
                <a:uLnTx/>
                <a:uFillTx/>
                <a:latin typeface="Arial" panose="020B0604020202020204" pitchFamily="34" charset="0"/>
                <a:cs typeface="Arial" panose="020B0604020202020204" pitchFamily="34" charset="0"/>
              </a:endParaRPr>
            </a:p>
          </p:txBody>
        </p:sp>
        <p:sp>
          <p:nvSpPr>
            <p:cNvPr id="281" name="Freeform 106">
              <a:extLst>
                <a:ext uri="{FF2B5EF4-FFF2-40B4-BE49-F238E27FC236}">
                  <a16:creationId xmlns:a16="http://schemas.microsoft.com/office/drawing/2014/main" id="{601D2679-E481-407A-8B5B-C906F8C57ED4}"/>
                </a:ext>
              </a:extLst>
            </p:cNvPr>
            <p:cNvSpPr>
              <a:spLocks/>
            </p:cNvSpPr>
            <p:nvPr/>
          </p:nvSpPr>
          <p:spPr bwMode="auto">
            <a:xfrm>
              <a:off x="3288016" y="3572608"/>
              <a:ext cx="17463" cy="112713"/>
            </a:xfrm>
            <a:custGeom>
              <a:avLst/>
              <a:gdLst>
                <a:gd name="T0" fmla="*/ 5 w 10"/>
                <a:gd name="T1" fmla="*/ 66 h 66"/>
                <a:gd name="T2" fmla="*/ 10 w 10"/>
                <a:gd name="T3" fmla="*/ 62 h 66"/>
                <a:gd name="T4" fmla="*/ 10 w 10"/>
                <a:gd name="T5" fmla="*/ 5 h 66"/>
                <a:gd name="T6" fmla="*/ 5 w 10"/>
                <a:gd name="T7" fmla="*/ 0 h 66"/>
                <a:gd name="T8" fmla="*/ 0 w 10"/>
                <a:gd name="T9" fmla="*/ 5 h 66"/>
                <a:gd name="T10" fmla="*/ 0 w 10"/>
                <a:gd name="T11" fmla="*/ 62 h 66"/>
                <a:gd name="T12" fmla="*/ 5 w 10"/>
                <a:gd name="T13" fmla="*/ 66 h 66"/>
              </a:gdLst>
              <a:ahLst/>
              <a:cxnLst>
                <a:cxn ang="0">
                  <a:pos x="T0" y="T1"/>
                </a:cxn>
                <a:cxn ang="0">
                  <a:pos x="T2" y="T3"/>
                </a:cxn>
                <a:cxn ang="0">
                  <a:pos x="T4" y="T5"/>
                </a:cxn>
                <a:cxn ang="0">
                  <a:pos x="T6" y="T7"/>
                </a:cxn>
                <a:cxn ang="0">
                  <a:pos x="T8" y="T9"/>
                </a:cxn>
                <a:cxn ang="0">
                  <a:pos x="T10" y="T11"/>
                </a:cxn>
                <a:cxn ang="0">
                  <a:pos x="T12" y="T13"/>
                </a:cxn>
              </a:cxnLst>
              <a:rect l="0" t="0" r="r" b="b"/>
              <a:pathLst>
                <a:path w="10" h="66">
                  <a:moveTo>
                    <a:pt x="5" y="66"/>
                  </a:moveTo>
                  <a:cubicBezTo>
                    <a:pt x="8" y="66"/>
                    <a:pt x="10" y="64"/>
                    <a:pt x="10" y="62"/>
                  </a:cubicBezTo>
                  <a:cubicBezTo>
                    <a:pt x="10" y="5"/>
                    <a:pt x="10" y="5"/>
                    <a:pt x="10" y="5"/>
                  </a:cubicBezTo>
                  <a:cubicBezTo>
                    <a:pt x="10" y="2"/>
                    <a:pt x="8" y="0"/>
                    <a:pt x="5" y="0"/>
                  </a:cubicBezTo>
                  <a:cubicBezTo>
                    <a:pt x="3" y="0"/>
                    <a:pt x="0" y="2"/>
                    <a:pt x="0" y="5"/>
                  </a:cubicBezTo>
                  <a:cubicBezTo>
                    <a:pt x="0" y="62"/>
                    <a:pt x="0" y="62"/>
                    <a:pt x="0" y="62"/>
                  </a:cubicBezTo>
                  <a:cubicBezTo>
                    <a:pt x="0" y="64"/>
                    <a:pt x="3" y="66"/>
                    <a:pt x="5" y="66"/>
                  </a:cubicBez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algn="l" defTabSz="903091" rtl="0" eaLnBrk="1" fontAlgn="auto" latinLnBrk="0" hangingPunct="1">
                <a:lnSpc>
                  <a:spcPct val="100000"/>
                </a:lnSpc>
                <a:spcBef>
                  <a:spcPts val="0"/>
                </a:spcBef>
                <a:spcAft>
                  <a:spcPts val="0"/>
                </a:spcAft>
                <a:buClrTx/>
                <a:buSzTx/>
                <a:buFontTx/>
                <a:buNone/>
                <a:tabLst/>
                <a:defRPr/>
              </a:pPr>
              <a:endParaRPr kumimoji="0" lang="de-DE" sz="1814" b="0" i="0" u="none" strike="noStrike" kern="1200" cap="none" spc="0" normalizeH="0" baseline="0" noProof="0">
                <a:ln>
                  <a:noFill/>
                </a:ln>
                <a:effectLst/>
                <a:uLnTx/>
                <a:uFillTx/>
                <a:latin typeface="Arial" panose="020B0604020202020204" pitchFamily="34" charset="0"/>
                <a:cs typeface="Arial" panose="020B0604020202020204" pitchFamily="34" charset="0"/>
              </a:endParaRPr>
            </a:p>
          </p:txBody>
        </p:sp>
        <p:sp>
          <p:nvSpPr>
            <p:cNvPr id="282" name="Freeform 107">
              <a:extLst>
                <a:ext uri="{FF2B5EF4-FFF2-40B4-BE49-F238E27FC236}">
                  <a16:creationId xmlns:a16="http://schemas.microsoft.com/office/drawing/2014/main" id="{3A059AC6-96A7-493C-986B-5B2A9413BD19}"/>
                </a:ext>
              </a:extLst>
            </p:cNvPr>
            <p:cNvSpPr>
              <a:spLocks/>
            </p:cNvSpPr>
            <p:nvPr/>
          </p:nvSpPr>
          <p:spPr bwMode="auto">
            <a:xfrm>
              <a:off x="3646791" y="4032983"/>
              <a:ext cx="17463" cy="112713"/>
            </a:xfrm>
            <a:custGeom>
              <a:avLst/>
              <a:gdLst>
                <a:gd name="T0" fmla="*/ 5 w 10"/>
                <a:gd name="T1" fmla="*/ 0 h 66"/>
                <a:gd name="T2" fmla="*/ 0 w 10"/>
                <a:gd name="T3" fmla="*/ 4 h 66"/>
                <a:gd name="T4" fmla="*/ 0 w 10"/>
                <a:gd name="T5" fmla="*/ 61 h 66"/>
                <a:gd name="T6" fmla="*/ 5 w 10"/>
                <a:gd name="T7" fmla="*/ 66 h 66"/>
                <a:gd name="T8" fmla="*/ 10 w 10"/>
                <a:gd name="T9" fmla="*/ 61 h 66"/>
                <a:gd name="T10" fmla="*/ 10 w 10"/>
                <a:gd name="T11" fmla="*/ 4 h 66"/>
                <a:gd name="T12" fmla="*/ 5 w 10"/>
                <a:gd name="T13" fmla="*/ 0 h 66"/>
              </a:gdLst>
              <a:ahLst/>
              <a:cxnLst>
                <a:cxn ang="0">
                  <a:pos x="T0" y="T1"/>
                </a:cxn>
                <a:cxn ang="0">
                  <a:pos x="T2" y="T3"/>
                </a:cxn>
                <a:cxn ang="0">
                  <a:pos x="T4" y="T5"/>
                </a:cxn>
                <a:cxn ang="0">
                  <a:pos x="T6" y="T7"/>
                </a:cxn>
                <a:cxn ang="0">
                  <a:pos x="T8" y="T9"/>
                </a:cxn>
                <a:cxn ang="0">
                  <a:pos x="T10" y="T11"/>
                </a:cxn>
                <a:cxn ang="0">
                  <a:pos x="T12" y="T13"/>
                </a:cxn>
              </a:cxnLst>
              <a:rect l="0" t="0" r="r" b="b"/>
              <a:pathLst>
                <a:path w="10" h="66">
                  <a:moveTo>
                    <a:pt x="5" y="0"/>
                  </a:moveTo>
                  <a:cubicBezTo>
                    <a:pt x="3" y="0"/>
                    <a:pt x="0" y="2"/>
                    <a:pt x="0" y="4"/>
                  </a:cubicBezTo>
                  <a:cubicBezTo>
                    <a:pt x="0" y="61"/>
                    <a:pt x="0" y="61"/>
                    <a:pt x="0" y="61"/>
                  </a:cubicBezTo>
                  <a:cubicBezTo>
                    <a:pt x="0" y="64"/>
                    <a:pt x="3" y="66"/>
                    <a:pt x="5" y="66"/>
                  </a:cubicBezTo>
                  <a:cubicBezTo>
                    <a:pt x="8" y="66"/>
                    <a:pt x="10" y="64"/>
                    <a:pt x="10" y="61"/>
                  </a:cubicBezTo>
                  <a:cubicBezTo>
                    <a:pt x="10" y="4"/>
                    <a:pt x="10" y="4"/>
                    <a:pt x="10" y="4"/>
                  </a:cubicBezTo>
                  <a:cubicBezTo>
                    <a:pt x="10" y="2"/>
                    <a:pt x="8" y="0"/>
                    <a:pt x="5" y="0"/>
                  </a:cubicBez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algn="l" defTabSz="903091" rtl="0" eaLnBrk="1" fontAlgn="auto" latinLnBrk="0" hangingPunct="1">
                <a:lnSpc>
                  <a:spcPct val="100000"/>
                </a:lnSpc>
                <a:spcBef>
                  <a:spcPts val="0"/>
                </a:spcBef>
                <a:spcAft>
                  <a:spcPts val="0"/>
                </a:spcAft>
                <a:buClrTx/>
                <a:buSzTx/>
                <a:buFontTx/>
                <a:buNone/>
                <a:tabLst/>
                <a:defRPr/>
              </a:pPr>
              <a:endParaRPr kumimoji="0" lang="de-DE" sz="1814" b="0" i="0" u="none" strike="noStrike" kern="1200" cap="none" spc="0" normalizeH="0" baseline="0" noProof="0">
                <a:ln>
                  <a:noFill/>
                </a:ln>
                <a:effectLst/>
                <a:uLnTx/>
                <a:uFillTx/>
                <a:latin typeface="Arial" panose="020B0604020202020204" pitchFamily="34" charset="0"/>
                <a:cs typeface="Arial" panose="020B0604020202020204" pitchFamily="34" charset="0"/>
              </a:endParaRPr>
            </a:p>
          </p:txBody>
        </p:sp>
        <p:sp>
          <p:nvSpPr>
            <p:cNvPr id="283" name="Freeform 108">
              <a:extLst>
                <a:ext uri="{FF2B5EF4-FFF2-40B4-BE49-F238E27FC236}">
                  <a16:creationId xmlns:a16="http://schemas.microsoft.com/office/drawing/2014/main" id="{7A706410-121B-4544-BC44-CC935314E4CF}"/>
                </a:ext>
              </a:extLst>
            </p:cNvPr>
            <p:cNvSpPr>
              <a:spLocks/>
            </p:cNvSpPr>
            <p:nvPr/>
          </p:nvSpPr>
          <p:spPr bwMode="auto">
            <a:xfrm>
              <a:off x="3672191" y="4031396"/>
              <a:ext cx="71438" cy="114300"/>
            </a:xfrm>
            <a:custGeom>
              <a:avLst/>
              <a:gdLst>
                <a:gd name="T0" fmla="*/ 37 w 41"/>
                <a:gd name="T1" fmla="*/ 1 h 67"/>
                <a:gd name="T2" fmla="*/ 31 w 41"/>
                <a:gd name="T3" fmla="*/ 4 h 67"/>
                <a:gd name="T4" fmla="*/ 20 w 41"/>
                <a:gd name="T5" fmla="*/ 44 h 67"/>
                <a:gd name="T6" fmla="*/ 9 w 41"/>
                <a:gd name="T7" fmla="*/ 4 h 67"/>
                <a:gd name="T8" fmla="*/ 4 w 41"/>
                <a:gd name="T9" fmla="*/ 1 h 67"/>
                <a:gd name="T10" fmla="*/ 0 w 41"/>
                <a:gd name="T11" fmla="*/ 7 h 67"/>
                <a:gd name="T12" fmla="*/ 16 w 41"/>
                <a:gd name="T13" fmla="*/ 63 h 67"/>
                <a:gd name="T14" fmla="*/ 20 w 41"/>
                <a:gd name="T15" fmla="*/ 67 h 67"/>
                <a:gd name="T16" fmla="*/ 25 w 41"/>
                <a:gd name="T17" fmla="*/ 63 h 67"/>
                <a:gd name="T18" fmla="*/ 40 w 41"/>
                <a:gd name="T19" fmla="*/ 7 h 67"/>
                <a:gd name="T20" fmla="*/ 37 w 41"/>
                <a:gd name="T21" fmla="*/ 1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1" h="67">
                  <a:moveTo>
                    <a:pt x="37" y="1"/>
                  </a:moveTo>
                  <a:cubicBezTo>
                    <a:pt x="34" y="0"/>
                    <a:pt x="32" y="2"/>
                    <a:pt x="31" y="4"/>
                  </a:cubicBezTo>
                  <a:cubicBezTo>
                    <a:pt x="20" y="44"/>
                    <a:pt x="20" y="44"/>
                    <a:pt x="20" y="44"/>
                  </a:cubicBezTo>
                  <a:cubicBezTo>
                    <a:pt x="9" y="4"/>
                    <a:pt x="9" y="4"/>
                    <a:pt x="9" y="4"/>
                  </a:cubicBezTo>
                  <a:cubicBezTo>
                    <a:pt x="9" y="2"/>
                    <a:pt x="6" y="0"/>
                    <a:pt x="4" y="1"/>
                  </a:cubicBezTo>
                  <a:cubicBezTo>
                    <a:pt x="1" y="2"/>
                    <a:pt x="0" y="4"/>
                    <a:pt x="0" y="7"/>
                  </a:cubicBezTo>
                  <a:cubicBezTo>
                    <a:pt x="16" y="63"/>
                    <a:pt x="16" y="63"/>
                    <a:pt x="16" y="63"/>
                  </a:cubicBezTo>
                  <a:cubicBezTo>
                    <a:pt x="16" y="66"/>
                    <a:pt x="18" y="67"/>
                    <a:pt x="20" y="67"/>
                  </a:cubicBezTo>
                  <a:cubicBezTo>
                    <a:pt x="22" y="67"/>
                    <a:pt x="24" y="66"/>
                    <a:pt x="25" y="63"/>
                  </a:cubicBezTo>
                  <a:cubicBezTo>
                    <a:pt x="40" y="7"/>
                    <a:pt x="40" y="7"/>
                    <a:pt x="40" y="7"/>
                  </a:cubicBezTo>
                  <a:cubicBezTo>
                    <a:pt x="41" y="4"/>
                    <a:pt x="40" y="2"/>
                    <a:pt x="37" y="1"/>
                  </a:cubicBez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algn="l" defTabSz="903091" rtl="0" eaLnBrk="1" fontAlgn="auto" latinLnBrk="0" hangingPunct="1">
                <a:lnSpc>
                  <a:spcPct val="100000"/>
                </a:lnSpc>
                <a:spcBef>
                  <a:spcPts val="0"/>
                </a:spcBef>
                <a:spcAft>
                  <a:spcPts val="0"/>
                </a:spcAft>
                <a:buClrTx/>
                <a:buSzTx/>
                <a:buFontTx/>
                <a:buNone/>
                <a:tabLst/>
                <a:defRPr/>
              </a:pPr>
              <a:endParaRPr kumimoji="0" lang="de-DE" sz="1814" b="0" i="0" u="none" strike="noStrike" kern="1200" cap="none" spc="0" normalizeH="0" baseline="0" noProof="0">
                <a:ln>
                  <a:noFill/>
                </a:ln>
                <a:effectLst/>
                <a:uLnTx/>
                <a:uFillTx/>
                <a:latin typeface="Arial" panose="020B0604020202020204" pitchFamily="34" charset="0"/>
                <a:cs typeface="Arial" panose="020B0604020202020204" pitchFamily="34" charset="0"/>
              </a:endParaRPr>
            </a:p>
          </p:txBody>
        </p:sp>
      </p:grpSp>
      <p:sp>
        <p:nvSpPr>
          <p:cNvPr id="284" name="ZoneTexte 283">
            <a:extLst>
              <a:ext uri="{FF2B5EF4-FFF2-40B4-BE49-F238E27FC236}">
                <a16:creationId xmlns:a16="http://schemas.microsoft.com/office/drawing/2014/main" id="{F2C3FFE0-7718-4BB2-9E0D-DECF888603A9}"/>
              </a:ext>
            </a:extLst>
          </p:cNvPr>
          <p:cNvSpPr txBox="1"/>
          <p:nvPr/>
        </p:nvSpPr>
        <p:spPr>
          <a:xfrm>
            <a:off x="339665" y="1434531"/>
            <a:ext cx="1440000" cy="261610"/>
          </a:xfrm>
          <a:prstGeom prst="rect">
            <a:avLst/>
          </a:prstGeom>
          <a:noFill/>
        </p:spPr>
        <p:txBody>
          <a:bodyPr wrap="square">
            <a:spAutoFit/>
          </a:bodyPr>
          <a:lstStyle/>
          <a:p>
            <a:pPr algn="ctr"/>
            <a:r>
              <a:rPr lang="fr-FR" sz="1100" b="1">
                <a:solidFill>
                  <a:schemeClr val="bg1">
                    <a:lumMod val="50000"/>
                  </a:schemeClr>
                </a:solidFill>
                <a:latin typeface="Arial" panose="020B0604020202020204" pitchFamily="34" charset="0"/>
                <a:cs typeface="Arial" panose="020B0604020202020204" pitchFamily="34" charset="0"/>
              </a:rPr>
              <a:t>Activités</a:t>
            </a:r>
          </a:p>
        </p:txBody>
      </p:sp>
      <p:cxnSp>
        <p:nvCxnSpPr>
          <p:cNvPr id="285" name="Connecteur droit 285">
            <a:extLst>
              <a:ext uri="{FF2B5EF4-FFF2-40B4-BE49-F238E27FC236}">
                <a16:creationId xmlns:a16="http://schemas.microsoft.com/office/drawing/2014/main" id="{B76CD7F5-0473-4E8E-A0FD-795AA2CDA12A}"/>
              </a:ext>
            </a:extLst>
          </p:cNvPr>
          <p:cNvCxnSpPr>
            <a:cxnSpLocks/>
          </p:cNvCxnSpPr>
          <p:nvPr/>
        </p:nvCxnSpPr>
        <p:spPr>
          <a:xfrm>
            <a:off x="339665" y="1696141"/>
            <a:ext cx="1440000" cy="0"/>
          </a:xfrm>
          <a:prstGeom prst="line">
            <a:avLst/>
          </a:prstGeom>
          <a:ln w="28575">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sp>
        <p:nvSpPr>
          <p:cNvPr id="84" name="ZoneTexte 163">
            <a:extLst>
              <a:ext uri="{FF2B5EF4-FFF2-40B4-BE49-F238E27FC236}">
                <a16:creationId xmlns:a16="http://schemas.microsoft.com/office/drawing/2014/main" id="{5EE712A3-3E61-4612-B22B-9CF55D2F9657}"/>
              </a:ext>
            </a:extLst>
          </p:cNvPr>
          <p:cNvSpPr txBox="1"/>
          <p:nvPr/>
        </p:nvSpPr>
        <p:spPr>
          <a:xfrm>
            <a:off x="2188115" y="1805338"/>
            <a:ext cx="2725336" cy="376299"/>
          </a:xfrm>
          <a:prstGeom prst="rect">
            <a:avLst/>
          </a:prstGeom>
          <a:solidFill>
            <a:srgbClr val="EFF1F7"/>
          </a:solidFill>
          <a:ln>
            <a:noFill/>
            <a:prstDash val="dash"/>
          </a:ln>
        </p:spPr>
        <p:txBody>
          <a:bodyPr wrap="square" lIns="72000" rIns="72000" rtlCol="0" anchor="ctr">
            <a:noAutofit/>
          </a:bodyPr>
          <a:lstStyle/>
          <a:p>
            <a:pPr algn="ctr"/>
            <a:r>
              <a:rPr lang="fr-FR" sz="950" b="1">
                <a:solidFill>
                  <a:schemeClr val="accent1"/>
                </a:solidFill>
                <a:latin typeface="Arial" panose="020B0604020202020204" pitchFamily="34" charset="0"/>
                <a:cs typeface="Arial" panose="020B0604020202020204" pitchFamily="34" charset="0"/>
              </a:rPr>
              <a:t>Organiser et planifier les modalités de sortie</a:t>
            </a:r>
            <a:endParaRPr lang="fr-FR" sz="900" i="1">
              <a:solidFill>
                <a:schemeClr val="accent1"/>
              </a:solidFill>
              <a:latin typeface="Arial" panose="020B0604020202020204" pitchFamily="34" charset="0"/>
              <a:cs typeface="Arial" panose="020B0604020202020204" pitchFamily="34" charset="0"/>
            </a:endParaRPr>
          </a:p>
        </p:txBody>
      </p:sp>
      <p:sp>
        <p:nvSpPr>
          <p:cNvPr id="85" name="Rectangle 84">
            <a:extLst>
              <a:ext uri="{FF2B5EF4-FFF2-40B4-BE49-F238E27FC236}">
                <a16:creationId xmlns:a16="http://schemas.microsoft.com/office/drawing/2014/main" id="{7A59BAF9-B46F-46B5-971C-B2E9AD6CF45D}"/>
              </a:ext>
            </a:extLst>
          </p:cNvPr>
          <p:cNvSpPr/>
          <p:nvPr/>
        </p:nvSpPr>
        <p:spPr>
          <a:xfrm>
            <a:off x="5312452" y="1799055"/>
            <a:ext cx="1224000" cy="1424007"/>
          </a:xfrm>
          <a:prstGeom prst="rect">
            <a:avLst/>
          </a:prstGeom>
          <a:solidFill>
            <a:srgbClr val="FDF1F3"/>
          </a:solidFill>
          <a:ln>
            <a:no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900" dirty="0">
                <a:solidFill>
                  <a:schemeClr val="accent1"/>
                </a:solidFill>
                <a:latin typeface="Arial" panose="020B0604020202020204" pitchFamily="34" charset="0"/>
                <a:cs typeface="Arial" panose="020B0604020202020204" pitchFamily="34" charset="0"/>
              </a:rPr>
              <a:t>Directeur</a:t>
            </a:r>
          </a:p>
          <a:p>
            <a:endParaRPr lang="fr-FR" sz="900" dirty="0">
              <a:solidFill>
                <a:schemeClr val="accent1"/>
              </a:solidFill>
              <a:latin typeface="Arial" panose="020B0604020202020204" pitchFamily="34" charset="0"/>
              <a:cs typeface="Arial" panose="020B0604020202020204" pitchFamily="34" charset="0"/>
            </a:endParaRPr>
          </a:p>
          <a:p>
            <a:r>
              <a:rPr lang="fr-FR" sz="900" dirty="0">
                <a:solidFill>
                  <a:schemeClr val="accent1"/>
                </a:solidFill>
                <a:latin typeface="Arial" panose="020B0604020202020204" pitchFamily="34" charset="0"/>
                <a:cs typeface="Arial" panose="020B0604020202020204" pitchFamily="34" charset="0"/>
              </a:rPr>
              <a:t>Référent usager </a:t>
            </a:r>
          </a:p>
          <a:p>
            <a:endParaRPr lang="fr-FR" sz="900" dirty="0">
              <a:solidFill>
                <a:schemeClr val="accent1"/>
              </a:solidFill>
              <a:latin typeface="Arial" panose="020B0604020202020204" pitchFamily="34" charset="0"/>
              <a:cs typeface="Arial" panose="020B0604020202020204" pitchFamily="34" charset="0"/>
            </a:endParaRPr>
          </a:p>
          <a:p>
            <a:r>
              <a:rPr lang="fr-FR" sz="900" dirty="0">
                <a:solidFill>
                  <a:schemeClr val="accent1"/>
                </a:solidFill>
                <a:latin typeface="Arial" panose="020B0604020202020204" pitchFamily="34" charset="0"/>
                <a:cs typeface="Arial" panose="020B0604020202020204" pitchFamily="34" charset="0"/>
              </a:rPr>
              <a:t>Equipe d’accompagnement</a:t>
            </a:r>
          </a:p>
          <a:p>
            <a:endParaRPr lang="fr-FR" sz="900" dirty="0">
              <a:solidFill>
                <a:schemeClr val="accent1"/>
              </a:solidFill>
              <a:latin typeface="Arial" panose="020B0604020202020204" pitchFamily="34" charset="0"/>
              <a:cs typeface="Arial" panose="020B0604020202020204" pitchFamily="34" charset="0"/>
            </a:endParaRPr>
          </a:p>
          <a:p>
            <a:r>
              <a:rPr lang="fr-FR" sz="900" dirty="0">
                <a:solidFill>
                  <a:schemeClr val="accent1"/>
                </a:solidFill>
                <a:latin typeface="Arial" panose="020B0604020202020204" pitchFamily="34" charset="0"/>
                <a:cs typeface="Arial" panose="020B0604020202020204" pitchFamily="34" charset="0"/>
              </a:rPr>
              <a:t>Equipes médicale</a:t>
            </a:r>
            <a:r>
              <a:rPr lang="fr-FR" sz="900">
                <a:solidFill>
                  <a:schemeClr val="accent1"/>
                </a:solidFill>
                <a:latin typeface="Arial" panose="020B0604020202020204" pitchFamily="34" charset="0"/>
                <a:cs typeface="Arial" panose="020B0604020202020204" pitchFamily="34" charset="0"/>
              </a:rPr>
              <a:t>, soignante</a:t>
            </a:r>
            <a:endParaRPr lang="fr-FR" sz="900" dirty="0">
              <a:solidFill>
                <a:schemeClr val="accent1"/>
              </a:solidFill>
              <a:latin typeface="Arial" panose="020B0604020202020204" pitchFamily="34" charset="0"/>
              <a:cs typeface="Arial" panose="020B0604020202020204" pitchFamily="34" charset="0"/>
            </a:endParaRPr>
          </a:p>
        </p:txBody>
      </p:sp>
      <p:cxnSp>
        <p:nvCxnSpPr>
          <p:cNvPr id="86" name="Connecteur droit 166">
            <a:extLst>
              <a:ext uri="{FF2B5EF4-FFF2-40B4-BE49-F238E27FC236}">
                <a16:creationId xmlns:a16="http://schemas.microsoft.com/office/drawing/2014/main" id="{13A1F4CC-92D5-4D2D-9D9B-6D7789EAC9E7}"/>
              </a:ext>
            </a:extLst>
          </p:cNvPr>
          <p:cNvCxnSpPr>
            <a:cxnSpLocks/>
          </p:cNvCxnSpPr>
          <p:nvPr/>
        </p:nvCxnSpPr>
        <p:spPr>
          <a:xfrm flipH="1" flipV="1">
            <a:off x="1777171" y="1993294"/>
            <a:ext cx="398107" cy="1"/>
          </a:xfrm>
          <a:prstGeom prst="line">
            <a:avLst/>
          </a:prstGeom>
          <a:ln w="12700">
            <a:prstDash val="dash"/>
          </a:ln>
        </p:spPr>
        <p:style>
          <a:lnRef idx="1">
            <a:schemeClr val="accent1"/>
          </a:lnRef>
          <a:fillRef idx="0">
            <a:schemeClr val="accent1"/>
          </a:fillRef>
          <a:effectRef idx="0">
            <a:schemeClr val="accent1"/>
          </a:effectRef>
          <a:fontRef idx="minor">
            <a:schemeClr val="tx1"/>
          </a:fontRef>
        </p:style>
      </p:cxnSp>
      <p:sp>
        <p:nvSpPr>
          <p:cNvPr id="88" name="ZoneTexte 285">
            <a:extLst>
              <a:ext uri="{FF2B5EF4-FFF2-40B4-BE49-F238E27FC236}">
                <a16:creationId xmlns:a16="http://schemas.microsoft.com/office/drawing/2014/main" id="{CE83D828-768A-42B2-8A74-479D079968CE}"/>
              </a:ext>
            </a:extLst>
          </p:cNvPr>
          <p:cNvSpPr txBox="1"/>
          <p:nvPr/>
        </p:nvSpPr>
        <p:spPr>
          <a:xfrm>
            <a:off x="329322" y="1782356"/>
            <a:ext cx="1460686" cy="422262"/>
          </a:xfrm>
          <a:prstGeom prst="rect">
            <a:avLst/>
          </a:prstGeom>
          <a:solidFill>
            <a:srgbClr val="F7F7F7"/>
          </a:solidFill>
          <a:ln>
            <a:noFill/>
            <a:prstDash val="dash"/>
          </a:ln>
        </p:spPr>
        <p:txBody>
          <a:bodyPr wrap="square" rtlCol="0" anchor="ctr" anchorCtr="0">
            <a:noAutofit/>
          </a:bodyPr>
          <a:lstStyle/>
          <a:p>
            <a:pPr algn="ctr"/>
            <a:r>
              <a:rPr lang="fr-FR" sz="950" b="1">
                <a:solidFill>
                  <a:schemeClr val="accent1"/>
                </a:solidFill>
                <a:latin typeface="Arial" panose="020B0604020202020204" pitchFamily="34" charset="0"/>
                <a:cs typeface="Arial" panose="020B0604020202020204" pitchFamily="34" charset="0"/>
              </a:rPr>
              <a:t>Préparation de la sortie</a:t>
            </a:r>
          </a:p>
        </p:txBody>
      </p:sp>
      <p:sp>
        <p:nvSpPr>
          <p:cNvPr id="90" name="ZoneTexte 163">
            <a:extLst>
              <a:ext uri="{FF2B5EF4-FFF2-40B4-BE49-F238E27FC236}">
                <a16:creationId xmlns:a16="http://schemas.microsoft.com/office/drawing/2014/main" id="{95F085DE-1923-4EC4-B101-D960B925B570}"/>
              </a:ext>
            </a:extLst>
          </p:cNvPr>
          <p:cNvSpPr txBox="1"/>
          <p:nvPr/>
        </p:nvSpPr>
        <p:spPr>
          <a:xfrm>
            <a:off x="2188115" y="2304009"/>
            <a:ext cx="2725336" cy="376299"/>
          </a:xfrm>
          <a:prstGeom prst="rect">
            <a:avLst/>
          </a:prstGeom>
          <a:solidFill>
            <a:srgbClr val="EFF1F7"/>
          </a:solidFill>
          <a:ln>
            <a:noFill/>
            <a:prstDash val="dash"/>
          </a:ln>
        </p:spPr>
        <p:txBody>
          <a:bodyPr wrap="square" lIns="72000" rIns="72000" rtlCol="0" anchor="ctr">
            <a:noAutofit/>
          </a:bodyPr>
          <a:lstStyle/>
          <a:p>
            <a:pPr algn="ctr"/>
            <a:r>
              <a:rPr lang="fr-FR" sz="950" b="1">
                <a:solidFill>
                  <a:schemeClr val="accent1"/>
                </a:solidFill>
                <a:latin typeface="Arial" panose="020B0604020202020204" pitchFamily="34" charset="0"/>
                <a:cs typeface="Arial" panose="020B0604020202020204" pitchFamily="34" charset="0"/>
              </a:rPr>
              <a:t>Remettre les documents de sortie</a:t>
            </a:r>
            <a:endParaRPr lang="fr-FR" sz="900" i="1">
              <a:solidFill>
                <a:schemeClr val="accent1"/>
              </a:solidFill>
              <a:latin typeface="Arial" panose="020B0604020202020204" pitchFamily="34" charset="0"/>
              <a:cs typeface="Arial" panose="020B0604020202020204" pitchFamily="34" charset="0"/>
            </a:endParaRPr>
          </a:p>
        </p:txBody>
      </p:sp>
      <p:cxnSp>
        <p:nvCxnSpPr>
          <p:cNvPr id="94" name="Connecteur droit 166">
            <a:extLst>
              <a:ext uri="{FF2B5EF4-FFF2-40B4-BE49-F238E27FC236}">
                <a16:creationId xmlns:a16="http://schemas.microsoft.com/office/drawing/2014/main" id="{C5D7F207-9DE9-4E83-96F4-91B3FDE530FE}"/>
              </a:ext>
            </a:extLst>
          </p:cNvPr>
          <p:cNvCxnSpPr>
            <a:cxnSpLocks/>
          </p:cNvCxnSpPr>
          <p:nvPr/>
        </p:nvCxnSpPr>
        <p:spPr>
          <a:xfrm flipH="1" flipV="1">
            <a:off x="1777171" y="2491965"/>
            <a:ext cx="398107" cy="1"/>
          </a:xfrm>
          <a:prstGeom prst="line">
            <a:avLst/>
          </a:prstGeom>
          <a:ln w="12700">
            <a:prstDash val="dash"/>
          </a:ln>
        </p:spPr>
        <p:style>
          <a:lnRef idx="1">
            <a:schemeClr val="accent1"/>
          </a:lnRef>
          <a:fillRef idx="0">
            <a:schemeClr val="accent1"/>
          </a:fillRef>
          <a:effectRef idx="0">
            <a:schemeClr val="accent1"/>
          </a:effectRef>
          <a:fontRef idx="minor">
            <a:schemeClr val="tx1"/>
          </a:fontRef>
        </p:style>
      </p:cxnSp>
      <p:sp>
        <p:nvSpPr>
          <p:cNvPr id="95" name="ZoneTexte 285">
            <a:extLst>
              <a:ext uri="{FF2B5EF4-FFF2-40B4-BE49-F238E27FC236}">
                <a16:creationId xmlns:a16="http://schemas.microsoft.com/office/drawing/2014/main" id="{1B375EAF-9EB6-4C34-99C9-E387E6EAAED4}"/>
              </a:ext>
            </a:extLst>
          </p:cNvPr>
          <p:cNvSpPr txBox="1"/>
          <p:nvPr/>
        </p:nvSpPr>
        <p:spPr>
          <a:xfrm>
            <a:off x="329322" y="2281027"/>
            <a:ext cx="1460686" cy="422262"/>
          </a:xfrm>
          <a:prstGeom prst="rect">
            <a:avLst/>
          </a:prstGeom>
          <a:solidFill>
            <a:srgbClr val="F7F7F7"/>
          </a:solidFill>
          <a:ln>
            <a:noFill/>
            <a:prstDash val="dash"/>
          </a:ln>
        </p:spPr>
        <p:txBody>
          <a:bodyPr wrap="square" rtlCol="0" anchor="ctr" anchorCtr="0">
            <a:noAutofit/>
          </a:bodyPr>
          <a:lstStyle/>
          <a:p>
            <a:pPr algn="ctr"/>
            <a:r>
              <a:rPr lang="fr-FR" sz="950" b="1">
                <a:solidFill>
                  <a:schemeClr val="accent1"/>
                </a:solidFill>
                <a:latin typeface="Arial" panose="020B0604020202020204" pitchFamily="34" charset="0"/>
                <a:cs typeface="Arial" panose="020B0604020202020204" pitchFamily="34" charset="0"/>
              </a:rPr>
              <a:t>Sortie de l’usager</a:t>
            </a:r>
          </a:p>
        </p:txBody>
      </p:sp>
      <p:sp>
        <p:nvSpPr>
          <p:cNvPr id="96" name="ZoneTexte 163">
            <a:extLst>
              <a:ext uri="{FF2B5EF4-FFF2-40B4-BE49-F238E27FC236}">
                <a16:creationId xmlns:a16="http://schemas.microsoft.com/office/drawing/2014/main" id="{4CC4EF9D-CD7B-441E-A344-A618170EC26C}"/>
              </a:ext>
            </a:extLst>
          </p:cNvPr>
          <p:cNvSpPr txBox="1"/>
          <p:nvPr/>
        </p:nvSpPr>
        <p:spPr>
          <a:xfrm>
            <a:off x="2188115" y="2823782"/>
            <a:ext cx="2725336" cy="376299"/>
          </a:xfrm>
          <a:prstGeom prst="rect">
            <a:avLst/>
          </a:prstGeom>
          <a:solidFill>
            <a:srgbClr val="EFF1F7"/>
          </a:solidFill>
          <a:ln>
            <a:noFill/>
            <a:prstDash val="dash"/>
          </a:ln>
        </p:spPr>
        <p:txBody>
          <a:bodyPr wrap="square" lIns="72000" rIns="72000" rtlCol="0" anchor="ctr">
            <a:noAutofit/>
          </a:bodyPr>
          <a:lstStyle/>
          <a:p>
            <a:pPr algn="ctr"/>
            <a:r>
              <a:rPr lang="fr-FR" sz="950" b="1">
                <a:solidFill>
                  <a:schemeClr val="accent1"/>
                </a:solidFill>
                <a:latin typeface="Arial" panose="020B0604020202020204" pitchFamily="34" charset="0"/>
                <a:cs typeface="Arial" panose="020B0604020202020204" pitchFamily="34" charset="0"/>
              </a:rPr>
              <a:t>Définir un projet de fin de vie</a:t>
            </a:r>
            <a:endParaRPr lang="fr-FR" sz="900" i="1">
              <a:solidFill>
                <a:schemeClr val="accent1"/>
              </a:solidFill>
              <a:latin typeface="Arial" panose="020B0604020202020204" pitchFamily="34" charset="0"/>
              <a:cs typeface="Arial" panose="020B0604020202020204" pitchFamily="34" charset="0"/>
            </a:endParaRPr>
          </a:p>
        </p:txBody>
      </p:sp>
      <p:cxnSp>
        <p:nvCxnSpPr>
          <p:cNvPr id="98" name="Connecteur droit 166">
            <a:extLst>
              <a:ext uri="{FF2B5EF4-FFF2-40B4-BE49-F238E27FC236}">
                <a16:creationId xmlns:a16="http://schemas.microsoft.com/office/drawing/2014/main" id="{55AC580C-2938-4E79-904B-AE9D39D2E9AA}"/>
              </a:ext>
            </a:extLst>
          </p:cNvPr>
          <p:cNvCxnSpPr>
            <a:cxnSpLocks/>
          </p:cNvCxnSpPr>
          <p:nvPr/>
        </p:nvCxnSpPr>
        <p:spPr>
          <a:xfrm flipH="1" flipV="1">
            <a:off x="1777171" y="3011738"/>
            <a:ext cx="398107" cy="1"/>
          </a:xfrm>
          <a:prstGeom prst="line">
            <a:avLst/>
          </a:prstGeom>
          <a:ln w="12700">
            <a:prstDash val="dash"/>
          </a:ln>
        </p:spPr>
        <p:style>
          <a:lnRef idx="1">
            <a:schemeClr val="accent1"/>
          </a:lnRef>
          <a:fillRef idx="0">
            <a:schemeClr val="accent1"/>
          </a:fillRef>
          <a:effectRef idx="0">
            <a:schemeClr val="accent1"/>
          </a:effectRef>
          <a:fontRef idx="minor">
            <a:schemeClr val="tx1"/>
          </a:fontRef>
        </p:style>
      </p:cxnSp>
      <p:sp>
        <p:nvSpPr>
          <p:cNvPr id="104" name="ZoneTexte 285">
            <a:extLst>
              <a:ext uri="{FF2B5EF4-FFF2-40B4-BE49-F238E27FC236}">
                <a16:creationId xmlns:a16="http://schemas.microsoft.com/office/drawing/2014/main" id="{8AB7467E-72A8-4803-8795-653FC06FC733}"/>
              </a:ext>
            </a:extLst>
          </p:cNvPr>
          <p:cNvSpPr txBox="1"/>
          <p:nvPr/>
        </p:nvSpPr>
        <p:spPr>
          <a:xfrm>
            <a:off x="329322" y="2800800"/>
            <a:ext cx="1460686" cy="422262"/>
          </a:xfrm>
          <a:prstGeom prst="rect">
            <a:avLst/>
          </a:prstGeom>
          <a:solidFill>
            <a:srgbClr val="F7F7F7"/>
          </a:solidFill>
          <a:ln>
            <a:noFill/>
            <a:prstDash val="dash"/>
          </a:ln>
        </p:spPr>
        <p:txBody>
          <a:bodyPr wrap="square" rtlCol="0" anchor="ctr" anchorCtr="0">
            <a:noAutofit/>
          </a:bodyPr>
          <a:lstStyle/>
          <a:p>
            <a:pPr algn="ctr"/>
            <a:r>
              <a:rPr lang="fr-FR" sz="950" b="1">
                <a:solidFill>
                  <a:schemeClr val="accent1"/>
                </a:solidFill>
                <a:latin typeface="Arial" panose="020B0604020202020204" pitchFamily="34" charset="0"/>
                <a:cs typeface="Arial" panose="020B0604020202020204" pitchFamily="34" charset="0"/>
              </a:rPr>
              <a:t>Gestion de la fin de vie</a:t>
            </a:r>
          </a:p>
        </p:txBody>
      </p:sp>
      <p:sp>
        <p:nvSpPr>
          <p:cNvPr id="48" name="Rectangle: Rounded Corners 47">
            <a:extLst>
              <a:ext uri="{FF2B5EF4-FFF2-40B4-BE49-F238E27FC236}">
                <a16:creationId xmlns:a16="http://schemas.microsoft.com/office/drawing/2014/main" id="{37749C10-3ECB-4B0B-9A5A-84E6AF2634C8}"/>
              </a:ext>
            </a:extLst>
          </p:cNvPr>
          <p:cNvSpPr/>
          <p:nvPr/>
        </p:nvSpPr>
        <p:spPr>
          <a:xfrm rot="16200000">
            <a:off x="-554921" y="2452449"/>
            <a:ext cx="1408268" cy="150927"/>
          </a:xfrm>
          <a:prstGeom prst="roundRect">
            <a:avLst/>
          </a:prstGeom>
          <a:solidFill>
            <a:srgbClr val="D91F4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000">
                <a:latin typeface="Arial" panose="020B0604020202020204" pitchFamily="34" charset="0"/>
                <a:cs typeface="Arial" panose="020B0604020202020204" pitchFamily="34" charset="0"/>
              </a:rPr>
              <a:t>Gérer la sortie</a:t>
            </a:r>
          </a:p>
        </p:txBody>
      </p:sp>
    </p:spTree>
    <p:extLst>
      <p:ext uri="{BB962C8B-B14F-4D97-AF65-F5344CB8AC3E}">
        <p14:creationId xmlns:p14="http://schemas.microsoft.com/office/powerpoint/2010/main" val="2338147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266"/>
                                        </p:tgtEl>
                                        <p:attrNameLst>
                                          <p:attrName>style.visibility</p:attrName>
                                        </p:attrNameLst>
                                      </p:cBhvr>
                                      <p:to>
                                        <p:strVal val="visible"/>
                                      </p:to>
                                    </p:set>
                                    <p:animEffect transition="in" filter="fade">
                                      <p:cBhvr>
                                        <p:cTn id="7" dur="700"/>
                                        <p:tgtEl>
                                          <p:spTgt spid="266"/>
                                        </p:tgtEl>
                                      </p:cBhvr>
                                    </p:animEffect>
                                  </p:childTnLst>
                                </p:cTn>
                              </p:par>
                              <p:par>
                                <p:cTn id="8" presetID="42" presetClass="path" presetSubtype="0" decel="100000" fill="hold" nodeType="withEffect">
                                  <p:stCondLst>
                                    <p:cond delay="0"/>
                                  </p:stCondLst>
                                  <p:childTnLst>
                                    <p:animMotion origin="layout" path="M 2.22222E-6 2.82051E-6 L 2.22222E-6 0.075 " pathEditMode="relative" rAng="0" ptsTypes="AA">
                                      <p:cBhvr>
                                        <p:cTn id="9" dur="1050" spd="-100000" fill="hold"/>
                                        <p:tgtEl>
                                          <p:spTgt spid="266"/>
                                        </p:tgtEl>
                                        <p:attrNameLst>
                                          <p:attrName>ppt_x</p:attrName>
                                          <p:attrName>ppt_y</p:attrName>
                                        </p:attrNameLst>
                                      </p:cBhvr>
                                      <p:rCtr x="0" y="375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F2122CB5-8775-44C7-85AE-387955ECC157}"/>
              </a:ext>
            </a:extLst>
          </p:cNvPr>
          <p:cNvSpPr>
            <a:spLocks noGrp="1"/>
          </p:cNvSpPr>
          <p:nvPr>
            <p:ph type="body" sz="quarter" idx="10"/>
          </p:nvPr>
        </p:nvSpPr>
        <p:spPr>
          <a:xfrm>
            <a:off x="554567" y="928858"/>
            <a:ext cx="5748867" cy="279307"/>
          </a:xfrm>
        </p:spPr>
        <p:txBody>
          <a:bodyPr/>
          <a:lstStyle/>
          <a:p>
            <a:r>
              <a:rPr lang="fr-FR">
                <a:latin typeface="Arial" panose="020B0604020202020204" pitchFamily="34" charset="0"/>
              </a:rPr>
              <a:t>RECOMMANDATIONS (1/2)</a:t>
            </a:r>
          </a:p>
        </p:txBody>
      </p:sp>
      <p:sp>
        <p:nvSpPr>
          <p:cNvPr id="87" name="Rectangle 86">
            <a:extLst>
              <a:ext uri="{FF2B5EF4-FFF2-40B4-BE49-F238E27FC236}">
                <a16:creationId xmlns:a16="http://schemas.microsoft.com/office/drawing/2014/main" id="{1DE323F2-7558-42B5-81C8-19911B6CC31A}"/>
              </a:ext>
            </a:extLst>
          </p:cNvPr>
          <p:cNvSpPr/>
          <p:nvPr/>
        </p:nvSpPr>
        <p:spPr>
          <a:xfrm>
            <a:off x="3120181" y="112858"/>
            <a:ext cx="3561610" cy="600942"/>
          </a:xfrm>
          <a:prstGeom prst="rect">
            <a:avLst/>
          </a:prstGeom>
          <a:solidFill>
            <a:schemeClr val="accent1">
              <a:alpha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21500" tIns="72000" rIns="121500" bIns="72000" rtlCol="0" anchor="ctr">
            <a:noAutofit/>
          </a:bodyPr>
          <a:lstStyle/>
          <a:p>
            <a:pPr marL="160731" marR="0" lvl="0" indent="-160731" algn="l" defTabSz="514342" rtl="0" eaLnBrk="1" fontAlgn="auto" latinLnBrk="0" hangingPunct="1">
              <a:lnSpc>
                <a:spcPct val="100000"/>
              </a:lnSpc>
              <a:spcBef>
                <a:spcPts val="0"/>
              </a:spcBef>
              <a:spcAft>
                <a:spcPts val="0"/>
              </a:spcAft>
              <a:buClrTx/>
              <a:buSzTx/>
              <a:buFontTx/>
              <a:buBlip>
                <a:blip r:embed="rId3"/>
              </a:buBlip>
              <a:tabLst/>
              <a:defRPr/>
            </a:pPr>
            <a:r>
              <a:rPr kumimoji="0" lang="fr-FR" sz="1200" b="0" i="0" u="none" strike="noStrike" kern="1200" cap="none" spc="0" normalizeH="0" baseline="0" noProof="0">
                <a:ln>
                  <a:noFill/>
                </a:ln>
                <a:solidFill>
                  <a:srgbClr val="D91F41"/>
                </a:solidFill>
                <a:effectLst/>
                <a:uLnTx/>
                <a:uFillTx/>
                <a:latin typeface="Arial" panose="020B0604020202020204" pitchFamily="34" charset="0"/>
                <a:cs typeface="Arial" panose="020B0604020202020204" pitchFamily="34" charset="0"/>
              </a:rPr>
              <a:t>Dimension 2 – Déploiement du SI MS </a:t>
            </a:r>
            <a:br>
              <a:rPr kumimoji="0" lang="fr-FR" sz="1200" b="0" i="0" u="none" strike="noStrike" kern="1200" cap="none" spc="0" normalizeH="0" baseline="0" noProof="0">
                <a:ln>
                  <a:noFill/>
                </a:ln>
                <a:solidFill>
                  <a:srgbClr val="D91F41"/>
                </a:solidFill>
                <a:effectLst/>
                <a:uLnTx/>
                <a:uFillTx/>
                <a:latin typeface="Arial" panose="020B0604020202020204" pitchFamily="34" charset="0"/>
                <a:cs typeface="Arial" panose="020B0604020202020204" pitchFamily="34" charset="0"/>
              </a:rPr>
            </a:br>
            <a:r>
              <a:rPr kumimoji="0" lang="fr-FR" sz="1200" b="0" i="0" u="none" strike="noStrike" kern="1200" cap="none" spc="0" normalizeH="0" baseline="0" noProof="0">
                <a:ln>
                  <a:noFill/>
                </a:ln>
                <a:solidFill>
                  <a:srgbClr val="0A2463"/>
                </a:solidFill>
                <a:effectLst/>
                <a:uLnTx/>
                <a:uFillTx/>
                <a:latin typeface="Arial" panose="020B0604020202020204" pitchFamily="34" charset="0"/>
                <a:cs typeface="Arial" panose="020B0604020202020204" pitchFamily="34" charset="0"/>
              </a:rPr>
              <a:t>Brique fonctionnelle Accompagnement de l’usager</a:t>
            </a:r>
          </a:p>
        </p:txBody>
      </p:sp>
      <p:sp>
        <p:nvSpPr>
          <p:cNvPr id="89" name="Rectangle 88">
            <a:extLst>
              <a:ext uri="{FF2B5EF4-FFF2-40B4-BE49-F238E27FC236}">
                <a16:creationId xmlns:a16="http://schemas.microsoft.com/office/drawing/2014/main" id="{478C0BB8-58DD-43D7-8032-C058F629F876}"/>
              </a:ext>
            </a:extLst>
          </p:cNvPr>
          <p:cNvSpPr/>
          <p:nvPr/>
        </p:nvSpPr>
        <p:spPr>
          <a:xfrm>
            <a:off x="119210" y="9658084"/>
            <a:ext cx="3108296" cy="19126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fr-FR" sz="700" b="0" i="0" u="none" strike="noStrike" kern="1200" cap="none" spc="0" normalizeH="0" baseline="0" noProof="0">
                <a:ln>
                  <a:noFill/>
                </a:ln>
                <a:solidFill>
                  <a:srgbClr val="FFFFFF">
                    <a:lumMod val="50000"/>
                  </a:srgbClr>
                </a:solidFill>
                <a:effectLst/>
                <a:uLnTx/>
                <a:uFillTx/>
                <a:latin typeface="Arial" panose="020B0604020202020204" pitchFamily="34" charset="0"/>
                <a:cs typeface="Arial" panose="020B0604020202020204" pitchFamily="34" charset="0"/>
              </a:rPr>
              <a:t>Retour d’expérience – Sous-kit Dimension n°2 – Déploiement du SI MS</a:t>
            </a:r>
          </a:p>
        </p:txBody>
      </p:sp>
      <p:sp>
        <p:nvSpPr>
          <p:cNvPr id="92" name="Freeform: Shape 91">
            <a:extLst>
              <a:ext uri="{FF2B5EF4-FFF2-40B4-BE49-F238E27FC236}">
                <a16:creationId xmlns:a16="http://schemas.microsoft.com/office/drawing/2014/main" id="{C984F5EB-6CBC-4CFD-B9B2-AEF51BE507F7}"/>
              </a:ext>
            </a:extLst>
          </p:cNvPr>
          <p:cNvSpPr/>
          <p:nvPr/>
        </p:nvSpPr>
        <p:spPr>
          <a:xfrm>
            <a:off x="5033501" y="8985774"/>
            <a:ext cx="1824499" cy="1668195"/>
          </a:xfrm>
          <a:custGeom>
            <a:avLst/>
            <a:gdLst>
              <a:gd name="connsiteX0" fmla="*/ 1211997 w 3243554"/>
              <a:gd name="connsiteY0" fmla="*/ 0 h 2965680"/>
              <a:gd name="connsiteX1" fmla="*/ 3243554 w 3243554"/>
              <a:gd name="connsiteY1" fmla="*/ 0 h 2965680"/>
              <a:gd name="connsiteX2" fmla="*/ 3175663 w 3243554"/>
              <a:gd name="connsiteY2" fmla="*/ 166158 h 2965680"/>
              <a:gd name="connsiteX3" fmla="*/ 2941442 w 3243554"/>
              <a:gd name="connsiteY3" fmla="*/ 739537 h 2965680"/>
              <a:gd name="connsiteX4" fmla="*/ 814532 w 3243554"/>
              <a:gd name="connsiteY4" fmla="*/ 2965680 h 2965680"/>
              <a:gd name="connsiteX5" fmla="*/ 0 w 3243554"/>
              <a:gd name="connsiteY5" fmla="*/ 2965680 h 2965680"/>
              <a:gd name="connsiteX6" fmla="*/ 1157031 w 3243554"/>
              <a:gd name="connsiteY6" fmla="*/ 134510 h 29656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243554" h="2965680">
                <a:moveTo>
                  <a:pt x="1211997" y="0"/>
                </a:moveTo>
                <a:lnTo>
                  <a:pt x="3243554" y="0"/>
                </a:lnTo>
                <a:lnTo>
                  <a:pt x="3175663" y="166158"/>
                </a:lnTo>
                <a:cubicBezTo>
                  <a:pt x="3055606" y="459998"/>
                  <a:pt x="2966260" y="678704"/>
                  <a:pt x="2941442" y="739537"/>
                </a:cubicBezTo>
                <a:cubicBezTo>
                  <a:pt x="2412818" y="2033248"/>
                  <a:pt x="2042779" y="2965680"/>
                  <a:pt x="814532" y="2965680"/>
                </a:cubicBezTo>
                <a:lnTo>
                  <a:pt x="0" y="2965680"/>
                </a:lnTo>
                <a:cubicBezTo>
                  <a:pt x="0" y="2965680"/>
                  <a:pt x="714904" y="1216443"/>
                  <a:pt x="1157031" y="134510"/>
                </a:cubicBezTo>
                <a:close/>
              </a:path>
            </a:pathLst>
          </a:custGeom>
          <a:gradFill>
            <a:gsLst>
              <a:gs pos="5000">
                <a:schemeClr val="accent2"/>
              </a:gs>
              <a:gs pos="80000">
                <a:schemeClr val="accent2">
                  <a:alpha val="0"/>
                </a:schemeClr>
              </a:gs>
            </a:gsLst>
            <a:lin ang="16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4655" tIns="32327" rIns="64655" bIns="32327" numCol="1" spcCol="0" rtlCol="0" fromWordArt="0" anchor="ctr" anchorCtr="0" forceAA="0" compatLnSpc="1">
            <a:prstTxWarp prst="textNoShape">
              <a:avLst/>
            </a:prstTxWarp>
            <a:noAutofit/>
          </a:bodyPr>
          <a:lstStyle/>
          <a:p>
            <a:pPr marL="0" marR="0" lvl="0" indent="0" algn="ctr" defTabSz="514342" rtl="0" eaLnBrk="1" fontAlgn="auto" latinLnBrk="0" hangingPunct="1">
              <a:lnSpc>
                <a:spcPct val="100000"/>
              </a:lnSpc>
              <a:spcBef>
                <a:spcPts val="0"/>
              </a:spcBef>
              <a:spcAft>
                <a:spcPts val="0"/>
              </a:spcAft>
              <a:buClrTx/>
              <a:buSzTx/>
              <a:buFontTx/>
              <a:buNone/>
              <a:tabLst/>
              <a:defRPr/>
            </a:pPr>
            <a:endParaRPr kumimoji="0" lang="de-DE" sz="1273" b="0" i="0" u="none" strike="noStrike" kern="1200" cap="none" spc="0" normalizeH="0" baseline="0" noProof="0">
              <a:ln>
                <a:noFill/>
              </a:ln>
              <a:solidFill>
                <a:srgbClr val="FFFFFF"/>
              </a:solidFill>
              <a:effectLst/>
              <a:uLnTx/>
              <a:uFillTx/>
              <a:latin typeface="Arial" panose="020B0604020202020204" pitchFamily="34" charset="0"/>
              <a:cs typeface="Arial" panose="020B0604020202020204" pitchFamily="34" charset="0"/>
            </a:endParaRPr>
          </a:p>
        </p:txBody>
      </p:sp>
      <p:sp>
        <p:nvSpPr>
          <p:cNvPr id="93" name="Graphic 43">
            <a:extLst>
              <a:ext uri="{FF2B5EF4-FFF2-40B4-BE49-F238E27FC236}">
                <a16:creationId xmlns:a16="http://schemas.microsoft.com/office/drawing/2014/main" id="{65CE673F-A993-466F-A038-4F926E773D03}"/>
              </a:ext>
            </a:extLst>
          </p:cNvPr>
          <p:cNvSpPr/>
          <p:nvPr/>
        </p:nvSpPr>
        <p:spPr>
          <a:xfrm>
            <a:off x="6270051" y="8507630"/>
            <a:ext cx="1039950" cy="1305732"/>
          </a:xfrm>
          <a:custGeom>
            <a:avLst/>
            <a:gdLst>
              <a:gd name="connsiteX0" fmla="*/ 1264253 w 1601342"/>
              <a:gd name="connsiteY0" fmla="*/ 0 h 2010594"/>
              <a:gd name="connsiteX1" fmla="*/ 572453 w 1601342"/>
              <a:gd name="connsiteY1" fmla="*/ 609778 h 2010594"/>
              <a:gd name="connsiteX2" fmla="*/ 0 w 1601342"/>
              <a:gd name="connsiteY2" fmla="*/ 2010594 h 2010594"/>
              <a:gd name="connsiteX3" fmla="*/ 312611 w 1601342"/>
              <a:gd name="connsiteY3" fmla="*/ 2010594 h 2010594"/>
              <a:gd name="connsiteX4" fmla="*/ 1128903 w 1601342"/>
              <a:gd name="connsiteY4" fmla="*/ 1156220 h 2010594"/>
              <a:gd name="connsiteX5" fmla="*/ 1601343 w 1601342"/>
              <a:gd name="connsiteY5" fmla="*/ 0 h 20105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601342" h="2010594">
                <a:moveTo>
                  <a:pt x="1264253" y="0"/>
                </a:moveTo>
                <a:cubicBezTo>
                  <a:pt x="915257" y="0"/>
                  <a:pt x="676275" y="356053"/>
                  <a:pt x="572453" y="609778"/>
                </a:cubicBezTo>
                <a:cubicBezTo>
                  <a:pt x="531114" y="711059"/>
                  <a:pt x="0" y="2010594"/>
                  <a:pt x="0" y="2010594"/>
                </a:cubicBezTo>
                <a:lnTo>
                  <a:pt x="312611" y="2010594"/>
                </a:lnTo>
                <a:cubicBezTo>
                  <a:pt x="784003" y="2010594"/>
                  <a:pt x="926021" y="1652735"/>
                  <a:pt x="1128903" y="1156220"/>
                </a:cubicBezTo>
                <a:cubicBezTo>
                  <a:pt x="1167003" y="1062832"/>
                  <a:pt x="1601343" y="0"/>
                  <a:pt x="1601343" y="0"/>
                </a:cubicBezTo>
                <a:close/>
              </a:path>
            </a:pathLst>
          </a:custGeom>
          <a:gradFill>
            <a:gsLst>
              <a:gs pos="0">
                <a:schemeClr val="accent2">
                  <a:alpha val="50000"/>
                </a:schemeClr>
              </a:gs>
              <a:gs pos="100000">
                <a:schemeClr val="accent2">
                  <a:alpha val="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4655" tIns="32327" rIns="64655" bIns="32327" numCol="1" spcCol="0" rtlCol="0" fromWordArt="0" anchor="ctr" anchorCtr="0" forceAA="0" compatLnSpc="1">
            <a:prstTxWarp prst="textNoShape">
              <a:avLst/>
            </a:prstTxWarp>
            <a:noAutofit/>
          </a:bodyPr>
          <a:lstStyle/>
          <a:p>
            <a:pPr marL="0" marR="0" lvl="0" indent="0" algn="ctr" defTabSz="514342" rtl="0" eaLnBrk="1" fontAlgn="auto" latinLnBrk="0" hangingPunct="1">
              <a:lnSpc>
                <a:spcPct val="100000"/>
              </a:lnSpc>
              <a:spcBef>
                <a:spcPts val="0"/>
              </a:spcBef>
              <a:spcAft>
                <a:spcPts val="0"/>
              </a:spcAft>
              <a:buClrTx/>
              <a:buSzTx/>
              <a:buFontTx/>
              <a:buNone/>
              <a:tabLst/>
              <a:defRPr/>
            </a:pPr>
            <a:endParaRPr kumimoji="0" lang="de-DE" sz="1273" b="0" i="0" u="none" strike="noStrike" kern="1200" cap="none" spc="0" normalizeH="0" baseline="0" noProof="0">
              <a:ln>
                <a:noFill/>
              </a:ln>
              <a:solidFill>
                <a:srgbClr val="FFFFFF"/>
              </a:solidFill>
              <a:effectLst/>
              <a:uLnTx/>
              <a:uFillTx/>
              <a:latin typeface="Arial" panose="020B0604020202020204" pitchFamily="34" charset="0"/>
              <a:cs typeface="Arial" panose="020B0604020202020204" pitchFamily="34" charset="0"/>
            </a:endParaRPr>
          </a:p>
        </p:txBody>
      </p:sp>
      <p:cxnSp>
        <p:nvCxnSpPr>
          <p:cNvPr id="163" name="Connecteur droit 285">
            <a:extLst>
              <a:ext uri="{FF2B5EF4-FFF2-40B4-BE49-F238E27FC236}">
                <a16:creationId xmlns:a16="http://schemas.microsoft.com/office/drawing/2014/main" id="{B8E937C6-1A3F-4853-A8C8-A51BAB404EB8}"/>
              </a:ext>
            </a:extLst>
          </p:cNvPr>
          <p:cNvCxnSpPr>
            <a:cxnSpLocks/>
          </p:cNvCxnSpPr>
          <p:nvPr/>
        </p:nvCxnSpPr>
        <p:spPr>
          <a:xfrm>
            <a:off x="189000" y="1725563"/>
            <a:ext cx="6480000" cy="0"/>
          </a:xfrm>
          <a:prstGeom prst="line">
            <a:avLst/>
          </a:prstGeom>
          <a:ln w="12700">
            <a:solidFill>
              <a:srgbClr val="D91F41"/>
            </a:solidFill>
          </a:ln>
        </p:spPr>
        <p:style>
          <a:lnRef idx="1">
            <a:schemeClr val="accent1"/>
          </a:lnRef>
          <a:fillRef idx="0">
            <a:schemeClr val="accent1"/>
          </a:fillRef>
          <a:effectRef idx="0">
            <a:schemeClr val="accent1"/>
          </a:effectRef>
          <a:fontRef idx="minor">
            <a:schemeClr val="tx1"/>
          </a:fontRef>
        </p:style>
      </p:cxnSp>
      <p:sp>
        <p:nvSpPr>
          <p:cNvPr id="253" name="Rectangle 252">
            <a:extLst>
              <a:ext uri="{FF2B5EF4-FFF2-40B4-BE49-F238E27FC236}">
                <a16:creationId xmlns:a16="http://schemas.microsoft.com/office/drawing/2014/main" id="{FD9C4DA4-B547-406D-9758-D1109DAFB292}"/>
              </a:ext>
            </a:extLst>
          </p:cNvPr>
          <p:cNvSpPr/>
          <p:nvPr/>
        </p:nvSpPr>
        <p:spPr>
          <a:xfrm>
            <a:off x="360009" y="1395495"/>
            <a:ext cx="4945418" cy="24898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180000" rIns="36000" rtlCol="0" anchor="ctr"/>
          <a:lstStyle/>
          <a:p>
            <a:pPr algn="just"/>
            <a:r>
              <a:rPr lang="fr-FR" sz="1400" b="1">
                <a:solidFill>
                  <a:srgbClr val="D91F41"/>
                </a:solidFill>
                <a:latin typeface="Arial" panose="020B0604020202020204" pitchFamily="34" charset="0"/>
                <a:cs typeface="Arial" panose="020B0604020202020204" pitchFamily="34" charset="0"/>
              </a:rPr>
              <a:t> Actions et modalités spécifiques de déploiement</a:t>
            </a:r>
            <a:endParaRPr lang="fr-FR" sz="1400" b="1" i="1">
              <a:solidFill>
                <a:schemeClr val="bg1">
                  <a:lumMod val="65000"/>
                </a:schemeClr>
              </a:solidFill>
              <a:latin typeface="Arial" panose="020B0604020202020204" pitchFamily="34" charset="0"/>
              <a:cs typeface="Arial" panose="020B0604020202020204" pitchFamily="34" charset="0"/>
            </a:endParaRPr>
          </a:p>
        </p:txBody>
      </p:sp>
      <p:grpSp>
        <p:nvGrpSpPr>
          <p:cNvPr id="254" name="Groupe 26">
            <a:extLst>
              <a:ext uri="{FF2B5EF4-FFF2-40B4-BE49-F238E27FC236}">
                <a16:creationId xmlns:a16="http://schemas.microsoft.com/office/drawing/2014/main" id="{4EE7791F-7242-4C9F-9FD0-519F726DAC43}"/>
              </a:ext>
            </a:extLst>
          </p:cNvPr>
          <p:cNvGrpSpPr>
            <a:grpSpLocks noChangeAspect="1"/>
          </p:cNvGrpSpPr>
          <p:nvPr/>
        </p:nvGrpSpPr>
        <p:grpSpPr>
          <a:xfrm>
            <a:off x="168843" y="1363285"/>
            <a:ext cx="297503" cy="288000"/>
            <a:chOff x="1343026" y="4572281"/>
            <a:chExt cx="468000" cy="468000"/>
          </a:xfrm>
          <a:solidFill>
            <a:schemeClr val="bg1"/>
          </a:solidFill>
        </p:grpSpPr>
        <p:sp>
          <p:nvSpPr>
            <p:cNvPr id="256" name="Ellipse 30">
              <a:extLst>
                <a:ext uri="{FF2B5EF4-FFF2-40B4-BE49-F238E27FC236}">
                  <a16:creationId xmlns:a16="http://schemas.microsoft.com/office/drawing/2014/main" id="{C64C3294-5B22-4B35-83FB-ACB10370535E}"/>
                </a:ext>
              </a:extLst>
            </p:cNvPr>
            <p:cNvSpPr/>
            <p:nvPr/>
          </p:nvSpPr>
          <p:spPr>
            <a:xfrm>
              <a:off x="1343026" y="4572281"/>
              <a:ext cx="468000" cy="468000"/>
            </a:xfrm>
            <a:prstGeom prst="ellipse">
              <a:avLst/>
            </a:prstGeom>
            <a:grpFill/>
            <a:ln w="15875">
              <a:solidFill>
                <a:srgbClr val="D91F4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514342" rtl="0" eaLnBrk="1" fontAlgn="auto" latinLnBrk="0" hangingPunct="1">
                <a:lnSpc>
                  <a:spcPct val="100000"/>
                </a:lnSpc>
                <a:spcBef>
                  <a:spcPts val="0"/>
                </a:spcBef>
                <a:spcAft>
                  <a:spcPts val="0"/>
                </a:spcAft>
                <a:buClrTx/>
                <a:buSzTx/>
                <a:buFontTx/>
                <a:buNone/>
                <a:tabLst/>
                <a:defRPr/>
              </a:pPr>
              <a:endParaRPr kumimoji="0" lang="LID4096" sz="1013" b="0" i="0" u="none" strike="noStrike" kern="1200" cap="none" spc="0" normalizeH="0" baseline="0" noProof="0">
                <a:ln>
                  <a:noFill/>
                </a:ln>
                <a:solidFill>
                  <a:srgbClr val="FFFFFF"/>
                </a:solidFill>
                <a:effectLst/>
                <a:uLnTx/>
                <a:uFillTx/>
                <a:latin typeface="Arial" panose="020B0604020202020204" pitchFamily="34" charset="0"/>
                <a:cs typeface="Arial" panose="020B0604020202020204" pitchFamily="34" charset="0"/>
              </a:endParaRPr>
            </a:p>
          </p:txBody>
        </p:sp>
        <p:grpSp>
          <p:nvGrpSpPr>
            <p:cNvPr id="257" name="Groupe 33">
              <a:extLst>
                <a:ext uri="{FF2B5EF4-FFF2-40B4-BE49-F238E27FC236}">
                  <a16:creationId xmlns:a16="http://schemas.microsoft.com/office/drawing/2014/main" id="{3517C3D2-0922-4D4F-AAF3-2454F28148E3}"/>
                </a:ext>
              </a:extLst>
            </p:cNvPr>
            <p:cNvGrpSpPr/>
            <p:nvPr/>
          </p:nvGrpSpPr>
          <p:grpSpPr>
            <a:xfrm rot="13500000">
              <a:off x="1459549" y="4727856"/>
              <a:ext cx="156850" cy="156850"/>
              <a:chOff x="2932268" y="5599425"/>
              <a:chExt cx="156850" cy="156850"/>
            </a:xfrm>
            <a:grpFill/>
          </p:grpSpPr>
          <p:cxnSp>
            <p:nvCxnSpPr>
              <p:cNvPr id="258" name="Connecteur droit 34">
                <a:extLst>
                  <a:ext uri="{FF2B5EF4-FFF2-40B4-BE49-F238E27FC236}">
                    <a16:creationId xmlns:a16="http://schemas.microsoft.com/office/drawing/2014/main" id="{A7785B1B-6B75-4BEF-B62E-3428A31EA8D1}"/>
                  </a:ext>
                </a:extLst>
              </p:cNvPr>
              <p:cNvCxnSpPr>
                <a:cxnSpLocks/>
              </p:cNvCxnSpPr>
              <p:nvPr/>
            </p:nvCxnSpPr>
            <p:spPr>
              <a:xfrm>
                <a:off x="2936875" y="5599425"/>
                <a:ext cx="0" cy="156850"/>
              </a:xfrm>
              <a:prstGeom prst="line">
                <a:avLst/>
              </a:prstGeom>
              <a:grpFill/>
              <a:ln w="15875">
                <a:solidFill>
                  <a:srgbClr val="D91F41"/>
                </a:solidFill>
              </a:ln>
            </p:spPr>
            <p:style>
              <a:lnRef idx="1">
                <a:schemeClr val="accent1"/>
              </a:lnRef>
              <a:fillRef idx="0">
                <a:schemeClr val="accent1"/>
              </a:fillRef>
              <a:effectRef idx="0">
                <a:schemeClr val="accent1"/>
              </a:effectRef>
              <a:fontRef idx="minor">
                <a:schemeClr val="tx1"/>
              </a:fontRef>
            </p:style>
          </p:cxnSp>
          <p:cxnSp>
            <p:nvCxnSpPr>
              <p:cNvPr id="259" name="Connecteur droit 35">
                <a:extLst>
                  <a:ext uri="{FF2B5EF4-FFF2-40B4-BE49-F238E27FC236}">
                    <a16:creationId xmlns:a16="http://schemas.microsoft.com/office/drawing/2014/main" id="{C0D1CD6F-7836-45A4-89B5-0607D9C48881}"/>
                  </a:ext>
                </a:extLst>
              </p:cNvPr>
              <p:cNvCxnSpPr>
                <a:cxnSpLocks/>
              </p:cNvCxnSpPr>
              <p:nvPr/>
            </p:nvCxnSpPr>
            <p:spPr>
              <a:xfrm rot="16200000" flipH="1">
                <a:off x="3010693" y="5673087"/>
                <a:ext cx="0" cy="156850"/>
              </a:xfrm>
              <a:prstGeom prst="line">
                <a:avLst/>
              </a:prstGeom>
              <a:grpFill/>
              <a:ln w="15875">
                <a:solidFill>
                  <a:srgbClr val="D91F41"/>
                </a:solidFill>
              </a:ln>
            </p:spPr>
            <p:style>
              <a:lnRef idx="1">
                <a:schemeClr val="accent1"/>
              </a:lnRef>
              <a:fillRef idx="0">
                <a:schemeClr val="accent1"/>
              </a:fillRef>
              <a:effectRef idx="0">
                <a:schemeClr val="accent1"/>
              </a:effectRef>
              <a:fontRef idx="minor">
                <a:schemeClr val="tx1"/>
              </a:fontRef>
            </p:style>
          </p:cxnSp>
        </p:grpSp>
      </p:grpSp>
      <p:grpSp>
        <p:nvGrpSpPr>
          <p:cNvPr id="70" name="Gruppieren 1124">
            <a:extLst>
              <a:ext uri="{FF2B5EF4-FFF2-40B4-BE49-F238E27FC236}">
                <a16:creationId xmlns:a16="http://schemas.microsoft.com/office/drawing/2014/main" id="{AFEB0BA4-0D67-4020-A709-0B87F21D27B4}"/>
              </a:ext>
            </a:extLst>
          </p:cNvPr>
          <p:cNvGrpSpPr/>
          <p:nvPr/>
        </p:nvGrpSpPr>
        <p:grpSpPr>
          <a:xfrm>
            <a:off x="6251349" y="1317942"/>
            <a:ext cx="389732" cy="356169"/>
            <a:chOff x="320675" y="1381125"/>
            <a:chExt cx="779463" cy="692150"/>
          </a:xfrm>
          <a:solidFill>
            <a:srgbClr val="D91F41"/>
          </a:solidFill>
        </p:grpSpPr>
        <p:sp>
          <p:nvSpPr>
            <p:cNvPr id="71" name="Freeform 72">
              <a:extLst>
                <a:ext uri="{FF2B5EF4-FFF2-40B4-BE49-F238E27FC236}">
                  <a16:creationId xmlns:a16="http://schemas.microsoft.com/office/drawing/2014/main" id="{44CD58F7-DC6E-41D9-9B34-1885150E5A45}"/>
                </a:ext>
              </a:extLst>
            </p:cNvPr>
            <p:cNvSpPr>
              <a:spLocks noEditPoints="1"/>
            </p:cNvSpPr>
            <p:nvPr/>
          </p:nvSpPr>
          <p:spPr bwMode="auto">
            <a:xfrm>
              <a:off x="468313" y="1487488"/>
              <a:ext cx="484188" cy="482600"/>
            </a:xfrm>
            <a:custGeom>
              <a:avLst/>
              <a:gdLst>
                <a:gd name="T0" fmla="*/ 270 w 284"/>
                <a:gd name="T1" fmla="*/ 78 h 283"/>
                <a:gd name="T2" fmla="*/ 238 w 284"/>
                <a:gd name="T3" fmla="*/ 81 h 283"/>
                <a:gd name="T4" fmla="*/ 244 w 284"/>
                <a:gd name="T5" fmla="*/ 46 h 283"/>
                <a:gd name="T6" fmla="*/ 209 w 284"/>
                <a:gd name="T7" fmla="*/ 15 h 283"/>
                <a:gd name="T8" fmla="*/ 184 w 284"/>
                <a:gd name="T9" fmla="*/ 36 h 283"/>
                <a:gd name="T10" fmla="*/ 169 w 284"/>
                <a:gd name="T11" fmla="*/ 4 h 283"/>
                <a:gd name="T12" fmla="*/ 122 w 284"/>
                <a:gd name="T13" fmla="*/ 0 h 283"/>
                <a:gd name="T14" fmla="*/ 114 w 284"/>
                <a:gd name="T15" fmla="*/ 32 h 283"/>
                <a:gd name="T16" fmla="*/ 83 w 284"/>
                <a:gd name="T17" fmla="*/ 15 h 283"/>
                <a:gd name="T18" fmla="*/ 43 w 284"/>
                <a:gd name="T19" fmla="*/ 39 h 283"/>
                <a:gd name="T20" fmla="*/ 55 w 284"/>
                <a:gd name="T21" fmla="*/ 69 h 283"/>
                <a:gd name="T22" fmla="*/ 20 w 284"/>
                <a:gd name="T23" fmla="*/ 74 h 283"/>
                <a:gd name="T24" fmla="*/ 1 w 284"/>
                <a:gd name="T25" fmla="*/ 117 h 283"/>
                <a:gd name="T26" fmla="*/ 30 w 284"/>
                <a:gd name="T27" fmla="*/ 134 h 283"/>
                <a:gd name="T28" fmla="*/ 30 w 284"/>
                <a:gd name="T29" fmla="*/ 147 h 283"/>
                <a:gd name="T30" fmla="*/ 1 w 284"/>
                <a:gd name="T31" fmla="*/ 164 h 283"/>
                <a:gd name="T32" fmla="*/ 20 w 284"/>
                <a:gd name="T33" fmla="*/ 208 h 283"/>
                <a:gd name="T34" fmla="*/ 55 w 284"/>
                <a:gd name="T35" fmla="*/ 212 h 283"/>
                <a:gd name="T36" fmla="*/ 42 w 284"/>
                <a:gd name="T37" fmla="*/ 243 h 283"/>
                <a:gd name="T38" fmla="*/ 82 w 284"/>
                <a:gd name="T39" fmla="*/ 267 h 283"/>
                <a:gd name="T40" fmla="*/ 113 w 284"/>
                <a:gd name="T41" fmla="*/ 250 h 283"/>
                <a:gd name="T42" fmla="*/ 121 w 284"/>
                <a:gd name="T43" fmla="*/ 283 h 283"/>
                <a:gd name="T44" fmla="*/ 168 w 284"/>
                <a:gd name="T45" fmla="*/ 278 h 283"/>
                <a:gd name="T46" fmla="*/ 183 w 284"/>
                <a:gd name="T47" fmla="*/ 246 h 283"/>
                <a:gd name="T48" fmla="*/ 208 w 284"/>
                <a:gd name="T49" fmla="*/ 268 h 283"/>
                <a:gd name="T50" fmla="*/ 243 w 284"/>
                <a:gd name="T51" fmla="*/ 237 h 283"/>
                <a:gd name="T52" fmla="*/ 237 w 284"/>
                <a:gd name="T53" fmla="*/ 202 h 283"/>
                <a:gd name="T54" fmla="*/ 270 w 284"/>
                <a:gd name="T55" fmla="*/ 205 h 283"/>
                <a:gd name="T56" fmla="*/ 281 w 284"/>
                <a:gd name="T57" fmla="*/ 159 h 283"/>
                <a:gd name="T58" fmla="*/ 255 w 284"/>
                <a:gd name="T59" fmla="*/ 141 h 283"/>
                <a:gd name="T60" fmla="*/ 281 w 284"/>
                <a:gd name="T61" fmla="*/ 124 h 283"/>
                <a:gd name="T62" fmla="*/ 248 w 284"/>
                <a:gd name="T63" fmla="*/ 127 h 283"/>
                <a:gd name="T64" fmla="*/ 246 w 284"/>
                <a:gd name="T65" fmla="*/ 141 h 283"/>
                <a:gd name="T66" fmla="*/ 248 w 284"/>
                <a:gd name="T67" fmla="*/ 156 h 283"/>
                <a:gd name="T68" fmla="*/ 262 w 284"/>
                <a:gd name="T69" fmla="*/ 198 h 283"/>
                <a:gd name="T70" fmla="*/ 231 w 284"/>
                <a:gd name="T71" fmla="*/ 194 h 283"/>
                <a:gd name="T72" fmla="*/ 219 w 284"/>
                <a:gd name="T73" fmla="*/ 215 h 283"/>
                <a:gd name="T74" fmla="*/ 206 w 284"/>
                <a:gd name="T75" fmla="*/ 258 h 283"/>
                <a:gd name="T76" fmla="*/ 183 w 284"/>
                <a:gd name="T77" fmla="*/ 236 h 283"/>
                <a:gd name="T78" fmla="*/ 161 w 284"/>
                <a:gd name="T79" fmla="*/ 246 h 283"/>
                <a:gd name="T80" fmla="*/ 125 w 284"/>
                <a:gd name="T81" fmla="*/ 273 h 283"/>
                <a:gd name="T82" fmla="*/ 119 w 284"/>
                <a:gd name="T83" fmla="*/ 242 h 283"/>
                <a:gd name="T84" fmla="*/ 96 w 284"/>
                <a:gd name="T85" fmla="*/ 237 h 283"/>
                <a:gd name="T86" fmla="*/ 51 w 284"/>
                <a:gd name="T87" fmla="*/ 238 h 283"/>
                <a:gd name="T88" fmla="*/ 64 w 284"/>
                <a:gd name="T89" fmla="*/ 209 h 283"/>
                <a:gd name="T90" fmla="*/ 48 w 284"/>
                <a:gd name="T91" fmla="*/ 191 h 283"/>
                <a:gd name="T92" fmla="*/ 12 w 284"/>
                <a:gd name="T93" fmla="*/ 165 h 283"/>
                <a:gd name="T94" fmla="*/ 39 w 284"/>
                <a:gd name="T95" fmla="*/ 150 h 283"/>
                <a:gd name="T96" fmla="*/ 39 w 284"/>
                <a:gd name="T97" fmla="*/ 131 h 283"/>
                <a:gd name="T98" fmla="*/ 12 w 284"/>
                <a:gd name="T99" fmla="*/ 116 h 283"/>
                <a:gd name="T100" fmla="*/ 49 w 284"/>
                <a:gd name="T101" fmla="*/ 90 h 283"/>
                <a:gd name="T102" fmla="*/ 65 w 284"/>
                <a:gd name="T103" fmla="*/ 73 h 283"/>
                <a:gd name="T104" fmla="*/ 52 w 284"/>
                <a:gd name="T105" fmla="*/ 44 h 283"/>
                <a:gd name="T106" fmla="*/ 97 w 284"/>
                <a:gd name="T107" fmla="*/ 45 h 283"/>
                <a:gd name="T108" fmla="*/ 120 w 284"/>
                <a:gd name="T109" fmla="*/ 40 h 283"/>
                <a:gd name="T110" fmla="*/ 126 w 284"/>
                <a:gd name="T111" fmla="*/ 9 h 283"/>
                <a:gd name="T112" fmla="*/ 162 w 284"/>
                <a:gd name="T113" fmla="*/ 36 h 283"/>
                <a:gd name="T114" fmla="*/ 183 w 284"/>
                <a:gd name="T115" fmla="*/ 46 h 283"/>
                <a:gd name="T116" fmla="*/ 207 w 284"/>
                <a:gd name="T117" fmla="*/ 25 h 283"/>
                <a:gd name="T118" fmla="*/ 220 w 284"/>
                <a:gd name="T119" fmla="*/ 68 h 283"/>
                <a:gd name="T120" fmla="*/ 231 w 284"/>
                <a:gd name="T121" fmla="*/ 89 h 283"/>
                <a:gd name="T122" fmla="*/ 263 w 284"/>
                <a:gd name="T123" fmla="*/ 85 h 283"/>
                <a:gd name="T124" fmla="*/ 248 w 284"/>
                <a:gd name="T125" fmla="*/ 127 h 2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84" h="283">
                  <a:moveTo>
                    <a:pt x="284" y="118"/>
                  </a:moveTo>
                  <a:cubicBezTo>
                    <a:pt x="270" y="78"/>
                    <a:pt x="270" y="78"/>
                    <a:pt x="270" y="78"/>
                  </a:cubicBezTo>
                  <a:cubicBezTo>
                    <a:pt x="270" y="75"/>
                    <a:pt x="267" y="74"/>
                    <a:pt x="265" y="75"/>
                  </a:cubicBezTo>
                  <a:cubicBezTo>
                    <a:pt x="238" y="81"/>
                    <a:pt x="238" y="81"/>
                    <a:pt x="238" y="81"/>
                  </a:cubicBezTo>
                  <a:cubicBezTo>
                    <a:pt x="235" y="77"/>
                    <a:pt x="233" y="73"/>
                    <a:pt x="230" y="70"/>
                  </a:cubicBezTo>
                  <a:cubicBezTo>
                    <a:pt x="244" y="46"/>
                    <a:pt x="244" y="46"/>
                    <a:pt x="244" y="46"/>
                  </a:cubicBezTo>
                  <a:cubicBezTo>
                    <a:pt x="246" y="44"/>
                    <a:pt x="245" y="41"/>
                    <a:pt x="243" y="39"/>
                  </a:cubicBezTo>
                  <a:cubicBezTo>
                    <a:pt x="209" y="15"/>
                    <a:pt x="209" y="15"/>
                    <a:pt x="209" y="15"/>
                  </a:cubicBezTo>
                  <a:cubicBezTo>
                    <a:pt x="207" y="13"/>
                    <a:pt x="204" y="13"/>
                    <a:pt x="202" y="15"/>
                  </a:cubicBezTo>
                  <a:cubicBezTo>
                    <a:pt x="184" y="36"/>
                    <a:pt x="184" y="36"/>
                    <a:pt x="184" y="36"/>
                  </a:cubicBezTo>
                  <a:cubicBezTo>
                    <a:pt x="180" y="34"/>
                    <a:pt x="176" y="33"/>
                    <a:pt x="171" y="32"/>
                  </a:cubicBezTo>
                  <a:cubicBezTo>
                    <a:pt x="169" y="4"/>
                    <a:pt x="169" y="4"/>
                    <a:pt x="169" y="4"/>
                  </a:cubicBezTo>
                  <a:cubicBezTo>
                    <a:pt x="168" y="2"/>
                    <a:pt x="166" y="0"/>
                    <a:pt x="164" y="0"/>
                  </a:cubicBezTo>
                  <a:cubicBezTo>
                    <a:pt x="122" y="0"/>
                    <a:pt x="122" y="0"/>
                    <a:pt x="122" y="0"/>
                  </a:cubicBezTo>
                  <a:cubicBezTo>
                    <a:pt x="119" y="0"/>
                    <a:pt x="117" y="2"/>
                    <a:pt x="117" y="4"/>
                  </a:cubicBezTo>
                  <a:cubicBezTo>
                    <a:pt x="114" y="32"/>
                    <a:pt x="114" y="32"/>
                    <a:pt x="114" y="32"/>
                  </a:cubicBezTo>
                  <a:cubicBezTo>
                    <a:pt x="110" y="33"/>
                    <a:pt x="106" y="34"/>
                    <a:pt x="102" y="36"/>
                  </a:cubicBezTo>
                  <a:cubicBezTo>
                    <a:pt x="83" y="15"/>
                    <a:pt x="83" y="15"/>
                    <a:pt x="83" y="15"/>
                  </a:cubicBezTo>
                  <a:cubicBezTo>
                    <a:pt x="81" y="13"/>
                    <a:pt x="79" y="13"/>
                    <a:pt x="77" y="14"/>
                  </a:cubicBezTo>
                  <a:cubicBezTo>
                    <a:pt x="43" y="39"/>
                    <a:pt x="43" y="39"/>
                    <a:pt x="43" y="39"/>
                  </a:cubicBezTo>
                  <a:cubicBezTo>
                    <a:pt x="41" y="40"/>
                    <a:pt x="40" y="43"/>
                    <a:pt x="41" y="45"/>
                  </a:cubicBezTo>
                  <a:cubicBezTo>
                    <a:pt x="55" y="69"/>
                    <a:pt x="55" y="69"/>
                    <a:pt x="55" y="69"/>
                  </a:cubicBezTo>
                  <a:cubicBezTo>
                    <a:pt x="53" y="72"/>
                    <a:pt x="50" y="76"/>
                    <a:pt x="47" y="80"/>
                  </a:cubicBezTo>
                  <a:cubicBezTo>
                    <a:pt x="20" y="74"/>
                    <a:pt x="20" y="74"/>
                    <a:pt x="20" y="74"/>
                  </a:cubicBezTo>
                  <a:cubicBezTo>
                    <a:pt x="18" y="73"/>
                    <a:pt x="15" y="74"/>
                    <a:pt x="14" y="77"/>
                  </a:cubicBezTo>
                  <a:cubicBezTo>
                    <a:pt x="1" y="117"/>
                    <a:pt x="1" y="117"/>
                    <a:pt x="1" y="117"/>
                  </a:cubicBezTo>
                  <a:cubicBezTo>
                    <a:pt x="1" y="119"/>
                    <a:pt x="2" y="122"/>
                    <a:pt x="4" y="123"/>
                  </a:cubicBezTo>
                  <a:cubicBezTo>
                    <a:pt x="30" y="134"/>
                    <a:pt x="30" y="134"/>
                    <a:pt x="30" y="134"/>
                  </a:cubicBezTo>
                  <a:cubicBezTo>
                    <a:pt x="29" y="136"/>
                    <a:pt x="29" y="139"/>
                    <a:pt x="29" y="141"/>
                  </a:cubicBezTo>
                  <a:cubicBezTo>
                    <a:pt x="29" y="143"/>
                    <a:pt x="29" y="145"/>
                    <a:pt x="30" y="147"/>
                  </a:cubicBezTo>
                  <a:cubicBezTo>
                    <a:pt x="4" y="158"/>
                    <a:pt x="4" y="158"/>
                    <a:pt x="4" y="158"/>
                  </a:cubicBezTo>
                  <a:cubicBezTo>
                    <a:pt x="2" y="159"/>
                    <a:pt x="0" y="162"/>
                    <a:pt x="1" y="164"/>
                  </a:cubicBezTo>
                  <a:cubicBezTo>
                    <a:pt x="14" y="204"/>
                    <a:pt x="14" y="204"/>
                    <a:pt x="14" y="204"/>
                  </a:cubicBezTo>
                  <a:cubicBezTo>
                    <a:pt x="15" y="207"/>
                    <a:pt x="17" y="208"/>
                    <a:pt x="20" y="208"/>
                  </a:cubicBezTo>
                  <a:cubicBezTo>
                    <a:pt x="47" y="201"/>
                    <a:pt x="47" y="201"/>
                    <a:pt x="47" y="201"/>
                  </a:cubicBezTo>
                  <a:cubicBezTo>
                    <a:pt x="49" y="205"/>
                    <a:pt x="52" y="209"/>
                    <a:pt x="55" y="212"/>
                  </a:cubicBezTo>
                  <a:cubicBezTo>
                    <a:pt x="40" y="236"/>
                    <a:pt x="40" y="236"/>
                    <a:pt x="40" y="236"/>
                  </a:cubicBezTo>
                  <a:cubicBezTo>
                    <a:pt x="39" y="239"/>
                    <a:pt x="40" y="241"/>
                    <a:pt x="42" y="243"/>
                  </a:cubicBezTo>
                  <a:cubicBezTo>
                    <a:pt x="76" y="268"/>
                    <a:pt x="76" y="268"/>
                    <a:pt x="76" y="268"/>
                  </a:cubicBezTo>
                  <a:cubicBezTo>
                    <a:pt x="78" y="269"/>
                    <a:pt x="81" y="269"/>
                    <a:pt x="82" y="267"/>
                  </a:cubicBezTo>
                  <a:cubicBezTo>
                    <a:pt x="101" y="246"/>
                    <a:pt x="101" y="246"/>
                    <a:pt x="101" y="246"/>
                  </a:cubicBezTo>
                  <a:cubicBezTo>
                    <a:pt x="105" y="248"/>
                    <a:pt x="109" y="249"/>
                    <a:pt x="113" y="250"/>
                  </a:cubicBezTo>
                  <a:cubicBezTo>
                    <a:pt x="116" y="278"/>
                    <a:pt x="116" y="278"/>
                    <a:pt x="116" y="278"/>
                  </a:cubicBezTo>
                  <a:cubicBezTo>
                    <a:pt x="116" y="281"/>
                    <a:pt x="118" y="283"/>
                    <a:pt x="121" y="283"/>
                  </a:cubicBezTo>
                  <a:cubicBezTo>
                    <a:pt x="163" y="283"/>
                    <a:pt x="163" y="283"/>
                    <a:pt x="163" y="283"/>
                  </a:cubicBezTo>
                  <a:cubicBezTo>
                    <a:pt x="165" y="283"/>
                    <a:pt x="168" y="281"/>
                    <a:pt x="168" y="278"/>
                  </a:cubicBezTo>
                  <a:cubicBezTo>
                    <a:pt x="170" y="251"/>
                    <a:pt x="170" y="251"/>
                    <a:pt x="170" y="251"/>
                  </a:cubicBezTo>
                  <a:cubicBezTo>
                    <a:pt x="175" y="249"/>
                    <a:pt x="179" y="248"/>
                    <a:pt x="183" y="246"/>
                  </a:cubicBezTo>
                  <a:cubicBezTo>
                    <a:pt x="202" y="268"/>
                    <a:pt x="202" y="268"/>
                    <a:pt x="202" y="268"/>
                  </a:cubicBezTo>
                  <a:cubicBezTo>
                    <a:pt x="203" y="269"/>
                    <a:pt x="206" y="270"/>
                    <a:pt x="208" y="268"/>
                  </a:cubicBezTo>
                  <a:cubicBezTo>
                    <a:pt x="242" y="243"/>
                    <a:pt x="242" y="243"/>
                    <a:pt x="242" y="243"/>
                  </a:cubicBezTo>
                  <a:cubicBezTo>
                    <a:pt x="244" y="242"/>
                    <a:pt x="245" y="239"/>
                    <a:pt x="243" y="237"/>
                  </a:cubicBezTo>
                  <a:cubicBezTo>
                    <a:pt x="229" y="213"/>
                    <a:pt x="229" y="213"/>
                    <a:pt x="229" y="213"/>
                  </a:cubicBezTo>
                  <a:cubicBezTo>
                    <a:pt x="232" y="210"/>
                    <a:pt x="235" y="206"/>
                    <a:pt x="237" y="202"/>
                  </a:cubicBezTo>
                  <a:cubicBezTo>
                    <a:pt x="265" y="209"/>
                    <a:pt x="265" y="209"/>
                    <a:pt x="265" y="209"/>
                  </a:cubicBezTo>
                  <a:cubicBezTo>
                    <a:pt x="267" y="209"/>
                    <a:pt x="269" y="208"/>
                    <a:pt x="270" y="205"/>
                  </a:cubicBezTo>
                  <a:cubicBezTo>
                    <a:pt x="283" y="165"/>
                    <a:pt x="283" y="165"/>
                    <a:pt x="283" y="165"/>
                  </a:cubicBezTo>
                  <a:cubicBezTo>
                    <a:pt x="284" y="163"/>
                    <a:pt x="283" y="160"/>
                    <a:pt x="281" y="159"/>
                  </a:cubicBezTo>
                  <a:cubicBezTo>
                    <a:pt x="255" y="148"/>
                    <a:pt x="255" y="148"/>
                    <a:pt x="255" y="148"/>
                  </a:cubicBezTo>
                  <a:cubicBezTo>
                    <a:pt x="255" y="146"/>
                    <a:pt x="255" y="143"/>
                    <a:pt x="255" y="141"/>
                  </a:cubicBezTo>
                  <a:cubicBezTo>
                    <a:pt x="255" y="139"/>
                    <a:pt x="255" y="137"/>
                    <a:pt x="255" y="135"/>
                  </a:cubicBezTo>
                  <a:cubicBezTo>
                    <a:pt x="281" y="124"/>
                    <a:pt x="281" y="124"/>
                    <a:pt x="281" y="124"/>
                  </a:cubicBezTo>
                  <a:cubicBezTo>
                    <a:pt x="283" y="123"/>
                    <a:pt x="284" y="120"/>
                    <a:pt x="284" y="118"/>
                  </a:cubicBezTo>
                  <a:close/>
                  <a:moveTo>
                    <a:pt x="248" y="127"/>
                  </a:moveTo>
                  <a:cubicBezTo>
                    <a:pt x="246" y="128"/>
                    <a:pt x="245" y="130"/>
                    <a:pt x="245" y="132"/>
                  </a:cubicBezTo>
                  <a:cubicBezTo>
                    <a:pt x="246" y="135"/>
                    <a:pt x="246" y="138"/>
                    <a:pt x="246" y="141"/>
                  </a:cubicBezTo>
                  <a:cubicBezTo>
                    <a:pt x="246" y="144"/>
                    <a:pt x="246" y="148"/>
                    <a:pt x="245" y="151"/>
                  </a:cubicBezTo>
                  <a:cubicBezTo>
                    <a:pt x="245" y="153"/>
                    <a:pt x="246" y="155"/>
                    <a:pt x="248" y="156"/>
                  </a:cubicBezTo>
                  <a:cubicBezTo>
                    <a:pt x="273" y="166"/>
                    <a:pt x="273" y="166"/>
                    <a:pt x="273" y="166"/>
                  </a:cubicBezTo>
                  <a:cubicBezTo>
                    <a:pt x="262" y="198"/>
                    <a:pt x="262" y="198"/>
                    <a:pt x="262" y="198"/>
                  </a:cubicBezTo>
                  <a:cubicBezTo>
                    <a:pt x="236" y="192"/>
                    <a:pt x="236" y="192"/>
                    <a:pt x="236" y="192"/>
                  </a:cubicBezTo>
                  <a:cubicBezTo>
                    <a:pt x="234" y="192"/>
                    <a:pt x="232" y="193"/>
                    <a:pt x="231" y="194"/>
                  </a:cubicBezTo>
                  <a:cubicBezTo>
                    <a:pt x="228" y="200"/>
                    <a:pt x="224" y="205"/>
                    <a:pt x="220" y="210"/>
                  </a:cubicBezTo>
                  <a:cubicBezTo>
                    <a:pt x="218" y="211"/>
                    <a:pt x="218" y="213"/>
                    <a:pt x="219" y="215"/>
                  </a:cubicBezTo>
                  <a:cubicBezTo>
                    <a:pt x="233" y="238"/>
                    <a:pt x="233" y="238"/>
                    <a:pt x="233" y="238"/>
                  </a:cubicBezTo>
                  <a:cubicBezTo>
                    <a:pt x="206" y="258"/>
                    <a:pt x="206" y="258"/>
                    <a:pt x="206" y="258"/>
                  </a:cubicBezTo>
                  <a:cubicBezTo>
                    <a:pt x="188" y="238"/>
                    <a:pt x="188" y="238"/>
                    <a:pt x="188" y="238"/>
                  </a:cubicBezTo>
                  <a:cubicBezTo>
                    <a:pt x="187" y="236"/>
                    <a:pt x="184" y="236"/>
                    <a:pt x="183" y="236"/>
                  </a:cubicBezTo>
                  <a:cubicBezTo>
                    <a:pt x="177" y="239"/>
                    <a:pt x="171" y="241"/>
                    <a:pt x="165" y="242"/>
                  </a:cubicBezTo>
                  <a:cubicBezTo>
                    <a:pt x="163" y="242"/>
                    <a:pt x="161" y="244"/>
                    <a:pt x="161" y="246"/>
                  </a:cubicBezTo>
                  <a:cubicBezTo>
                    <a:pt x="159" y="273"/>
                    <a:pt x="159" y="273"/>
                    <a:pt x="159" y="273"/>
                  </a:cubicBezTo>
                  <a:cubicBezTo>
                    <a:pt x="125" y="273"/>
                    <a:pt x="125" y="273"/>
                    <a:pt x="125" y="273"/>
                  </a:cubicBezTo>
                  <a:cubicBezTo>
                    <a:pt x="123" y="246"/>
                    <a:pt x="123" y="246"/>
                    <a:pt x="123" y="246"/>
                  </a:cubicBezTo>
                  <a:cubicBezTo>
                    <a:pt x="122" y="244"/>
                    <a:pt x="121" y="242"/>
                    <a:pt x="119" y="242"/>
                  </a:cubicBezTo>
                  <a:cubicBezTo>
                    <a:pt x="113" y="240"/>
                    <a:pt x="107" y="238"/>
                    <a:pt x="101" y="236"/>
                  </a:cubicBezTo>
                  <a:cubicBezTo>
                    <a:pt x="99" y="235"/>
                    <a:pt x="97" y="236"/>
                    <a:pt x="96" y="237"/>
                  </a:cubicBezTo>
                  <a:cubicBezTo>
                    <a:pt x="78" y="257"/>
                    <a:pt x="78" y="257"/>
                    <a:pt x="78" y="257"/>
                  </a:cubicBezTo>
                  <a:cubicBezTo>
                    <a:pt x="51" y="238"/>
                    <a:pt x="51" y="238"/>
                    <a:pt x="51" y="238"/>
                  </a:cubicBezTo>
                  <a:cubicBezTo>
                    <a:pt x="65" y="214"/>
                    <a:pt x="65" y="214"/>
                    <a:pt x="65" y="214"/>
                  </a:cubicBezTo>
                  <a:cubicBezTo>
                    <a:pt x="66" y="213"/>
                    <a:pt x="66" y="210"/>
                    <a:pt x="64" y="209"/>
                  </a:cubicBezTo>
                  <a:cubicBezTo>
                    <a:pt x="60" y="204"/>
                    <a:pt x="56" y="199"/>
                    <a:pt x="53" y="194"/>
                  </a:cubicBezTo>
                  <a:cubicBezTo>
                    <a:pt x="52" y="192"/>
                    <a:pt x="50" y="191"/>
                    <a:pt x="48" y="191"/>
                  </a:cubicBezTo>
                  <a:cubicBezTo>
                    <a:pt x="22" y="197"/>
                    <a:pt x="22" y="197"/>
                    <a:pt x="22" y="197"/>
                  </a:cubicBezTo>
                  <a:cubicBezTo>
                    <a:pt x="12" y="165"/>
                    <a:pt x="12" y="165"/>
                    <a:pt x="12" y="165"/>
                  </a:cubicBezTo>
                  <a:cubicBezTo>
                    <a:pt x="36" y="155"/>
                    <a:pt x="36" y="155"/>
                    <a:pt x="36" y="155"/>
                  </a:cubicBezTo>
                  <a:cubicBezTo>
                    <a:pt x="38" y="154"/>
                    <a:pt x="40" y="152"/>
                    <a:pt x="39" y="150"/>
                  </a:cubicBezTo>
                  <a:cubicBezTo>
                    <a:pt x="39" y="147"/>
                    <a:pt x="39" y="144"/>
                    <a:pt x="39" y="141"/>
                  </a:cubicBezTo>
                  <a:cubicBezTo>
                    <a:pt x="39" y="138"/>
                    <a:pt x="39" y="135"/>
                    <a:pt x="39" y="131"/>
                  </a:cubicBezTo>
                  <a:cubicBezTo>
                    <a:pt x="40" y="129"/>
                    <a:pt x="38" y="127"/>
                    <a:pt x="37" y="126"/>
                  </a:cubicBezTo>
                  <a:cubicBezTo>
                    <a:pt x="12" y="116"/>
                    <a:pt x="12" y="116"/>
                    <a:pt x="12" y="116"/>
                  </a:cubicBezTo>
                  <a:cubicBezTo>
                    <a:pt x="22" y="84"/>
                    <a:pt x="22" y="84"/>
                    <a:pt x="22" y="84"/>
                  </a:cubicBezTo>
                  <a:cubicBezTo>
                    <a:pt x="49" y="90"/>
                    <a:pt x="49" y="90"/>
                    <a:pt x="49" y="90"/>
                  </a:cubicBezTo>
                  <a:cubicBezTo>
                    <a:pt x="51" y="90"/>
                    <a:pt x="53" y="90"/>
                    <a:pt x="54" y="88"/>
                  </a:cubicBezTo>
                  <a:cubicBezTo>
                    <a:pt x="57" y="82"/>
                    <a:pt x="61" y="77"/>
                    <a:pt x="65" y="73"/>
                  </a:cubicBezTo>
                  <a:cubicBezTo>
                    <a:pt x="66" y="71"/>
                    <a:pt x="66" y="69"/>
                    <a:pt x="65" y="67"/>
                  </a:cubicBezTo>
                  <a:cubicBezTo>
                    <a:pt x="52" y="44"/>
                    <a:pt x="52" y="44"/>
                    <a:pt x="52" y="44"/>
                  </a:cubicBezTo>
                  <a:cubicBezTo>
                    <a:pt x="79" y="24"/>
                    <a:pt x="79" y="24"/>
                    <a:pt x="79" y="24"/>
                  </a:cubicBezTo>
                  <a:cubicBezTo>
                    <a:pt x="97" y="45"/>
                    <a:pt x="97" y="45"/>
                    <a:pt x="97" y="45"/>
                  </a:cubicBezTo>
                  <a:cubicBezTo>
                    <a:pt x="98" y="46"/>
                    <a:pt x="100" y="47"/>
                    <a:pt x="102" y="46"/>
                  </a:cubicBezTo>
                  <a:cubicBezTo>
                    <a:pt x="108" y="43"/>
                    <a:pt x="114" y="42"/>
                    <a:pt x="120" y="40"/>
                  </a:cubicBezTo>
                  <a:cubicBezTo>
                    <a:pt x="122" y="40"/>
                    <a:pt x="123" y="38"/>
                    <a:pt x="124" y="36"/>
                  </a:cubicBezTo>
                  <a:cubicBezTo>
                    <a:pt x="126" y="9"/>
                    <a:pt x="126" y="9"/>
                    <a:pt x="126" y="9"/>
                  </a:cubicBezTo>
                  <a:cubicBezTo>
                    <a:pt x="160" y="9"/>
                    <a:pt x="160" y="9"/>
                    <a:pt x="160" y="9"/>
                  </a:cubicBezTo>
                  <a:cubicBezTo>
                    <a:pt x="162" y="36"/>
                    <a:pt x="162" y="36"/>
                    <a:pt x="162" y="36"/>
                  </a:cubicBezTo>
                  <a:cubicBezTo>
                    <a:pt x="162" y="38"/>
                    <a:pt x="164" y="40"/>
                    <a:pt x="166" y="40"/>
                  </a:cubicBezTo>
                  <a:cubicBezTo>
                    <a:pt x="172" y="42"/>
                    <a:pt x="178" y="44"/>
                    <a:pt x="183" y="46"/>
                  </a:cubicBezTo>
                  <a:cubicBezTo>
                    <a:pt x="185" y="47"/>
                    <a:pt x="188" y="47"/>
                    <a:pt x="189" y="45"/>
                  </a:cubicBezTo>
                  <a:cubicBezTo>
                    <a:pt x="207" y="25"/>
                    <a:pt x="207" y="25"/>
                    <a:pt x="207" y="25"/>
                  </a:cubicBezTo>
                  <a:cubicBezTo>
                    <a:pt x="234" y="45"/>
                    <a:pt x="234" y="45"/>
                    <a:pt x="234" y="45"/>
                  </a:cubicBezTo>
                  <a:cubicBezTo>
                    <a:pt x="220" y="68"/>
                    <a:pt x="220" y="68"/>
                    <a:pt x="220" y="68"/>
                  </a:cubicBezTo>
                  <a:cubicBezTo>
                    <a:pt x="219" y="70"/>
                    <a:pt x="219" y="72"/>
                    <a:pt x="220" y="73"/>
                  </a:cubicBezTo>
                  <a:cubicBezTo>
                    <a:pt x="225" y="78"/>
                    <a:pt x="228" y="83"/>
                    <a:pt x="231" y="89"/>
                  </a:cubicBezTo>
                  <a:cubicBezTo>
                    <a:pt x="232" y="90"/>
                    <a:pt x="235" y="91"/>
                    <a:pt x="237" y="91"/>
                  </a:cubicBezTo>
                  <a:cubicBezTo>
                    <a:pt x="263" y="85"/>
                    <a:pt x="263" y="85"/>
                    <a:pt x="263" y="85"/>
                  </a:cubicBezTo>
                  <a:cubicBezTo>
                    <a:pt x="273" y="117"/>
                    <a:pt x="273" y="117"/>
                    <a:pt x="273" y="117"/>
                  </a:cubicBezTo>
                  <a:lnTo>
                    <a:pt x="248" y="127"/>
                  </a:ln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algn="l" defTabSz="903091" rtl="0" eaLnBrk="1" fontAlgn="auto" latinLnBrk="0" hangingPunct="1">
                <a:lnSpc>
                  <a:spcPct val="100000"/>
                </a:lnSpc>
                <a:spcBef>
                  <a:spcPts val="0"/>
                </a:spcBef>
                <a:spcAft>
                  <a:spcPts val="0"/>
                </a:spcAft>
                <a:buClrTx/>
                <a:buSzTx/>
                <a:buFontTx/>
                <a:buNone/>
                <a:tabLst/>
                <a:defRPr/>
              </a:pPr>
              <a:endParaRPr kumimoji="0" lang="de-DE" sz="1814" b="0" i="0" u="none" strike="noStrike" kern="1200" cap="none" spc="0" normalizeH="0" baseline="0" noProof="0">
                <a:ln>
                  <a:noFill/>
                </a:ln>
                <a:effectLst/>
                <a:uLnTx/>
                <a:uFillTx/>
                <a:latin typeface="Arial" panose="020B0604020202020204" pitchFamily="34" charset="0"/>
                <a:cs typeface="Arial" panose="020B0604020202020204" pitchFamily="34" charset="0"/>
              </a:endParaRPr>
            </a:p>
          </p:txBody>
        </p:sp>
        <p:sp>
          <p:nvSpPr>
            <p:cNvPr id="72" name="Freeform 73">
              <a:extLst>
                <a:ext uri="{FF2B5EF4-FFF2-40B4-BE49-F238E27FC236}">
                  <a16:creationId xmlns:a16="http://schemas.microsoft.com/office/drawing/2014/main" id="{E1F79500-A9BF-4396-9F6E-7B73AC554E6A}"/>
                </a:ext>
              </a:extLst>
            </p:cNvPr>
            <p:cNvSpPr>
              <a:spLocks noEditPoints="1"/>
            </p:cNvSpPr>
            <p:nvPr/>
          </p:nvSpPr>
          <p:spPr bwMode="auto">
            <a:xfrm>
              <a:off x="665163" y="1681163"/>
              <a:ext cx="90488" cy="92075"/>
            </a:xfrm>
            <a:custGeom>
              <a:avLst/>
              <a:gdLst>
                <a:gd name="T0" fmla="*/ 27 w 54"/>
                <a:gd name="T1" fmla="*/ 0 h 54"/>
                <a:gd name="T2" fmla="*/ 0 w 54"/>
                <a:gd name="T3" fmla="*/ 27 h 54"/>
                <a:gd name="T4" fmla="*/ 27 w 54"/>
                <a:gd name="T5" fmla="*/ 54 h 54"/>
                <a:gd name="T6" fmla="*/ 54 w 54"/>
                <a:gd name="T7" fmla="*/ 27 h 54"/>
                <a:gd name="T8" fmla="*/ 27 w 54"/>
                <a:gd name="T9" fmla="*/ 0 h 54"/>
                <a:gd name="T10" fmla="*/ 27 w 54"/>
                <a:gd name="T11" fmla="*/ 44 h 54"/>
                <a:gd name="T12" fmla="*/ 10 w 54"/>
                <a:gd name="T13" fmla="*/ 27 h 54"/>
                <a:gd name="T14" fmla="*/ 27 w 54"/>
                <a:gd name="T15" fmla="*/ 10 h 54"/>
                <a:gd name="T16" fmla="*/ 45 w 54"/>
                <a:gd name="T17" fmla="*/ 27 h 54"/>
                <a:gd name="T18" fmla="*/ 27 w 54"/>
                <a:gd name="T19" fmla="*/ 44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4" h="54">
                  <a:moveTo>
                    <a:pt x="27" y="0"/>
                  </a:moveTo>
                  <a:cubicBezTo>
                    <a:pt x="12" y="0"/>
                    <a:pt x="0" y="12"/>
                    <a:pt x="0" y="27"/>
                  </a:cubicBezTo>
                  <a:cubicBezTo>
                    <a:pt x="0" y="42"/>
                    <a:pt x="12" y="54"/>
                    <a:pt x="27" y="54"/>
                  </a:cubicBezTo>
                  <a:cubicBezTo>
                    <a:pt x="42" y="54"/>
                    <a:pt x="54" y="42"/>
                    <a:pt x="54" y="27"/>
                  </a:cubicBezTo>
                  <a:cubicBezTo>
                    <a:pt x="54" y="12"/>
                    <a:pt x="42" y="0"/>
                    <a:pt x="27" y="0"/>
                  </a:cubicBezTo>
                  <a:close/>
                  <a:moveTo>
                    <a:pt x="27" y="44"/>
                  </a:moveTo>
                  <a:cubicBezTo>
                    <a:pt x="18" y="44"/>
                    <a:pt x="10" y="37"/>
                    <a:pt x="10" y="27"/>
                  </a:cubicBezTo>
                  <a:cubicBezTo>
                    <a:pt x="10" y="18"/>
                    <a:pt x="18" y="10"/>
                    <a:pt x="27" y="10"/>
                  </a:cubicBezTo>
                  <a:cubicBezTo>
                    <a:pt x="37" y="10"/>
                    <a:pt x="45" y="18"/>
                    <a:pt x="45" y="27"/>
                  </a:cubicBezTo>
                  <a:cubicBezTo>
                    <a:pt x="45" y="37"/>
                    <a:pt x="37" y="44"/>
                    <a:pt x="27" y="44"/>
                  </a:cubicBez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algn="l" defTabSz="903091" rtl="0" eaLnBrk="1" fontAlgn="auto" latinLnBrk="0" hangingPunct="1">
                <a:lnSpc>
                  <a:spcPct val="100000"/>
                </a:lnSpc>
                <a:spcBef>
                  <a:spcPts val="0"/>
                </a:spcBef>
                <a:spcAft>
                  <a:spcPts val="0"/>
                </a:spcAft>
                <a:buClrTx/>
                <a:buSzTx/>
                <a:buFontTx/>
                <a:buNone/>
                <a:tabLst/>
                <a:defRPr/>
              </a:pPr>
              <a:endParaRPr kumimoji="0" lang="de-DE" sz="1814" b="0" i="0" u="none" strike="noStrike" kern="1200" cap="none" spc="0" normalizeH="0" baseline="0" noProof="0">
                <a:ln>
                  <a:noFill/>
                </a:ln>
                <a:effectLst/>
                <a:uLnTx/>
                <a:uFillTx/>
                <a:latin typeface="Arial" panose="020B0604020202020204" pitchFamily="34" charset="0"/>
                <a:cs typeface="Arial" panose="020B0604020202020204" pitchFamily="34" charset="0"/>
              </a:endParaRPr>
            </a:p>
          </p:txBody>
        </p:sp>
        <p:sp>
          <p:nvSpPr>
            <p:cNvPr id="73" name="Freeform 74">
              <a:extLst>
                <a:ext uri="{FF2B5EF4-FFF2-40B4-BE49-F238E27FC236}">
                  <a16:creationId xmlns:a16="http://schemas.microsoft.com/office/drawing/2014/main" id="{0B52B3EA-AE45-49E8-8E2D-2EEEA1830A08}"/>
                </a:ext>
              </a:extLst>
            </p:cNvPr>
            <p:cNvSpPr>
              <a:spLocks noEditPoints="1"/>
            </p:cNvSpPr>
            <p:nvPr/>
          </p:nvSpPr>
          <p:spPr bwMode="auto">
            <a:xfrm>
              <a:off x="582613" y="1598613"/>
              <a:ext cx="255588" cy="257175"/>
            </a:xfrm>
            <a:custGeom>
              <a:avLst/>
              <a:gdLst>
                <a:gd name="T0" fmla="*/ 75 w 150"/>
                <a:gd name="T1" fmla="*/ 0 h 150"/>
                <a:gd name="T2" fmla="*/ 0 w 150"/>
                <a:gd name="T3" fmla="*/ 75 h 150"/>
                <a:gd name="T4" fmla="*/ 75 w 150"/>
                <a:gd name="T5" fmla="*/ 150 h 150"/>
                <a:gd name="T6" fmla="*/ 150 w 150"/>
                <a:gd name="T7" fmla="*/ 75 h 150"/>
                <a:gd name="T8" fmla="*/ 75 w 150"/>
                <a:gd name="T9" fmla="*/ 0 h 150"/>
                <a:gd name="T10" fmla="*/ 75 w 150"/>
                <a:gd name="T11" fmla="*/ 141 h 150"/>
                <a:gd name="T12" fmla="*/ 10 w 150"/>
                <a:gd name="T13" fmla="*/ 75 h 150"/>
                <a:gd name="T14" fmla="*/ 75 w 150"/>
                <a:gd name="T15" fmla="*/ 10 h 150"/>
                <a:gd name="T16" fmla="*/ 141 w 150"/>
                <a:gd name="T17" fmla="*/ 75 h 150"/>
                <a:gd name="T18" fmla="*/ 75 w 150"/>
                <a:gd name="T19" fmla="*/ 141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50" h="150">
                  <a:moveTo>
                    <a:pt x="75" y="0"/>
                  </a:moveTo>
                  <a:cubicBezTo>
                    <a:pt x="34" y="0"/>
                    <a:pt x="0" y="34"/>
                    <a:pt x="0" y="75"/>
                  </a:cubicBezTo>
                  <a:cubicBezTo>
                    <a:pt x="0" y="117"/>
                    <a:pt x="34" y="150"/>
                    <a:pt x="75" y="150"/>
                  </a:cubicBezTo>
                  <a:cubicBezTo>
                    <a:pt x="117" y="150"/>
                    <a:pt x="150" y="117"/>
                    <a:pt x="150" y="75"/>
                  </a:cubicBezTo>
                  <a:cubicBezTo>
                    <a:pt x="150" y="34"/>
                    <a:pt x="117" y="0"/>
                    <a:pt x="75" y="0"/>
                  </a:cubicBezTo>
                  <a:close/>
                  <a:moveTo>
                    <a:pt x="75" y="141"/>
                  </a:moveTo>
                  <a:cubicBezTo>
                    <a:pt x="39" y="141"/>
                    <a:pt x="10" y="111"/>
                    <a:pt x="10" y="75"/>
                  </a:cubicBezTo>
                  <a:cubicBezTo>
                    <a:pt x="10" y="39"/>
                    <a:pt x="39" y="10"/>
                    <a:pt x="75" y="10"/>
                  </a:cubicBezTo>
                  <a:cubicBezTo>
                    <a:pt x="111" y="10"/>
                    <a:pt x="141" y="39"/>
                    <a:pt x="141" y="75"/>
                  </a:cubicBezTo>
                  <a:cubicBezTo>
                    <a:pt x="141" y="111"/>
                    <a:pt x="111" y="141"/>
                    <a:pt x="75" y="141"/>
                  </a:cubicBez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algn="l" defTabSz="903091" rtl="0" eaLnBrk="1" fontAlgn="auto" latinLnBrk="0" hangingPunct="1">
                <a:lnSpc>
                  <a:spcPct val="100000"/>
                </a:lnSpc>
                <a:spcBef>
                  <a:spcPts val="0"/>
                </a:spcBef>
                <a:spcAft>
                  <a:spcPts val="0"/>
                </a:spcAft>
                <a:buClrTx/>
                <a:buSzTx/>
                <a:buFontTx/>
                <a:buNone/>
                <a:tabLst/>
                <a:defRPr/>
              </a:pPr>
              <a:endParaRPr kumimoji="0" lang="de-DE" sz="1814" b="0" i="0" u="none" strike="noStrike" kern="1200" cap="none" spc="0" normalizeH="0" baseline="0" noProof="0">
                <a:ln>
                  <a:noFill/>
                </a:ln>
                <a:effectLst/>
                <a:uLnTx/>
                <a:uFillTx/>
                <a:latin typeface="Arial" panose="020B0604020202020204" pitchFamily="34" charset="0"/>
                <a:cs typeface="Arial" panose="020B0604020202020204" pitchFamily="34" charset="0"/>
              </a:endParaRPr>
            </a:p>
          </p:txBody>
        </p:sp>
        <p:sp>
          <p:nvSpPr>
            <p:cNvPr id="74" name="Freeform 75">
              <a:extLst>
                <a:ext uri="{FF2B5EF4-FFF2-40B4-BE49-F238E27FC236}">
                  <a16:creationId xmlns:a16="http://schemas.microsoft.com/office/drawing/2014/main" id="{B99AF1A9-6FC1-422D-BEBD-F058DCCFD0DA}"/>
                </a:ext>
              </a:extLst>
            </p:cNvPr>
            <p:cNvSpPr>
              <a:spLocks noEditPoints="1"/>
            </p:cNvSpPr>
            <p:nvPr/>
          </p:nvSpPr>
          <p:spPr bwMode="auto">
            <a:xfrm>
              <a:off x="711200" y="1381125"/>
              <a:ext cx="388938" cy="371475"/>
            </a:xfrm>
            <a:custGeom>
              <a:avLst/>
              <a:gdLst>
                <a:gd name="T0" fmla="*/ 223 w 229"/>
                <a:gd name="T1" fmla="*/ 182 h 218"/>
                <a:gd name="T2" fmla="*/ 203 w 229"/>
                <a:gd name="T3" fmla="*/ 202 h 218"/>
                <a:gd name="T4" fmla="*/ 0 w 229"/>
                <a:gd name="T5" fmla="*/ 0 h 218"/>
                <a:gd name="T6" fmla="*/ 0 w 229"/>
                <a:gd name="T7" fmla="*/ 10 h 218"/>
                <a:gd name="T8" fmla="*/ 193 w 229"/>
                <a:gd name="T9" fmla="*/ 202 h 218"/>
                <a:gd name="T10" fmla="*/ 173 w 229"/>
                <a:gd name="T11" fmla="*/ 182 h 218"/>
                <a:gd name="T12" fmla="*/ 167 w 229"/>
                <a:gd name="T13" fmla="*/ 188 h 218"/>
                <a:gd name="T14" fmla="*/ 195 w 229"/>
                <a:gd name="T15" fmla="*/ 216 h 218"/>
                <a:gd name="T16" fmla="*/ 201 w 229"/>
                <a:gd name="T17" fmla="*/ 216 h 218"/>
                <a:gd name="T18" fmla="*/ 229 w 229"/>
                <a:gd name="T19" fmla="*/ 188 h 218"/>
                <a:gd name="T20" fmla="*/ 223 w 229"/>
                <a:gd name="T21" fmla="*/ 182 h 218"/>
                <a:gd name="T22" fmla="*/ 194 w 229"/>
                <a:gd name="T23" fmla="*/ 203 h 218"/>
                <a:gd name="T24" fmla="*/ 194 w 229"/>
                <a:gd name="T25" fmla="*/ 203 h 218"/>
                <a:gd name="T26" fmla="*/ 196 w 229"/>
                <a:gd name="T27" fmla="*/ 203 h 218"/>
                <a:gd name="T28" fmla="*/ 194 w 229"/>
                <a:gd name="T29" fmla="*/ 203 h 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29" h="218">
                  <a:moveTo>
                    <a:pt x="223" y="182"/>
                  </a:moveTo>
                  <a:cubicBezTo>
                    <a:pt x="203" y="202"/>
                    <a:pt x="203" y="202"/>
                    <a:pt x="203" y="202"/>
                  </a:cubicBezTo>
                  <a:cubicBezTo>
                    <a:pt x="203" y="91"/>
                    <a:pt x="112" y="0"/>
                    <a:pt x="0" y="0"/>
                  </a:cubicBezTo>
                  <a:cubicBezTo>
                    <a:pt x="0" y="10"/>
                    <a:pt x="0" y="10"/>
                    <a:pt x="0" y="10"/>
                  </a:cubicBezTo>
                  <a:cubicBezTo>
                    <a:pt x="107" y="10"/>
                    <a:pt x="193" y="96"/>
                    <a:pt x="193" y="202"/>
                  </a:cubicBezTo>
                  <a:cubicBezTo>
                    <a:pt x="173" y="182"/>
                    <a:pt x="173" y="182"/>
                    <a:pt x="173" y="182"/>
                  </a:cubicBezTo>
                  <a:cubicBezTo>
                    <a:pt x="167" y="188"/>
                    <a:pt x="167" y="188"/>
                    <a:pt x="167" y="188"/>
                  </a:cubicBezTo>
                  <a:cubicBezTo>
                    <a:pt x="195" y="216"/>
                    <a:pt x="195" y="216"/>
                    <a:pt x="195" y="216"/>
                  </a:cubicBezTo>
                  <a:cubicBezTo>
                    <a:pt x="197" y="218"/>
                    <a:pt x="200" y="218"/>
                    <a:pt x="201" y="216"/>
                  </a:cubicBezTo>
                  <a:cubicBezTo>
                    <a:pt x="229" y="188"/>
                    <a:pt x="229" y="188"/>
                    <a:pt x="229" y="188"/>
                  </a:cubicBezTo>
                  <a:lnTo>
                    <a:pt x="223" y="182"/>
                  </a:lnTo>
                  <a:close/>
                  <a:moveTo>
                    <a:pt x="194" y="203"/>
                  </a:moveTo>
                  <a:cubicBezTo>
                    <a:pt x="194" y="203"/>
                    <a:pt x="194" y="203"/>
                    <a:pt x="194" y="203"/>
                  </a:cubicBezTo>
                  <a:cubicBezTo>
                    <a:pt x="196" y="203"/>
                    <a:pt x="196" y="203"/>
                    <a:pt x="196" y="203"/>
                  </a:cubicBezTo>
                  <a:lnTo>
                    <a:pt x="194" y="203"/>
                  </a:ln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algn="l" defTabSz="903091" rtl="0" eaLnBrk="1" fontAlgn="auto" latinLnBrk="0" hangingPunct="1">
                <a:lnSpc>
                  <a:spcPct val="100000"/>
                </a:lnSpc>
                <a:spcBef>
                  <a:spcPts val="0"/>
                </a:spcBef>
                <a:spcAft>
                  <a:spcPts val="0"/>
                </a:spcAft>
                <a:buClrTx/>
                <a:buSzTx/>
                <a:buFontTx/>
                <a:buNone/>
                <a:tabLst/>
                <a:defRPr/>
              </a:pPr>
              <a:endParaRPr kumimoji="0" lang="de-DE" sz="1814" b="0" i="0" u="none" strike="noStrike" kern="1200" cap="none" spc="0" normalizeH="0" baseline="0" noProof="0">
                <a:ln>
                  <a:noFill/>
                </a:ln>
                <a:effectLst/>
                <a:uLnTx/>
                <a:uFillTx/>
                <a:latin typeface="Arial" panose="020B0604020202020204" pitchFamily="34" charset="0"/>
                <a:cs typeface="Arial" panose="020B0604020202020204" pitchFamily="34" charset="0"/>
              </a:endParaRPr>
            </a:p>
          </p:txBody>
        </p:sp>
        <p:sp>
          <p:nvSpPr>
            <p:cNvPr id="75" name="Freeform 76">
              <a:extLst>
                <a:ext uri="{FF2B5EF4-FFF2-40B4-BE49-F238E27FC236}">
                  <a16:creationId xmlns:a16="http://schemas.microsoft.com/office/drawing/2014/main" id="{3738520A-1141-414D-8B34-0A5AB376C710}"/>
                </a:ext>
              </a:extLst>
            </p:cNvPr>
            <p:cNvSpPr>
              <a:spLocks/>
            </p:cNvSpPr>
            <p:nvPr/>
          </p:nvSpPr>
          <p:spPr bwMode="auto">
            <a:xfrm>
              <a:off x="320675" y="1704975"/>
              <a:ext cx="390525" cy="368300"/>
            </a:xfrm>
            <a:custGeom>
              <a:avLst/>
              <a:gdLst>
                <a:gd name="T0" fmla="*/ 36 w 229"/>
                <a:gd name="T1" fmla="*/ 16 h 216"/>
                <a:gd name="T2" fmla="*/ 56 w 229"/>
                <a:gd name="T3" fmla="*/ 36 h 216"/>
                <a:gd name="T4" fmla="*/ 62 w 229"/>
                <a:gd name="T5" fmla="*/ 30 h 216"/>
                <a:gd name="T6" fmla="*/ 34 w 229"/>
                <a:gd name="T7" fmla="*/ 2 h 216"/>
                <a:gd name="T8" fmla="*/ 28 w 229"/>
                <a:gd name="T9" fmla="*/ 2 h 216"/>
                <a:gd name="T10" fmla="*/ 0 w 229"/>
                <a:gd name="T11" fmla="*/ 30 h 216"/>
                <a:gd name="T12" fmla="*/ 6 w 229"/>
                <a:gd name="T13" fmla="*/ 36 h 216"/>
                <a:gd name="T14" fmla="*/ 27 w 229"/>
                <a:gd name="T15" fmla="*/ 15 h 216"/>
                <a:gd name="T16" fmla="*/ 229 w 229"/>
                <a:gd name="T17" fmla="*/ 216 h 216"/>
                <a:gd name="T18" fmla="*/ 229 w 229"/>
                <a:gd name="T19" fmla="*/ 206 h 216"/>
                <a:gd name="T20" fmla="*/ 36 w 229"/>
                <a:gd name="T21" fmla="*/ 16 h 2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29" h="216">
                  <a:moveTo>
                    <a:pt x="36" y="16"/>
                  </a:moveTo>
                  <a:cubicBezTo>
                    <a:pt x="56" y="36"/>
                    <a:pt x="56" y="36"/>
                    <a:pt x="56" y="36"/>
                  </a:cubicBezTo>
                  <a:cubicBezTo>
                    <a:pt x="62" y="30"/>
                    <a:pt x="62" y="30"/>
                    <a:pt x="62" y="30"/>
                  </a:cubicBezTo>
                  <a:cubicBezTo>
                    <a:pt x="34" y="2"/>
                    <a:pt x="34" y="2"/>
                    <a:pt x="34" y="2"/>
                  </a:cubicBezTo>
                  <a:cubicBezTo>
                    <a:pt x="32" y="0"/>
                    <a:pt x="30" y="0"/>
                    <a:pt x="28" y="2"/>
                  </a:cubicBezTo>
                  <a:cubicBezTo>
                    <a:pt x="0" y="30"/>
                    <a:pt x="0" y="30"/>
                    <a:pt x="0" y="30"/>
                  </a:cubicBezTo>
                  <a:cubicBezTo>
                    <a:pt x="6" y="36"/>
                    <a:pt x="6" y="36"/>
                    <a:pt x="6" y="36"/>
                  </a:cubicBezTo>
                  <a:cubicBezTo>
                    <a:pt x="27" y="15"/>
                    <a:pt x="27" y="15"/>
                    <a:pt x="27" y="15"/>
                  </a:cubicBezTo>
                  <a:cubicBezTo>
                    <a:pt x="28" y="126"/>
                    <a:pt x="118" y="216"/>
                    <a:pt x="229" y="216"/>
                  </a:cubicBezTo>
                  <a:cubicBezTo>
                    <a:pt x="229" y="206"/>
                    <a:pt x="229" y="206"/>
                    <a:pt x="229" y="206"/>
                  </a:cubicBezTo>
                  <a:cubicBezTo>
                    <a:pt x="124" y="206"/>
                    <a:pt x="38" y="121"/>
                    <a:pt x="36" y="16"/>
                  </a:cubicBez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algn="l" defTabSz="903091" rtl="0" eaLnBrk="1" fontAlgn="auto" latinLnBrk="0" hangingPunct="1">
                <a:lnSpc>
                  <a:spcPct val="100000"/>
                </a:lnSpc>
                <a:spcBef>
                  <a:spcPts val="0"/>
                </a:spcBef>
                <a:spcAft>
                  <a:spcPts val="0"/>
                </a:spcAft>
                <a:buClrTx/>
                <a:buSzTx/>
                <a:buFontTx/>
                <a:buNone/>
                <a:tabLst/>
                <a:defRPr/>
              </a:pPr>
              <a:endParaRPr kumimoji="0" lang="de-DE" sz="1814" b="0" i="0" u="none" strike="noStrike" kern="1200" cap="none" spc="0" normalizeH="0" baseline="0" noProof="0">
                <a:ln>
                  <a:noFill/>
                </a:ln>
                <a:effectLst/>
                <a:uLnTx/>
                <a:uFillTx/>
                <a:latin typeface="Arial" panose="020B0604020202020204" pitchFamily="34" charset="0"/>
                <a:cs typeface="Arial" panose="020B0604020202020204" pitchFamily="34" charset="0"/>
              </a:endParaRPr>
            </a:p>
          </p:txBody>
        </p:sp>
      </p:grpSp>
      <p:sp>
        <p:nvSpPr>
          <p:cNvPr id="101" name="TextBox 93">
            <a:extLst>
              <a:ext uri="{FF2B5EF4-FFF2-40B4-BE49-F238E27FC236}">
                <a16:creationId xmlns:a16="http://schemas.microsoft.com/office/drawing/2014/main" id="{67D606D2-95F1-4450-8418-2C419B506F19}"/>
              </a:ext>
            </a:extLst>
          </p:cNvPr>
          <p:cNvSpPr txBox="1"/>
          <p:nvPr/>
        </p:nvSpPr>
        <p:spPr>
          <a:xfrm>
            <a:off x="168843" y="1853081"/>
            <a:ext cx="6470903" cy="3569335"/>
          </a:xfrm>
          <a:prstGeom prst="rect">
            <a:avLst/>
          </a:prstGeom>
          <a:solidFill>
            <a:srgbClr val="EFF1F7"/>
          </a:solidFill>
        </p:spPr>
        <p:txBody>
          <a:bodyPr wrap="square" lIns="72000" rIns="72000" rtlCol="0" anchor="t" anchorCtr="0">
            <a:noAutofit/>
          </a:bodyPr>
          <a:lstStyle/>
          <a:p>
            <a:pPr marL="128586" indent="-128586" algn="just" defTabSz="914385">
              <a:spcBef>
                <a:spcPts val="600"/>
              </a:spcBef>
              <a:buClr>
                <a:srgbClr val="DB6524"/>
              </a:buClr>
              <a:buSzPct val="103000"/>
              <a:buBlip>
                <a:blip r:embed="rId3"/>
              </a:buBlip>
              <a:defRPr/>
            </a:pPr>
            <a:r>
              <a:rPr lang="fr-FR" sz="1100" b="1" dirty="0">
                <a:solidFill>
                  <a:schemeClr val="accent1"/>
                </a:solidFill>
                <a:latin typeface="Arial" panose="020B0604020202020204" pitchFamily="34" charset="0"/>
                <a:cs typeface="Arial" panose="020B0604020202020204" pitchFamily="34" charset="0"/>
              </a:rPr>
              <a:t>Définir les fonctions et le périmètre d’intervention des professionnels </a:t>
            </a:r>
            <a:r>
              <a:rPr lang="fr-FR" sz="1100" dirty="0">
                <a:solidFill>
                  <a:schemeClr val="accent1"/>
                </a:solidFill>
                <a:latin typeface="Arial" panose="020B0604020202020204" pitchFamily="34" charset="0"/>
                <a:cs typeface="Arial" panose="020B0604020202020204" pitchFamily="34" charset="0"/>
              </a:rPr>
              <a:t>en étant attentif à ce qu’il n’y ait pas de glissements de tâches entre les différents corps de métiers. </a:t>
            </a:r>
          </a:p>
          <a:p>
            <a:pPr marL="128586" indent="-128586" algn="just" defTabSz="914385">
              <a:spcBef>
                <a:spcPts val="600"/>
              </a:spcBef>
              <a:buClr>
                <a:srgbClr val="DB6524"/>
              </a:buClr>
              <a:buSzPct val="103000"/>
              <a:buBlip>
                <a:blip r:embed="rId3"/>
              </a:buBlip>
              <a:defRPr/>
            </a:pPr>
            <a:r>
              <a:rPr lang="fr-FR" sz="1100" b="1" dirty="0">
                <a:solidFill>
                  <a:schemeClr val="accent1"/>
                </a:solidFill>
                <a:latin typeface="Arial" panose="020B0604020202020204" pitchFamily="34" charset="0"/>
                <a:cs typeface="Arial" panose="020B0604020202020204" pitchFamily="34" charset="0"/>
              </a:rPr>
              <a:t>Définir les habilitations en fonction des profils métiers et de la règlementation. </a:t>
            </a:r>
            <a:r>
              <a:rPr lang="fr-FR" sz="1100" dirty="0">
                <a:solidFill>
                  <a:schemeClr val="accent1"/>
                </a:solidFill>
                <a:latin typeface="Arial" panose="020B0604020202020204" pitchFamily="34" charset="0"/>
                <a:cs typeface="Arial" panose="020B0604020202020204" pitchFamily="34" charset="0"/>
              </a:rPr>
              <a:t>Les fonctions et périmètres d’interventions définis pour les professionnels sont à prendre en compte, ainsi que les rôles réellement occupés dans la structure.</a:t>
            </a:r>
          </a:p>
          <a:p>
            <a:pPr marL="128586" indent="-128586" algn="just" defTabSz="914385">
              <a:spcBef>
                <a:spcPts val="600"/>
              </a:spcBef>
              <a:buClr>
                <a:srgbClr val="DB6524"/>
              </a:buClr>
              <a:buSzPct val="103000"/>
              <a:buBlip>
                <a:blip r:embed="rId3"/>
              </a:buBlip>
              <a:defRPr/>
            </a:pPr>
            <a:r>
              <a:rPr lang="fr-FR" sz="1100" b="1" dirty="0">
                <a:solidFill>
                  <a:schemeClr val="accent1"/>
                </a:solidFill>
                <a:latin typeface="Arial" panose="020B0604020202020204" pitchFamily="34" charset="0"/>
                <a:cs typeface="Arial" panose="020B0604020202020204" pitchFamily="34" charset="0"/>
              </a:rPr>
              <a:t>Travailler sur les écrits professionnels </a:t>
            </a:r>
            <a:r>
              <a:rPr lang="fr-FR" sz="1100" dirty="0">
                <a:solidFill>
                  <a:schemeClr val="accent1"/>
                </a:solidFill>
                <a:latin typeface="Arial" panose="020B0604020202020204" pitchFamily="34" charset="0"/>
                <a:cs typeface="Arial" panose="020B0604020202020204" pitchFamily="34" charset="0"/>
              </a:rPr>
              <a:t>: cette question doit être anticipée en amont du déploiement pour bien identifier les réticences des professionnels, et éviter les blocages.</a:t>
            </a:r>
          </a:p>
          <a:p>
            <a:pPr marL="128586" indent="-128586" algn="just" defTabSz="914385">
              <a:spcBef>
                <a:spcPts val="600"/>
              </a:spcBef>
              <a:buClr>
                <a:srgbClr val="DB6524"/>
              </a:buClr>
              <a:buSzPct val="103000"/>
              <a:buBlip>
                <a:blip r:embed="rId3"/>
              </a:buBlip>
              <a:defRPr/>
            </a:pPr>
            <a:r>
              <a:rPr lang="fr-FR" sz="1100" b="1" dirty="0">
                <a:solidFill>
                  <a:schemeClr val="accent1"/>
                </a:solidFill>
                <a:latin typeface="Arial" panose="020B0604020202020204" pitchFamily="34" charset="0"/>
                <a:cs typeface="Arial" panose="020B0604020202020204" pitchFamily="34" charset="0"/>
              </a:rPr>
              <a:t>Déterminer les modalités de continuité d’accès aux données </a:t>
            </a:r>
            <a:r>
              <a:rPr lang="fr-FR" sz="1100" dirty="0">
                <a:solidFill>
                  <a:schemeClr val="accent1"/>
                </a:solidFill>
                <a:latin typeface="Arial" panose="020B0604020202020204" pitchFamily="34" charset="0"/>
                <a:cs typeface="Arial" panose="020B0604020202020204" pitchFamily="34" charset="0"/>
              </a:rPr>
              <a:t>: la direction de l’établissement doit déterminer le besoin d’accessibilité des données, et définir avec l’éditeur les différentes solutions possibles pour pallier toute interruption d’accès aux données. Ces éléments viendront alimenter le Plan de Reprise d’Activité (PRA) qui a pour vocation de garantir la poursuite de l’activité grâce à un programme de sauvegarde et de remise en fonction suite à une défaillance (ex : panne électrique). Pour en savoir plus consulter la production </a:t>
            </a:r>
            <a:r>
              <a:rPr lang="fr-FR" sz="1100" dirty="0">
                <a:solidFill>
                  <a:schemeClr val="accent1"/>
                </a:solidFill>
                <a:latin typeface="Arial" panose="020B0604020202020204" pitchFamily="34" charset="0"/>
                <a:cs typeface="Arial" panose="020B0604020202020204" pitchFamily="34" charset="0"/>
                <a:hlinkClick r:id="rId4"/>
              </a:rPr>
              <a:t>Systèmes d'information dans le secteur médico-social : retours d'expérience et grands enseignements</a:t>
            </a:r>
            <a:r>
              <a:rPr lang="fr-FR" sz="1100" dirty="0">
                <a:solidFill>
                  <a:schemeClr val="accent1"/>
                </a:solidFill>
                <a:latin typeface="Arial" panose="020B0604020202020204" pitchFamily="34" charset="0"/>
                <a:cs typeface="Arial" panose="020B0604020202020204" pitchFamily="34" charset="0"/>
              </a:rPr>
              <a:t> disponible dans la </a:t>
            </a:r>
            <a:r>
              <a:rPr lang="fr-FR" sz="1100" dirty="0">
                <a:solidFill>
                  <a:schemeClr val="accent1"/>
                </a:solidFill>
                <a:latin typeface="Arial" panose="020B0604020202020204" pitchFamily="34" charset="0"/>
                <a:cs typeface="Arial" panose="020B0604020202020204" pitchFamily="34" charset="0"/>
                <a:hlinkClick r:id="rId5"/>
              </a:rPr>
              <a:t>Dimension 1 : Pratiques de management SI</a:t>
            </a:r>
            <a:r>
              <a:rPr lang="fr-FR" sz="1100" dirty="0">
                <a:solidFill>
                  <a:schemeClr val="accent1"/>
                </a:solidFill>
                <a:latin typeface="Arial" panose="020B0604020202020204" pitchFamily="34" charset="0"/>
                <a:cs typeface="Arial" panose="020B0604020202020204" pitchFamily="34" charset="0"/>
              </a:rPr>
              <a:t> du </a:t>
            </a:r>
            <a:r>
              <a:rPr lang="fr-FR" sz="1100" dirty="0">
                <a:solidFill>
                  <a:schemeClr val="accent1"/>
                </a:solidFill>
                <a:latin typeface="Arial" panose="020B0604020202020204" pitchFamily="34" charset="0"/>
                <a:cs typeface="Arial" panose="020B0604020202020204" pitchFamily="34" charset="0"/>
                <a:hlinkClick r:id="rId6"/>
              </a:rPr>
              <a:t>Kit d’outils pour le RSI en structure médico-sociale</a:t>
            </a:r>
            <a:endParaRPr lang="fr-FR" sz="1100" dirty="0">
              <a:solidFill>
                <a:schemeClr val="accent1"/>
              </a:solidFill>
              <a:latin typeface="Arial" panose="020B0604020202020204" pitchFamily="34" charset="0"/>
              <a:cs typeface="Arial" panose="020B0604020202020204" pitchFamily="34" charset="0"/>
            </a:endParaRPr>
          </a:p>
          <a:p>
            <a:pPr marL="128586" indent="-128586" algn="just" defTabSz="914385">
              <a:spcBef>
                <a:spcPts val="600"/>
              </a:spcBef>
              <a:buClr>
                <a:srgbClr val="DB6524"/>
              </a:buClr>
              <a:buSzPct val="103000"/>
              <a:buBlip>
                <a:blip r:embed="rId3"/>
              </a:buBlip>
              <a:defRPr/>
            </a:pPr>
            <a:r>
              <a:rPr lang="fr-FR" sz="1100" b="1" dirty="0">
                <a:solidFill>
                  <a:schemeClr val="accent1"/>
                </a:solidFill>
                <a:latin typeface="Arial" panose="020B0604020202020204" pitchFamily="34" charset="0"/>
                <a:cs typeface="Arial" panose="020B0604020202020204" pitchFamily="34" charset="0"/>
              </a:rPr>
              <a:t>Mettre à disposition du matériel informatique adapté aux pratiques </a:t>
            </a:r>
            <a:r>
              <a:rPr lang="fr-FR" sz="1100" dirty="0">
                <a:solidFill>
                  <a:schemeClr val="accent1"/>
                </a:solidFill>
                <a:latin typeface="Arial" panose="020B0604020202020204" pitchFamily="34" charset="0"/>
                <a:cs typeface="Arial" panose="020B0604020202020204" pitchFamily="34" charset="0"/>
              </a:rPr>
              <a:t>et en quantité suffisante</a:t>
            </a:r>
          </a:p>
          <a:p>
            <a:pPr marL="128586" indent="-128586" algn="just" defTabSz="914385">
              <a:spcBef>
                <a:spcPts val="600"/>
              </a:spcBef>
              <a:buClr>
                <a:srgbClr val="DB6524"/>
              </a:buClr>
              <a:buSzPct val="103000"/>
              <a:buBlip>
                <a:blip r:embed="rId3"/>
              </a:buBlip>
              <a:defRPr/>
            </a:pPr>
            <a:r>
              <a:rPr lang="fr-FR" sz="1100" b="1" dirty="0">
                <a:solidFill>
                  <a:schemeClr val="accent1"/>
                </a:solidFill>
                <a:latin typeface="Arial" panose="020B0604020202020204" pitchFamily="34" charset="0"/>
                <a:cs typeface="Arial" panose="020B0604020202020204" pitchFamily="34" charset="0"/>
              </a:rPr>
              <a:t>Mettre en place une astreinte informatique </a:t>
            </a:r>
            <a:r>
              <a:rPr lang="fr-FR" sz="1100" dirty="0">
                <a:solidFill>
                  <a:schemeClr val="accent1"/>
                </a:solidFill>
                <a:latin typeface="Arial" panose="020B0604020202020204" pitchFamily="34" charset="0"/>
                <a:cs typeface="Arial" panose="020B0604020202020204" pitchFamily="34" charset="0"/>
              </a:rPr>
              <a:t>pour gérer les problématiques utilisateurs qui ne peuvent être gérées en interne via une FAQ ou des tutoriels par exemple</a:t>
            </a:r>
          </a:p>
          <a:p>
            <a:pPr marL="252000" lvl="1" indent="-171450" algn="just" defTabSz="914385">
              <a:spcAft>
                <a:spcPts val="600"/>
              </a:spcAft>
              <a:buClr>
                <a:srgbClr val="DB6524"/>
              </a:buClr>
              <a:buSzPct val="103000"/>
              <a:buFont typeface="Courier New" panose="02070309020205020404" pitchFamily="49" charset="0"/>
              <a:buChar char="o"/>
              <a:defRPr/>
            </a:pPr>
            <a:endParaRPr lang="fr-FR" sz="1100" dirty="0">
              <a:solidFill>
                <a:srgbClr val="0A2463"/>
              </a:solidFill>
              <a:latin typeface="Arial" panose="020B0604020202020204" pitchFamily="34" charset="0"/>
              <a:cs typeface="Arial" panose="020B0604020202020204" pitchFamily="34" charset="0"/>
            </a:endParaRPr>
          </a:p>
        </p:txBody>
      </p:sp>
      <p:cxnSp>
        <p:nvCxnSpPr>
          <p:cNvPr id="102" name="Connecteur droit 285">
            <a:extLst>
              <a:ext uri="{FF2B5EF4-FFF2-40B4-BE49-F238E27FC236}">
                <a16:creationId xmlns:a16="http://schemas.microsoft.com/office/drawing/2014/main" id="{8FB67E5A-F8C5-4A1E-A9AC-BBBD5D1630B0}"/>
              </a:ext>
            </a:extLst>
          </p:cNvPr>
          <p:cNvCxnSpPr>
            <a:cxnSpLocks/>
          </p:cNvCxnSpPr>
          <p:nvPr/>
        </p:nvCxnSpPr>
        <p:spPr>
          <a:xfrm>
            <a:off x="119210" y="5987612"/>
            <a:ext cx="6480000" cy="0"/>
          </a:xfrm>
          <a:prstGeom prst="line">
            <a:avLst/>
          </a:prstGeom>
          <a:ln w="12700">
            <a:solidFill>
              <a:srgbClr val="D91F41"/>
            </a:solidFill>
          </a:ln>
        </p:spPr>
        <p:style>
          <a:lnRef idx="1">
            <a:schemeClr val="accent1"/>
          </a:lnRef>
          <a:fillRef idx="0">
            <a:schemeClr val="accent1"/>
          </a:fillRef>
          <a:effectRef idx="0">
            <a:schemeClr val="accent1"/>
          </a:effectRef>
          <a:fontRef idx="minor">
            <a:schemeClr val="tx1"/>
          </a:fontRef>
        </p:style>
      </p:cxnSp>
      <p:sp>
        <p:nvSpPr>
          <p:cNvPr id="103" name="Rectangle 102">
            <a:extLst>
              <a:ext uri="{FF2B5EF4-FFF2-40B4-BE49-F238E27FC236}">
                <a16:creationId xmlns:a16="http://schemas.microsoft.com/office/drawing/2014/main" id="{416096AA-C153-4978-BB22-91B0AD26B9B4}"/>
              </a:ext>
            </a:extLst>
          </p:cNvPr>
          <p:cNvSpPr/>
          <p:nvPr/>
        </p:nvSpPr>
        <p:spPr>
          <a:xfrm>
            <a:off x="360538" y="5690691"/>
            <a:ext cx="5392562" cy="24898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180000" rIns="36000" rtlCol="0" anchor="ctr"/>
          <a:lstStyle/>
          <a:p>
            <a:pPr algn="just"/>
            <a:r>
              <a:rPr lang="fr-FR" sz="1400" b="1" dirty="0">
                <a:solidFill>
                  <a:srgbClr val="D91F41"/>
                </a:solidFill>
                <a:latin typeface="Arial" panose="020B0604020202020204" pitchFamily="34" charset="0"/>
                <a:cs typeface="Arial" panose="020B0604020202020204" pitchFamily="34" charset="0"/>
              </a:rPr>
              <a:t>Les questions à se poser pour préparer le déploiement</a:t>
            </a:r>
          </a:p>
        </p:txBody>
      </p:sp>
      <p:grpSp>
        <p:nvGrpSpPr>
          <p:cNvPr id="104" name="Groupe 26">
            <a:extLst>
              <a:ext uri="{FF2B5EF4-FFF2-40B4-BE49-F238E27FC236}">
                <a16:creationId xmlns:a16="http://schemas.microsoft.com/office/drawing/2014/main" id="{14BCD3E8-B98D-4B7B-96D1-0CECB9FF8429}"/>
              </a:ext>
            </a:extLst>
          </p:cNvPr>
          <p:cNvGrpSpPr>
            <a:grpSpLocks noChangeAspect="1"/>
          </p:cNvGrpSpPr>
          <p:nvPr/>
        </p:nvGrpSpPr>
        <p:grpSpPr>
          <a:xfrm>
            <a:off x="169372" y="5658481"/>
            <a:ext cx="297503" cy="288000"/>
            <a:chOff x="1343026" y="4572281"/>
            <a:chExt cx="468000" cy="468000"/>
          </a:xfrm>
          <a:solidFill>
            <a:schemeClr val="bg1"/>
          </a:solidFill>
        </p:grpSpPr>
        <p:sp>
          <p:nvSpPr>
            <p:cNvPr id="105" name="Ellipse 30">
              <a:extLst>
                <a:ext uri="{FF2B5EF4-FFF2-40B4-BE49-F238E27FC236}">
                  <a16:creationId xmlns:a16="http://schemas.microsoft.com/office/drawing/2014/main" id="{E5EC69F4-2D06-4984-B984-65379EE196A2}"/>
                </a:ext>
              </a:extLst>
            </p:cNvPr>
            <p:cNvSpPr/>
            <p:nvPr/>
          </p:nvSpPr>
          <p:spPr>
            <a:xfrm>
              <a:off x="1343026" y="4572281"/>
              <a:ext cx="468000" cy="468000"/>
            </a:xfrm>
            <a:prstGeom prst="ellipse">
              <a:avLst/>
            </a:prstGeom>
            <a:grpFill/>
            <a:ln w="15875">
              <a:solidFill>
                <a:srgbClr val="D91F4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514342" rtl="0" eaLnBrk="1" fontAlgn="auto" latinLnBrk="0" hangingPunct="1">
                <a:lnSpc>
                  <a:spcPct val="100000"/>
                </a:lnSpc>
                <a:spcBef>
                  <a:spcPts val="0"/>
                </a:spcBef>
                <a:spcAft>
                  <a:spcPts val="0"/>
                </a:spcAft>
                <a:buClrTx/>
                <a:buSzTx/>
                <a:buFontTx/>
                <a:buNone/>
                <a:tabLst/>
                <a:defRPr/>
              </a:pPr>
              <a:endParaRPr kumimoji="0" lang="LID4096" sz="1013" b="0" i="0" u="none" strike="noStrike" kern="1200" cap="none" spc="0" normalizeH="0" baseline="0" noProof="0">
                <a:ln>
                  <a:noFill/>
                </a:ln>
                <a:solidFill>
                  <a:srgbClr val="FFFFFF"/>
                </a:solidFill>
                <a:effectLst/>
                <a:uLnTx/>
                <a:uFillTx/>
                <a:latin typeface="Arial" panose="020B0604020202020204" pitchFamily="34" charset="0"/>
                <a:cs typeface="Arial" panose="020B0604020202020204" pitchFamily="34" charset="0"/>
              </a:endParaRPr>
            </a:p>
          </p:txBody>
        </p:sp>
        <p:grpSp>
          <p:nvGrpSpPr>
            <p:cNvPr id="106" name="Groupe 33">
              <a:extLst>
                <a:ext uri="{FF2B5EF4-FFF2-40B4-BE49-F238E27FC236}">
                  <a16:creationId xmlns:a16="http://schemas.microsoft.com/office/drawing/2014/main" id="{298496EB-901B-4ED7-B2C8-69C62D29CFAC}"/>
                </a:ext>
              </a:extLst>
            </p:cNvPr>
            <p:cNvGrpSpPr/>
            <p:nvPr/>
          </p:nvGrpSpPr>
          <p:grpSpPr>
            <a:xfrm rot="13500000">
              <a:off x="1459549" y="4727856"/>
              <a:ext cx="156850" cy="156850"/>
              <a:chOff x="2932268" y="5599425"/>
              <a:chExt cx="156850" cy="156850"/>
            </a:xfrm>
            <a:grpFill/>
          </p:grpSpPr>
          <p:cxnSp>
            <p:nvCxnSpPr>
              <p:cNvPr id="107" name="Connecteur droit 34">
                <a:extLst>
                  <a:ext uri="{FF2B5EF4-FFF2-40B4-BE49-F238E27FC236}">
                    <a16:creationId xmlns:a16="http://schemas.microsoft.com/office/drawing/2014/main" id="{54473B66-3DC2-4F04-83A7-42CF4BF622F6}"/>
                  </a:ext>
                </a:extLst>
              </p:cNvPr>
              <p:cNvCxnSpPr>
                <a:cxnSpLocks/>
              </p:cNvCxnSpPr>
              <p:nvPr/>
            </p:nvCxnSpPr>
            <p:spPr>
              <a:xfrm>
                <a:off x="2936875" y="5599425"/>
                <a:ext cx="0" cy="156850"/>
              </a:xfrm>
              <a:prstGeom prst="line">
                <a:avLst/>
              </a:prstGeom>
              <a:grpFill/>
              <a:ln w="15875">
                <a:solidFill>
                  <a:srgbClr val="D91F41"/>
                </a:solidFill>
              </a:ln>
            </p:spPr>
            <p:style>
              <a:lnRef idx="1">
                <a:schemeClr val="accent1"/>
              </a:lnRef>
              <a:fillRef idx="0">
                <a:schemeClr val="accent1"/>
              </a:fillRef>
              <a:effectRef idx="0">
                <a:schemeClr val="accent1"/>
              </a:effectRef>
              <a:fontRef idx="minor">
                <a:schemeClr val="tx1"/>
              </a:fontRef>
            </p:style>
          </p:cxnSp>
          <p:cxnSp>
            <p:nvCxnSpPr>
              <p:cNvPr id="108" name="Connecteur droit 35">
                <a:extLst>
                  <a:ext uri="{FF2B5EF4-FFF2-40B4-BE49-F238E27FC236}">
                    <a16:creationId xmlns:a16="http://schemas.microsoft.com/office/drawing/2014/main" id="{47D5576C-5C85-401A-937A-88E19C6A0C70}"/>
                  </a:ext>
                </a:extLst>
              </p:cNvPr>
              <p:cNvCxnSpPr>
                <a:cxnSpLocks/>
              </p:cNvCxnSpPr>
              <p:nvPr/>
            </p:nvCxnSpPr>
            <p:spPr>
              <a:xfrm rot="16200000" flipH="1">
                <a:off x="3010693" y="5673087"/>
                <a:ext cx="0" cy="156850"/>
              </a:xfrm>
              <a:prstGeom prst="line">
                <a:avLst/>
              </a:prstGeom>
              <a:grpFill/>
              <a:ln w="15875">
                <a:solidFill>
                  <a:srgbClr val="D91F41"/>
                </a:solidFill>
              </a:ln>
            </p:spPr>
            <p:style>
              <a:lnRef idx="1">
                <a:schemeClr val="accent1"/>
              </a:lnRef>
              <a:fillRef idx="0">
                <a:schemeClr val="accent1"/>
              </a:fillRef>
              <a:effectRef idx="0">
                <a:schemeClr val="accent1"/>
              </a:effectRef>
              <a:fontRef idx="minor">
                <a:schemeClr val="tx1"/>
              </a:fontRef>
            </p:style>
          </p:cxnSp>
        </p:grpSp>
      </p:grpSp>
      <p:grpSp>
        <p:nvGrpSpPr>
          <p:cNvPr id="109" name="Gruppieren 3118">
            <a:extLst>
              <a:ext uri="{FF2B5EF4-FFF2-40B4-BE49-F238E27FC236}">
                <a16:creationId xmlns:a16="http://schemas.microsoft.com/office/drawing/2014/main" id="{AB8FF40B-A680-4277-8104-21C9A31624C9}"/>
              </a:ext>
            </a:extLst>
          </p:cNvPr>
          <p:cNvGrpSpPr>
            <a:grpSpLocks noChangeAspect="1"/>
          </p:cNvGrpSpPr>
          <p:nvPr/>
        </p:nvGrpSpPr>
        <p:grpSpPr>
          <a:xfrm>
            <a:off x="6248086" y="5594382"/>
            <a:ext cx="340487" cy="332701"/>
            <a:chOff x="-1279526" y="2971800"/>
            <a:chExt cx="763588" cy="746125"/>
          </a:xfrm>
          <a:solidFill>
            <a:srgbClr val="D91F41"/>
          </a:solidFill>
        </p:grpSpPr>
        <p:sp>
          <p:nvSpPr>
            <p:cNvPr id="110" name="Freeform 164">
              <a:extLst>
                <a:ext uri="{FF2B5EF4-FFF2-40B4-BE49-F238E27FC236}">
                  <a16:creationId xmlns:a16="http://schemas.microsoft.com/office/drawing/2014/main" id="{6F8AF892-3423-41D8-9C18-5AFEECE8CBF3}"/>
                </a:ext>
              </a:extLst>
            </p:cNvPr>
            <p:cNvSpPr>
              <a:spLocks noEditPoints="1"/>
            </p:cNvSpPr>
            <p:nvPr/>
          </p:nvSpPr>
          <p:spPr bwMode="auto">
            <a:xfrm>
              <a:off x="-1123951" y="2971800"/>
              <a:ext cx="192088" cy="268288"/>
            </a:xfrm>
            <a:custGeom>
              <a:avLst/>
              <a:gdLst>
                <a:gd name="T0" fmla="*/ 166 w 333"/>
                <a:gd name="T1" fmla="*/ 467 h 467"/>
                <a:gd name="T2" fmla="*/ 154 w 333"/>
                <a:gd name="T3" fmla="*/ 462 h 467"/>
                <a:gd name="T4" fmla="*/ 0 w 333"/>
                <a:gd name="T5" fmla="*/ 166 h 467"/>
                <a:gd name="T6" fmla="*/ 166 w 333"/>
                <a:gd name="T7" fmla="*/ 0 h 467"/>
                <a:gd name="T8" fmla="*/ 333 w 333"/>
                <a:gd name="T9" fmla="*/ 166 h 467"/>
                <a:gd name="T10" fmla="*/ 179 w 333"/>
                <a:gd name="T11" fmla="*/ 462 h 467"/>
                <a:gd name="T12" fmla="*/ 166 w 333"/>
                <a:gd name="T13" fmla="*/ 467 h 467"/>
                <a:gd name="T14" fmla="*/ 166 w 333"/>
                <a:gd name="T15" fmla="*/ 36 h 467"/>
                <a:gd name="T16" fmla="*/ 36 w 333"/>
                <a:gd name="T17" fmla="*/ 166 h 467"/>
                <a:gd name="T18" fmla="*/ 166 w 333"/>
                <a:gd name="T19" fmla="*/ 422 h 467"/>
                <a:gd name="T20" fmla="*/ 296 w 333"/>
                <a:gd name="T21" fmla="*/ 166 h 467"/>
                <a:gd name="T22" fmla="*/ 166 w 333"/>
                <a:gd name="T23" fmla="*/ 36 h 4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33" h="467">
                  <a:moveTo>
                    <a:pt x="166" y="467"/>
                  </a:moveTo>
                  <a:cubicBezTo>
                    <a:pt x="162" y="467"/>
                    <a:pt x="157" y="465"/>
                    <a:pt x="154" y="462"/>
                  </a:cubicBezTo>
                  <a:cubicBezTo>
                    <a:pt x="147" y="456"/>
                    <a:pt x="0" y="311"/>
                    <a:pt x="0" y="166"/>
                  </a:cubicBezTo>
                  <a:cubicBezTo>
                    <a:pt x="0" y="74"/>
                    <a:pt x="74" y="0"/>
                    <a:pt x="166" y="0"/>
                  </a:cubicBezTo>
                  <a:cubicBezTo>
                    <a:pt x="258" y="0"/>
                    <a:pt x="333" y="74"/>
                    <a:pt x="333" y="166"/>
                  </a:cubicBezTo>
                  <a:cubicBezTo>
                    <a:pt x="333" y="305"/>
                    <a:pt x="186" y="455"/>
                    <a:pt x="179" y="462"/>
                  </a:cubicBezTo>
                  <a:cubicBezTo>
                    <a:pt x="176" y="465"/>
                    <a:pt x="171" y="467"/>
                    <a:pt x="166" y="467"/>
                  </a:cubicBezTo>
                  <a:close/>
                  <a:moveTo>
                    <a:pt x="166" y="36"/>
                  </a:moveTo>
                  <a:cubicBezTo>
                    <a:pt x="95" y="36"/>
                    <a:pt x="36" y="95"/>
                    <a:pt x="36" y="166"/>
                  </a:cubicBezTo>
                  <a:cubicBezTo>
                    <a:pt x="36" y="272"/>
                    <a:pt x="131" y="384"/>
                    <a:pt x="166" y="422"/>
                  </a:cubicBezTo>
                  <a:cubicBezTo>
                    <a:pt x="201" y="383"/>
                    <a:pt x="296" y="268"/>
                    <a:pt x="296" y="166"/>
                  </a:cubicBezTo>
                  <a:cubicBezTo>
                    <a:pt x="296" y="95"/>
                    <a:pt x="238" y="36"/>
                    <a:pt x="166"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35" tIns="41468" rIns="82935" bIns="41468"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de-DE" sz="1645" b="0" i="0" u="none" strike="noStrike" kern="1200" cap="none" spc="0" normalizeH="0" baseline="0" noProof="0">
                <a:ln>
                  <a:noFill/>
                </a:ln>
                <a:solidFill>
                  <a:prstClr val="black"/>
                </a:solidFill>
                <a:effectLst/>
                <a:uLnTx/>
                <a:uFillTx/>
                <a:latin typeface="Arial" panose="020B0604020202020204" pitchFamily="34" charset="0"/>
                <a:cs typeface="Arial" panose="020B0604020202020204" pitchFamily="34" charset="0"/>
              </a:endParaRPr>
            </a:p>
          </p:txBody>
        </p:sp>
        <p:sp>
          <p:nvSpPr>
            <p:cNvPr id="111" name="Freeform 165">
              <a:extLst>
                <a:ext uri="{FF2B5EF4-FFF2-40B4-BE49-F238E27FC236}">
                  <a16:creationId xmlns:a16="http://schemas.microsoft.com/office/drawing/2014/main" id="{A0770760-9D5A-4C97-B5D6-A101C42B39C9}"/>
                </a:ext>
              </a:extLst>
            </p:cNvPr>
            <p:cNvSpPr>
              <a:spLocks noEditPoints="1"/>
            </p:cNvSpPr>
            <p:nvPr/>
          </p:nvSpPr>
          <p:spPr bwMode="auto">
            <a:xfrm>
              <a:off x="-1073151" y="3022600"/>
              <a:ext cx="90488" cy="92075"/>
            </a:xfrm>
            <a:custGeom>
              <a:avLst/>
              <a:gdLst>
                <a:gd name="T0" fmla="*/ 79 w 158"/>
                <a:gd name="T1" fmla="*/ 158 h 158"/>
                <a:gd name="T2" fmla="*/ 0 w 158"/>
                <a:gd name="T3" fmla="*/ 79 h 158"/>
                <a:gd name="T4" fmla="*/ 79 w 158"/>
                <a:gd name="T5" fmla="*/ 0 h 158"/>
                <a:gd name="T6" fmla="*/ 158 w 158"/>
                <a:gd name="T7" fmla="*/ 79 h 158"/>
                <a:gd name="T8" fmla="*/ 79 w 158"/>
                <a:gd name="T9" fmla="*/ 158 h 158"/>
                <a:gd name="T10" fmla="*/ 79 w 158"/>
                <a:gd name="T11" fmla="*/ 36 h 158"/>
                <a:gd name="T12" fmla="*/ 37 w 158"/>
                <a:gd name="T13" fmla="*/ 79 h 158"/>
                <a:gd name="T14" fmla="*/ 79 w 158"/>
                <a:gd name="T15" fmla="*/ 122 h 158"/>
                <a:gd name="T16" fmla="*/ 122 w 158"/>
                <a:gd name="T17" fmla="*/ 79 h 158"/>
                <a:gd name="T18" fmla="*/ 79 w 158"/>
                <a:gd name="T19" fmla="*/ 36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58" h="158">
                  <a:moveTo>
                    <a:pt x="79" y="158"/>
                  </a:moveTo>
                  <a:cubicBezTo>
                    <a:pt x="36" y="158"/>
                    <a:pt x="0" y="123"/>
                    <a:pt x="0" y="79"/>
                  </a:cubicBezTo>
                  <a:cubicBezTo>
                    <a:pt x="0" y="35"/>
                    <a:pt x="36" y="0"/>
                    <a:pt x="79" y="0"/>
                  </a:cubicBezTo>
                  <a:cubicBezTo>
                    <a:pt x="123" y="0"/>
                    <a:pt x="158" y="35"/>
                    <a:pt x="158" y="79"/>
                  </a:cubicBezTo>
                  <a:cubicBezTo>
                    <a:pt x="158" y="123"/>
                    <a:pt x="123" y="158"/>
                    <a:pt x="79" y="158"/>
                  </a:cubicBezTo>
                  <a:close/>
                  <a:moveTo>
                    <a:pt x="79" y="36"/>
                  </a:moveTo>
                  <a:cubicBezTo>
                    <a:pt x="56" y="36"/>
                    <a:pt x="37" y="55"/>
                    <a:pt x="37" y="79"/>
                  </a:cubicBezTo>
                  <a:cubicBezTo>
                    <a:pt x="37" y="103"/>
                    <a:pt x="56" y="122"/>
                    <a:pt x="79" y="122"/>
                  </a:cubicBezTo>
                  <a:cubicBezTo>
                    <a:pt x="103" y="122"/>
                    <a:pt x="122" y="103"/>
                    <a:pt x="122" y="79"/>
                  </a:cubicBezTo>
                  <a:cubicBezTo>
                    <a:pt x="122" y="55"/>
                    <a:pt x="103" y="36"/>
                    <a:pt x="79"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35" tIns="41468" rIns="82935" bIns="41468"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de-DE" sz="1645" b="0" i="0" u="none" strike="noStrike" kern="1200" cap="none" spc="0" normalizeH="0" baseline="0" noProof="0">
                <a:ln>
                  <a:noFill/>
                </a:ln>
                <a:solidFill>
                  <a:prstClr val="black"/>
                </a:solidFill>
                <a:effectLst/>
                <a:uLnTx/>
                <a:uFillTx/>
                <a:latin typeface="Arial" panose="020B0604020202020204" pitchFamily="34" charset="0"/>
                <a:cs typeface="Arial" panose="020B0604020202020204" pitchFamily="34" charset="0"/>
              </a:endParaRPr>
            </a:p>
          </p:txBody>
        </p:sp>
        <p:sp>
          <p:nvSpPr>
            <p:cNvPr id="112" name="Freeform 166">
              <a:extLst>
                <a:ext uri="{FF2B5EF4-FFF2-40B4-BE49-F238E27FC236}">
                  <a16:creationId xmlns:a16="http://schemas.microsoft.com/office/drawing/2014/main" id="{1B1C73A9-70AC-4552-9718-F90BAA5A6AF6}"/>
                </a:ext>
              </a:extLst>
            </p:cNvPr>
            <p:cNvSpPr>
              <a:spLocks noEditPoints="1"/>
            </p:cNvSpPr>
            <p:nvPr/>
          </p:nvSpPr>
          <p:spPr bwMode="auto">
            <a:xfrm>
              <a:off x="-742951" y="3397250"/>
              <a:ext cx="227013" cy="320675"/>
            </a:xfrm>
            <a:custGeom>
              <a:avLst/>
              <a:gdLst>
                <a:gd name="T0" fmla="*/ 197 w 393"/>
                <a:gd name="T1" fmla="*/ 555 h 555"/>
                <a:gd name="T2" fmla="*/ 184 w 393"/>
                <a:gd name="T3" fmla="*/ 550 h 555"/>
                <a:gd name="T4" fmla="*/ 0 w 393"/>
                <a:gd name="T5" fmla="*/ 197 h 555"/>
                <a:gd name="T6" fmla="*/ 197 w 393"/>
                <a:gd name="T7" fmla="*/ 0 h 555"/>
                <a:gd name="T8" fmla="*/ 393 w 393"/>
                <a:gd name="T9" fmla="*/ 197 h 555"/>
                <a:gd name="T10" fmla="*/ 210 w 393"/>
                <a:gd name="T11" fmla="*/ 549 h 555"/>
                <a:gd name="T12" fmla="*/ 197 w 393"/>
                <a:gd name="T13" fmla="*/ 555 h 555"/>
                <a:gd name="T14" fmla="*/ 197 w 393"/>
                <a:gd name="T15" fmla="*/ 37 h 555"/>
                <a:gd name="T16" fmla="*/ 37 w 393"/>
                <a:gd name="T17" fmla="*/ 197 h 555"/>
                <a:gd name="T18" fmla="*/ 197 w 393"/>
                <a:gd name="T19" fmla="*/ 510 h 555"/>
                <a:gd name="T20" fmla="*/ 357 w 393"/>
                <a:gd name="T21" fmla="*/ 197 h 555"/>
                <a:gd name="T22" fmla="*/ 197 w 393"/>
                <a:gd name="T23" fmla="*/ 37 h 5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93" h="555">
                  <a:moveTo>
                    <a:pt x="197" y="555"/>
                  </a:moveTo>
                  <a:cubicBezTo>
                    <a:pt x="192" y="555"/>
                    <a:pt x="188" y="553"/>
                    <a:pt x="184" y="550"/>
                  </a:cubicBezTo>
                  <a:cubicBezTo>
                    <a:pt x="177" y="542"/>
                    <a:pt x="0" y="369"/>
                    <a:pt x="0" y="197"/>
                  </a:cubicBezTo>
                  <a:cubicBezTo>
                    <a:pt x="0" y="88"/>
                    <a:pt x="89" y="0"/>
                    <a:pt x="197" y="0"/>
                  </a:cubicBezTo>
                  <a:cubicBezTo>
                    <a:pt x="305" y="0"/>
                    <a:pt x="393" y="88"/>
                    <a:pt x="393" y="197"/>
                  </a:cubicBezTo>
                  <a:cubicBezTo>
                    <a:pt x="393" y="362"/>
                    <a:pt x="217" y="542"/>
                    <a:pt x="210" y="549"/>
                  </a:cubicBezTo>
                  <a:cubicBezTo>
                    <a:pt x="206" y="553"/>
                    <a:pt x="202" y="555"/>
                    <a:pt x="197" y="555"/>
                  </a:cubicBezTo>
                  <a:close/>
                  <a:moveTo>
                    <a:pt x="197" y="37"/>
                  </a:moveTo>
                  <a:cubicBezTo>
                    <a:pt x="109" y="37"/>
                    <a:pt x="37" y="108"/>
                    <a:pt x="37" y="197"/>
                  </a:cubicBezTo>
                  <a:cubicBezTo>
                    <a:pt x="37" y="328"/>
                    <a:pt x="157" y="467"/>
                    <a:pt x="197" y="510"/>
                  </a:cubicBezTo>
                  <a:cubicBezTo>
                    <a:pt x="237" y="466"/>
                    <a:pt x="357" y="323"/>
                    <a:pt x="357" y="197"/>
                  </a:cubicBezTo>
                  <a:cubicBezTo>
                    <a:pt x="357" y="108"/>
                    <a:pt x="285" y="37"/>
                    <a:pt x="197" y="3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35" tIns="41468" rIns="82935" bIns="41468"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de-DE" sz="1645" b="0" i="0" u="none" strike="noStrike" kern="1200" cap="none" spc="0" normalizeH="0" baseline="0" noProof="0">
                <a:ln>
                  <a:noFill/>
                </a:ln>
                <a:solidFill>
                  <a:prstClr val="black"/>
                </a:solidFill>
                <a:effectLst/>
                <a:uLnTx/>
                <a:uFillTx/>
                <a:latin typeface="Arial" panose="020B0604020202020204" pitchFamily="34" charset="0"/>
                <a:cs typeface="Arial" panose="020B0604020202020204" pitchFamily="34" charset="0"/>
              </a:endParaRPr>
            </a:p>
          </p:txBody>
        </p:sp>
        <p:sp>
          <p:nvSpPr>
            <p:cNvPr id="113" name="Freeform 167">
              <a:extLst>
                <a:ext uri="{FF2B5EF4-FFF2-40B4-BE49-F238E27FC236}">
                  <a16:creationId xmlns:a16="http://schemas.microsoft.com/office/drawing/2014/main" id="{84373554-2B8E-408F-88A5-414F2A995601}"/>
                </a:ext>
              </a:extLst>
            </p:cNvPr>
            <p:cNvSpPr>
              <a:spLocks noEditPoints="1"/>
            </p:cNvSpPr>
            <p:nvPr/>
          </p:nvSpPr>
          <p:spPr bwMode="auto">
            <a:xfrm>
              <a:off x="-682626" y="3460750"/>
              <a:ext cx="106363" cy="104775"/>
            </a:xfrm>
            <a:custGeom>
              <a:avLst/>
              <a:gdLst>
                <a:gd name="T0" fmla="*/ 92 w 183"/>
                <a:gd name="T1" fmla="*/ 183 h 183"/>
                <a:gd name="T2" fmla="*/ 0 w 183"/>
                <a:gd name="T3" fmla="*/ 92 h 183"/>
                <a:gd name="T4" fmla="*/ 92 w 183"/>
                <a:gd name="T5" fmla="*/ 0 h 183"/>
                <a:gd name="T6" fmla="*/ 183 w 183"/>
                <a:gd name="T7" fmla="*/ 92 h 183"/>
                <a:gd name="T8" fmla="*/ 92 w 183"/>
                <a:gd name="T9" fmla="*/ 183 h 183"/>
                <a:gd name="T10" fmla="*/ 92 w 183"/>
                <a:gd name="T11" fmla="*/ 37 h 183"/>
                <a:gd name="T12" fmla="*/ 37 w 183"/>
                <a:gd name="T13" fmla="*/ 92 h 183"/>
                <a:gd name="T14" fmla="*/ 92 w 183"/>
                <a:gd name="T15" fmla="*/ 147 h 183"/>
                <a:gd name="T16" fmla="*/ 147 w 183"/>
                <a:gd name="T17" fmla="*/ 92 h 183"/>
                <a:gd name="T18" fmla="*/ 92 w 183"/>
                <a:gd name="T19" fmla="*/ 37 h 1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3" h="183">
                  <a:moveTo>
                    <a:pt x="92" y="183"/>
                  </a:moveTo>
                  <a:cubicBezTo>
                    <a:pt x="41" y="183"/>
                    <a:pt x="0" y="142"/>
                    <a:pt x="0" y="92"/>
                  </a:cubicBezTo>
                  <a:cubicBezTo>
                    <a:pt x="0" y="41"/>
                    <a:pt x="41" y="0"/>
                    <a:pt x="92" y="0"/>
                  </a:cubicBezTo>
                  <a:cubicBezTo>
                    <a:pt x="142" y="0"/>
                    <a:pt x="183" y="41"/>
                    <a:pt x="183" y="92"/>
                  </a:cubicBezTo>
                  <a:cubicBezTo>
                    <a:pt x="183" y="142"/>
                    <a:pt x="142" y="183"/>
                    <a:pt x="92" y="183"/>
                  </a:cubicBezTo>
                  <a:close/>
                  <a:moveTo>
                    <a:pt x="92" y="37"/>
                  </a:moveTo>
                  <a:cubicBezTo>
                    <a:pt x="62" y="37"/>
                    <a:pt x="37" y="62"/>
                    <a:pt x="37" y="92"/>
                  </a:cubicBezTo>
                  <a:cubicBezTo>
                    <a:pt x="37" y="122"/>
                    <a:pt x="62" y="147"/>
                    <a:pt x="92" y="147"/>
                  </a:cubicBezTo>
                  <a:cubicBezTo>
                    <a:pt x="122" y="147"/>
                    <a:pt x="147" y="122"/>
                    <a:pt x="147" y="92"/>
                  </a:cubicBezTo>
                  <a:cubicBezTo>
                    <a:pt x="147" y="62"/>
                    <a:pt x="122" y="37"/>
                    <a:pt x="92" y="3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35" tIns="41468" rIns="82935" bIns="41468"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de-DE" sz="1645" b="0" i="0" u="none" strike="noStrike" kern="1200" cap="none" spc="0" normalizeH="0" baseline="0" noProof="0">
                <a:ln>
                  <a:noFill/>
                </a:ln>
                <a:solidFill>
                  <a:prstClr val="black"/>
                </a:solidFill>
                <a:effectLst/>
                <a:uLnTx/>
                <a:uFillTx/>
                <a:latin typeface="Arial" panose="020B0604020202020204" pitchFamily="34" charset="0"/>
                <a:cs typeface="Arial" panose="020B0604020202020204" pitchFamily="34" charset="0"/>
              </a:endParaRPr>
            </a:p>
          </p:txBody>
        </p:sp>
        <p:sp>
          <p:nvSpPr>
            <p:cNvPr id="114" name="Freeform 168">
              <a:extLst>
                <a:ext uri="{FF2B5EF4-FFF2-40B4-BE49-F238E27FC236}">
                  <a16:creationId xmlns:a16="http://schemas.microsoft.com/office/drawing/2014/main" id="{8D5F6C1C-7B1F-486C-B78C-5D0AD829FCB9}"/>
                </a:ext>
              </a:extLst>
            </p:cNvPr>
            <p:cNvSpPr>
              <a:spLocks/>
            </p:cNvSpPr>
            <p:nvPr/>
          </p:nvSpPr>
          <p:spPr bwMode="auto">
            <a:xfrm>
              <a:off x="-695326" y="3692525"/>
              <a:ext cx="22225" cy="20638"/>
            </a:xfrm>
            <a:custGeom>
              <a:avLst/>
              <a:gdLst>
                <a:gd name="T0" fmla="*/ 18 w 37"/>
                <a:gd name="T1" fmla="*/ 38 h 38"/>
                <a:gd name="T2" fmla="*/ 6 w 37"/>
                <a:gd name="T3" fmla="*/ 32 h 38"/>
                <a:gd name="T4" fmla="*/ 0 w 37"/>
                <a:gd name="T5" fmla="*/ 19 h 38"/>
                <a:gd name="T6" fmla="*/ 6 w 37"/>
                <a:gd name="T7" fmla="*/ 6 h 38"/>
                <a:gd name="T8" fmla="*/ 31 w 37"/>
                <a:gd name="T9" fmla="*/ 6 h 38"/>
                <a:gd name="T10" fmla="*/ 37 w 37"/>
                <a:gd name="T11" fmla="*/ 19 h 38"/>
                <a:gd name="T12" fmla="*/ 31 w 37"/>
                <a:gd name="T13" fmla="*/ 32 h 38"/>
                <a:gd name="T14" fmla="*/ 18 w 37"/>
                <a:gd name="T15" fmla="*/ 38 h 3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7" h="38">
                  <a:moveTo>
                    <a:pt x="18" y="38"/>
                  </a:moveTo>
                  <a:cubicBezTo>
                    <a:pt x="14" y="38"/>
                    <a:pt x="9" y="36"/>
                    <a:pt x="6" y="32"/>
                  </a:cubicBezTo>
                  <a:cubicBezTo>
                    <a:pt x="2" y="29"/>
                    <a:pt x="0" y="24"/>
                    <a:pt x="0" y="19"/>
                  </a:cubicBezTo>
                  <a:cubicBezTo>
                    <a:pt x="0" y="14"/>
                    <a:pt x="2" y="10"/>
                    <a:pt x="6" y="6"/>
                  </a:cubicBezTo>
                  <a:cubicBezTo>
                    <a:pt x="12" y="0"/>
                    <a:pt x="24" y="0"/>
                    <a:pt x="31" y="6"/>
                  </a:cubicBezTo>
                  <a:cubicBezTo>
                    <a:pt x="35" y="10"/>
                    <a:pt x="37" y="15"/>
                    <a:pt x="37" y="19"/>
                  </a:cubicBezTo>
                  <a:cubicBezTo>
                    <a:pt x="37" y="24"/>
                    <a:pt x="35" y="29"/>
                    <a:pt x="31" y="32"/>
                  </a:cubicBezTo>
                  <a:cubicBezTo>
                    <a:pt x="28" y="36"/>
                    <a:pt x="23" y="38"/>
                    <a:pt x="18" y="3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35" tIns="41468" rIns="82935" bIns="41468"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de-DE" sz="1645" b="0" i="0" u="none" strike="noStrike" kern="1200" cap="none" spc="0" normalizeH="0" baseline="0" noProof="0">
                <a:ln>
                  <a:noFill/>
                </a:ln>
                <a:solidFill>
                  <a:prstClr val="black"/>
                </a:solidFill>
                <a:effectLst/>
                <a:uLnTx/>
                <a:uFillTx/>
                <a:latin typeface="Arial" panose="020B0604020202020204" pitchFamily="34" charset="0"/>
                <a:cs typeface="Arial" panose="020B0604020202020204" pitchFamily="34" charset="0"/>
              </a:endParaRPr>
            </a:p>
          </p:txBody>
        </p:sp>
        <p:sp>
          <p:nvSpPr>
            <p:cNvPr id="115" name="Freeform 169">
              <a:extLst>
                <a:ext uri="{FF2B5EF4-FFF2-40B4-BE49-F238E27FC236}">
                  <a16:creationId xmlns:a16="http://schemas.microsoft.com/office/drawing/2014/main" id="{BF0AC698-091F-4544-AA2D-1E02FE175564}"/>
                </a:ext>
              </a:extLst>
            </p:cNvPr>
            <p:cNvSpPr>
              <a:spLocks noEditPoints="1"/>
            </p:cNvSpPr>
            <p:nvPr/>
          </p:nvSpPr>
          <p:spPr bwMode="auto">
            <a:xfrm>
              <a:off x="-1279526" y="3219450"/>
              <a:ext cx="573088" cy="493713"/>
            </a:xfrm>
            <a:custGeom>
              <a:avLst/>
              <a:gdLst>
                <a:gd name="T0" fmla="*/ 957 w 994"/>
                <a:gd name="T1" fmla="*/ 822 h 859"/>
                <a:gd name="T2" fmla="*/ 881 w 994"/>
                <a:gd name="T3" fmla="*/ 859 h 859"/>
                <a:gd name="T4" fmla="*/ 881 w 994"/>
                <a:gd name="T5" fmla="*/ 859 h 859"/>
                <a:gd name="T6" fmla="*/ 805 w 994"/>
                <a:gd name="T7" fmla="*/ 822 h 859"/>
                <a:gd name="T8" fmla="*/ 729 w 994"/>
                <a:gd name="T9" fmla="*/ 859 h 859"/>
                <a:gd name="T10" fmla="*/ 729 w 994"/>
                <a:gd name="T11" fmla="*/ 859 h 859"/>
                <a:gd name="T12" fmla="*/ 654 w 994"/>
                <a:gd name="T13" fmla="*/ 822 h 859"/>
                <a:gd name="T14" fmla="*/ 578 w 994"/>
                <a:gd name="T15" fmla="*/ 859 h 859"/>
                <a:gd name="T16" fmla="*/ 578 w 994"/>
                <a:gd name="T17" fmla="*/ 859 h 859"/>
                <a:gd name="T18" fmla="*/ 502 w 994"/>
                <a:gd name="T19" fmla="*/ 822 h 859"/>
                <a:gd name="T20" fmla="*/ 426 w 994"/>
                <a:gd name="T21" fmla="*/ 859 h 859"/>
                <a:gd name="T22" fmla="*/ 426 w 994"/>
                <a:gd name="T23" fmla="*/ 859 h 859"/>
                <a:gd name="T24" fmla="*/ 350 w 994"/>
                <a:gd name="T25" fmla="*/ 822 h 859"/>
                <a:gd name="T26" fmla="*/ 275 w 994"/>
                <a:gd name="T27" fmla="*/ 859 h 859"/>
                <a:gd name="T28" fmla="*/ 275 w 994"/>
                <a:gd name="T29" fmla="*/ 859 h 859"/>
                <a:gd name="T30" fmla="*/ 204 w 994"/>
                <a:gd name="T31" fmla="*/ 812 h 859"/>
                <a:gd name="T32" fmla="*/ 132 w 994"/>
                <a:gd name="T33" fmla="*/ 815 h 859"/>
                <a:gd name="T34" fmla="*/ 143 w 994"/>
                <a:gd name="T35" fmla="*/ 783 h 859"/>
                <a:gd name="T36" fmla="*/ 61 w 994"/>
                <a:gd name="T37" fmla="*/ 758 h 859"/>
                <a:gd name="T38" fmla="*/ 86 w 994"/>
                <a:gd name="T39" fmla="*/ 762 h 859"/>
                <a:gd name="T40" fmla="*/ 27 w 994"/>
                <a:gd name="T41" fmla="*/ 666 h 859"/>
                <a:gd name="T42" fmla="*/ 37 w 994"/>
                <a:gd name="T43" fmla="*/ 700 h 859"/>
                <a:gd name="T44" fmla="*/ 37 w 994"/>
                <a:gd name="T45" fmla="*/ 604 h 859"/>
                <a:gd name="T46" fmla="*/ 17 w 994"/>
                <a:gd name="T47" fmla="*/ 550 h 859"/>
                <a:gd name="T48" fmla="*/ 40 w 994"/>
                <a:gd name="T49" fmla="*/ 539 h 859"/>
                <a:gd name="T50" fmla="*/ 33 w 994"/>
                <a:gd name="T51" fmla="*/ 453 h 859"/>
                <a:gd name="T52" fmla="*/ 49 w 994"/>
                <a:gd name="T53" fmla="*/ 480 h 859"/>
                <a:gd name="T54" fmla="*/ 81 w 994"/>
                <a:gd name="T55" fmla="*/ 389 h 859"/>
                <a:gd name="T56" fmla="*/ 155 w 994"/>
                <a:gd name="T57" fmla="*/ 375 h 859"/>
                <a:gd name="T58" fmla="*/ 172 w 994"/>
                <a:gd name="T59" fmla="*/ 351 h 859"/>
                <a:gd name="T60" fmla="*/ 209 w 994"/>
                <a:gd name="T61" fmla="*/ 338 h 859"/>
                <a:gd name="T62" fmla="*/ 226 w 994"/>
                <a:gd name="T63" fmla="*/ 350 h 859"/>
                <a:gd name="T64" fmla="*/ 756 w 994"/>
                <a:gd name="T65" fmla="*/ 309 h 859"/>
                <a:gd name="T66" fmla="*/ 662 w 994"/>
                <a:gd name="T67" fmla="*/ 328 h 859"/>
                <a:gd name="T68" fmla="*/ 681 w 994"/>
                <a:gd name="T69" fmla="*/ 346 h 859"/>
                <a:gd name="T70" fmla="*/ 605 w 994"/>
                <a:gd name="T71" fmla="*/ 309 h 859"/>
                <a:gd name="T72" fmla="*/ 511 w 994"/>
                <a:gd name="T73" fmla="*/ 328 h 859"/>
                <a:gd name="T74" fmla="*/ 529 w 994"/>
                <a:gd name="T75" fmla="*/ 346 h 859"/>
                <a:gd name="T76" fmla="*/ 453 w 994"/>
                <a:gd name="T77" fmla="*/ 309 h 859"/>
                <a:gd name="T78" fmla="*/ 359 w 994"/>
                <a:gd name="T79" fmla="*/ 328 h 859"/>
                <a:gd name="T80" fmla="*/ 377 w 994"/>
                <a:gd name="T81" fmla="*/ 346 h 859"/>
                <a:gd name="T82" fmla="*/ 302 w 994"/>
                <a:gd name="T83" fmla="*/ 309 h 859"/>
                <a:gd name="T84" fmla="*/ 814 w 994"/>
                <a:gd name="T85" fmla="*/ 327 h 859"/>
                <a:gd name="T86" fmla="*/ 832 w 994"/>
                <a:gd name="T87" fmla="*/ 345 h 859"/>
                <a:gd name="T88" fmla="*/ 897 w 994"/>
                <a:gd name="T89" fmla="*/ 286 h 859"/>
                <a:gd name="T90" fmla="*/ 955 w 994"/>
                <a:gd name="T91" fmla="*/ 268 h 859"/>
                <a:gd name="T92" fmla="*/ 972 w 994"/>
                <a:gd name="T93" fmla="*/ 255 h 859"/>
                <a:gd name="T94" fmla="*/ 957 w 994"/>
                <a:gd name="T95" fmla="*/ 177 h 859"/>
                <a:gd name="T96" fmla="*/ 975 w 994"/>
                <a:gd name="T97" fmla="*/ 195 h 859"/>
                <a:gd name="T98" fmla="*/ 953 w 994"/>
                <a:gd name="T99" fmla="*/ 87 h 859"/>
                <a:gd name="T100" fmla="*/ 911 w 994"/>
                <a:gd name="T101" fmla="*/ 65 h 859"/>
                <a:gd name="T102" fmla="*/ 922 w 994"/>
                <a:gd name="T103" fmla="*/ 32 h 859"/>
                <a:gd name="T104" fmla="*/ 836 w 994"/>
                <a:gd name="T105" fmla="*/ 37 h 859"/>
                <a:gd name="T106" fmla="*/ 841 w 994"/>
                <a:gd name="T107" fmla="*/ 38 h 859"/>
                <a:gd name="T108" fmla="*/ 765 w 994"/>
                <a:gd name="T109" fmla="*/ 0 h 859"/>
                <a:gd name="T110" fmla="*/ 689 w 994"/>
                <a:gd name="T111" fmla="*/ 36 h 859"/>
                <a:gd name="T112" fmla="*/ 689 w 994"/>
                <a:gd name="T113" fmla="*/ 36 h 859"/>
                <a:gd name="T114" fmla="*/ 614 w 994"/>
                <a:gd name="T115" fmla="*/ 0 h 8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994" h="859">
                  <a:moveTo>
                    <a:pt x="957" y="859"/>
                  </a:moveTo>
                  <a:cubicBezTo>
                    <a:pt x="957" y="859"/>
                    <a:pt x="957" y="859"/>
                    <a:pt x="957" y="859"/>
                  </a:cubicBezTo>
                  <a:cubicBezTo>
                    <a:pt x="947" y="859"/>
                    <a:pt x="938" y="850"/>
                    <a:pt x="938" y="840"/>
                  </a:cubicBezTo>
                  <a:cubicBezTo>
                    <a:pt x="938" y="830"/>
                    <a:pt x="947" y="822"/>
                    <a:pt x="957" y="822"/>
                  </a:cubicBezTo>
                  <a:cubicBezTo>
                    <a:pt x="967" y="822"/>
                    <a:pt x="975" y="830"/>
                    <a:pt x="975" y="840"/>
                  </a:cubicBezTo>
                  <a:cubicBezTo>
                    <a:pt x="975" y="850"/>
                    <a:pt x="967" y="859"/>
                    <a:pt x="957" y="859"/>
                  </a:cubicBezTo>
                  <a:close/>
                  <a:moveTo>
                    <a:pt x="881" y="859"/>
                  </a:moveTo>
                  <a:cubicBezTo>
                    <a:pt x="881" y="859"/>
                    <a:pt x="881" y="859"/>
                    <a:pt x="881" y="859"/>
                  </a:cubicBezTo>
                  <a:cubicBezTo>
                    <a:pt x="871" y="859"/>
                    <a:pt x="863" y="850"/>
                    <a:pt x="863" y="840"/>
                  </a:cubicBezTo>
                  <a:cubicBezTo>
                    <a:pt x="863" y="830"/>
                    <a:pt x="871" y="822"/>
                    <a:pt x="881" y="822"/>
                  </a:cubicBezTo>
                  <a:cubicBezTo>
                    <a:pt x="891" y="822"/>
                    <a:pt x="899" y="830"/>
                    <a:pt x="899" y="840"/>
                  </a:cubicBezTo>
                  <a:cubicBezTo>
                    <a:pt x="899" y="850"/>
                    <a:pt x="891" y="859"/>
                    <a:pt x="881" y="859"/>
                  </a:cubicBezTo>
                  <a:close/>
                  <a:moveTo>
                    <a:pt x="805" y="859"/>
                  </a:moveTo>
                  <a:cubicBezTo>
                    <a:pt x="805" y="859"/>
                    <a:pt x="805" y="859"/>
                    <a:pt x="805" y="859"/>
                  </a:cubicBezTo>
                  <a:cubicBezTo>
                    <a:pt x="795" y="859"/>
                    <a:pt x="787" y="850"/>
                    <a:pt x="787" y="840"/>
                  </a:cubicBezTo>
                  <a:cubicBezTo>
                    <a:pt x="787" y="830"/>
                    <a:pt x="795" y="822"/>
                    <a:pt x="805" y="822"/>
                  </a:cubicBezTo>
                  <a:cubicBezTo>
                    <a:pt x="815" y="822"/>
                    <a:pt x="823" y="830"/>
                    <a:pt x="823" y="840"/>
                  </a:cubicBezTo>
                  <a:cubicBezTo>
                    <a:pt x="823" y="850"/>
                    <a:pt x="815" y="859"/>
                    <a:pt x="805" y="859"/>
                  </a:cubicBezTo>
                  <a:close/>
                  <a:moveTo>
                    <a:pt x="729" y="859"/>
                  </a:moveTo>
                  <a:cubicBezTo>
                    <a:pt x="729" y="859"/>
                    <a:pt x="729" y="859"/>
                    <a:pt x="729" y="859"/>
                  </a:cubicBezTo>
                  <a:cubicBezTo>
                    <a:pt x="719" y="859"/>
                    <a:pt x="711" y="850"/>
                    <a:pt x="711" y="840"/>
                  </a:cubicBezTo>
                  <a:cubicBezTo>
                    <a:pt x="711" y="830"/>
                    <a:pt x="719" y="822"/>
                    <a:pt x="729" y="822"/>
                  </a:cubicBezTo>
                  <a:cubicBezTo>
                    <a:pt x="739" y="822"/>
                    <a:pt x="748" y="830"/>
                    <a:pt x="748" y="840"/>
                  </a:cubicBezTo>
                  <a:cubicBezTo>
                    <a:pt x="748" y="850"/>
                    <a:pt x="740" y="859"/>
                    <a:pt x="729" y="859"/>
                  </a:cubicBezTo>
                  <a:close/>
                  <a:moveTo>
                    <a:pt x="654" y="859"/>
                  </a:moveTo>
                  <a:cubicBezTo>
                    <a:pt x="654" y="859"/>
                    <a:pt x="654" y="859"/>
                    <a:pt x="654" y="859"/>
                  </a:cubicBezTo>
                  <a:cubicBezTo>
                    <a:pt x="643" y="859"/>
                    <a:pt x="635" y="850"/>
                    <a:pt x="635" y="840"/>
                  </a:cubicBezTo>
                  <a:cubicBezTo>
                    <a:pt x="635" y="830"/>
                    <a:pt x="643" y="822"/>
                    <a:pt x="654" y="822"/>
                  </a:cubicBezTo>
                  <a:cubicBezTo>
                    <a:pt x="664" y="822"/>
                    <a:pt x="672" y="830"/>
                    <a:pt x="672" y="840"/>
                  </a:cubicBezTo>
                  <a:cubicBezTo>
                    <a:pt x="672" y="850"/>
                    <a:pt x="664" y="859"/>
                    <a:pt x="654" y="859"/>
                  </a:cubicBezTo>
                  <a:close/>
                  <a:moveTo>
                    <a:pt x="578" y="859"/>
                  </a:moveTo>
                  <a:cubicBezTo>
                    <a:pt x="578" y="859"/>
                    <a:pt x="578" y="859"/>
                    <a:pt x="578" y="859"/>
                  </a:cubicBezTo>
                  <a:cubicBezTo>
                    <a:pt x="568" y="859"/>
                    <a:pt x="559" y="850"/>
                    <a:pt x="559" y="840"/>
                  </a:cubicBezTo>
                  <a:cubicBezTo>
                    <a:pt x="559" y="830"/>
                    <a:pt x="568" y="822"/>
                    <a:pt x="578" y="822"/>
                  </a:cubicBezTo>
                  <a:cubicBezTo>
                    <a:pt x="588" y="822"/>
                    <a:pt x="596" y="830"/>
                    <a:pt x="596" y="840"/>
                  </a:cubicBezTo>
                  <a:cubicBezTo>
                    <a:pt x="596" y="850"/>
                    <a:pt x="588" y="859"/>
                    <a:pt x="578" y="859"/>
                  </a:cubicBezTo>
                  <a:close/>
                  <a:moveTo>
                    <a:pt x="502" y="859"/>
                  </a:moveTo>
                  <a:cubicBezTo>
                    <a:pt x="502" y="859"/>
                    <a:pt x="502" y="859"/>
                    <a:pt x="502" y="859"/>
                  </a:cubicBezTo>
                  <a:cubicBezTo>
                    <a:pt x="492" y="859"/>
                    <a:pt x="484" y="850"/>
                    <a:pt x="484" y="840"/>
                  </a:cubicBezTo>
                  <a:cubicBezTo>
                    <a:pt x="484" y="830"/>
                    <a:pt x="492" y="822"/>
                    <a:pt x="502" y="822"/>
                  </a:cubicBezTo>
                  <a:cubicBezTo>
                    <a:pt x="512" y="822"/>
                    <a:pt x="520" y="830"/>
                    <a:pt x="520" y="840"/>
                  </a:cubicBezTo>
                  <a:cubicBezTo>
                    <a:pt x="520" y="850"/>
                    <a:pt x="512" y="859"/>
                    <a:pt x="502" y="859"/>
                  </a:cubicBezTo>
                  <a:close/>
                  <a:moveTo>
                    <a:pt x="426" y="859"/>
                  </a:moveTo>
                  <a:cubicBezTo>
                    <a:pt x="426" y="859"/>
                    <a:pt x="426" y="859"/>
                    <a:pt x="426" y="859"/>
                  </a:cubicBezTo>
                  <a:cubicBezTo>
                    <a:pt x="416" y="859"/>
                    <a:pt x="408" y="850"/>
                    <a:pt x="408" y="840"/>
                  </a:cubicBezTo>
                  <a:cubicBezTo>
                    <a:pt x="408" y="830"/>
                    <a:pt x="416" y="822"/>
                    <a:pt x="426" y="822"/>
                  </a:cubicBezTo>
                  <a:cubicBezTo>
                    <a:pt x="436" y="822"/>
                    <a:pt x="445" y="830"/>
                    <a:pt x="445" y="840"/>
                  </a:cubicBezTo>
                  <a:cubicBezTo>
                    <a:pt x="445" y="850"/>
                    <a:pt x="437" y="859"/>
                    <a:pt x="426" y="859"/>
                  </a:cubicBezTo>
                  <a:close/>
                  <a:moveTo>
                    <a:pt x="351" y="859"/>
                  </a:moveTo>
                  <a:cubicBezTo>
                    <a:pt x="350" y="859"/>
                    <a:pt x="350" y="859"/>
                    <a:pt x="350" y="859"/>
                  </a:cubicBezTo>
                  <a:cubicBezTo>
                    <a:pt x="340" y="859"/>
                    <a:pt x="332" y="850"/>
                    <a:pt x="332" y="840"/>
                  </a:cubicBezTo>
                  <a:cubicBezTo>
                    <a:pt x="332" y="830"/>
                    <a:pt x="340" y="822"/>
                    <a:pt x="350" y="822"/>
                  </a:cubicBezTo>
                  <a:cubicBezTo>
                    <a:pt x="361" y="822"/>
                    <a:pt x="369" y="830"/>
                    <a:pt x="369" y="840"/>
                  </a:cubicBezTo>
                  <a:cubicBezTo>
                    <a:pt x="369" y="850"/>
                    <a:pt x="361" y="859"/>
                    <a:pt x="351" y="859"/>
                  </a:cubicBezTo>
                  <a:close/>
                  <a:moveTo>
                    <a:pt x="275" y="859"/>
                  </a:moveTo>
                  <a:cubicBezTo>
                    <a:pt x="275" y="859"/>
                    <a:pt x="275" y="859"/>
                    <a:pt x="275" y="859"/>
                  </a:cubicBezTo>
                  <a:cubicBezTo>
                    <a:pt x="265" y="859"/>
                    <a:pt x="256" y="850"/>
                    <a:pt x="256" y="840"/>
                  </a:cubicBezTo>
                  <a:cubicBezTo>
                    <a:pt x="256" y="830"/>
                    <a:pt x="265" y="822"/>
                    <a:pt x="275" y="822"/>
                  </a:cubicBezTo>
                  <a:cubicBezTo>
                    <a:pt x="285" y="822"/>
                    <a:pt x="293" y="830"/>
                    <a:pt x="293" y="840"/>
                  </a:cubicBezTo>
                  <a:cubicBezTo>
                    <a:pt x="293" y="850"/>
                    <a:pt x="285" y="859"/>
                    <a:pt x="275" y="859"/>
                  </a:cubicBezTo>
                  <a:close/>
                  <a:moveTo>
                    <a:pt x="200" y="848"/>
                  </a:moveTo>
                  <a:cubicBezTo>
                    <a:pt x="198" y="848"/>
                    <a:pt x="197" y="847"/>
                    <a:pt x="195" y="847"/>
                  </a:cubicBezTo>
                  <a:cubicBezTo>
                    <a:pt x="185" y="844"/>
                    <a:pt x="180" y="834"/>
                    <a:pt x="182" y="825"/>
                  </a:cubicBezTo>
                  <a:cubicBezTo>
                    <a:pt x="185" y="815"/>
                    <a:pt x="195" y="809"/>
                    <a:pt x="204" y="812"/>
                  </a:cubicBezTo>
                  <a:cubicBezTo>
                    <a:pt x="205" y="812"/>
                    <a:pt x="206" y="812"/>
                    <a:pt x="206" y="812"/>
                  </a:cubicBezTo>
                  <a:cubicBezTo>
                    <a:pt x="216" y="815"/>
                    <a:pt x="221" y="826"/>
                    <a:pt x="218" y="835"/>
                  </a:cubicBezTo>
                  <a:cubicBezTo>
                    <a:pt x="215" y="843"/>
                    <a:pt x="208" y="848"/>
                    <a:pt x="200" y="848"/>
                  </a:cubicBezTo>
                  <a:close/>
                  <a:moveTo>
                    <a:pt x="132" y="815"/>
                  </a:moveTo>
                  <a:cubicBezTo>
                    <a:pt x="128" y="815"/>
                    <a:pt x="125" y="814"/>
                    <a:pt x="122" y="812"/>
                  </a:cubicBezTo>
                  <a:cubicBezTo>
                    <a:pt x="121" y="812"/>
                    <a:pt x="120" y="811"/>
                    <a:pt x="119" y="810"/>
                  </a:cubicBezTo>
                  <a:cubicBezTo>
                    <a:pt x="112" y="803"/>
                    <a:pt x="112" y="791"/>
                    <a:pt x="119" y="784"/>
                  </a:cubicBezTo>
                  <a:cubicBezTo>
                    <a:pt x="125" y="778"/>
                    <a:pt x="136" y="777"/>
                    <a:pt x="143" y="783"/>
                  </a:cubicBezTo>
                  <a:cubicBezTo>
                    <a:pt x="151" y="788"/>
                    <a:pt x="153" y="799"/>
                    <a:pt x="147" y="807"/>
                  </a:cubicBezTo>
                  <a:cubicBezTo>
                    <a:pt x="144" y="813"/>
                    <a:pt x="138" y="815"/>
                    <a:pt x="132" y="815"/>
                  </a:cubicBezTo>
                  <a:close/>
                  <a:moveTo>
                    <a:pt x="76" y="765"/>
                  </a:moveTo>
                  <a:cubicBezTo>
                    <a:pt x="70" y="765"/>
                    <a:pt x="65" y="762"/>
                    <a:pt x="61" y="758"/>
                  </a:cubicBezTo>
                  <a:cubicBezTo>
                    <a:pt x="56" y="750"/>
                    <a:pt x="56" y="740"/>
                    <a:pt x="63" y="733"/>
                  </a:cubicBezTo>
                  <a:cubicBezTo>
                    <a:pt x="70" y="726"/>
                    <a:pt x="82" y="726"/>
                    <a:pt x="89" y="733"/>
                  </a:cubicBezTo>
                  <a:cubicBezTo>
                    <a:pt x="90" y="734"/>
                    <a:pt x="91" y="735"/>
                    <a:pt x="91" y="736"/>
                  </a:cubicBezTo>
                  <a:cubicBezTo>
                    <a:pt x="97" y="745"/>
                    <a:pt x="95" y="756"/>
                    <a:pt x="86" y="762"/>
                  </a:cubicBezTo>
                  <a:cubicBezTo>
                    <a:pt x="83" y="764"/>
                    <a:pt x="80" y="765"/>
                    <a:pt x="76" y="765"/>
                  </a:cubicBezTo>
                  <a:close/>
                  <a:moveTo>
                    <a:pt x="37" y="700"/>
                  </a:moveTo>
                  <a:cubicBezTo>
                    <a:pt x="30" y="700"/>
                    <a:pt x="24" y="696"/>
                    <a:pt x="21" y="689"/>
                  </a:cubicBezTo>
                  <a:cubicBezTo>
                    <a:pt x="17" y="681"/>
                    <a:pt x="19" y="671"/>
                    <a:pt x="27" y="666"/>
                  </a:cubicBezTo>
                  <a:cubicBezTo>
                    <a:pt x="35" y="661"/>
                    <a:pt x="47" y="663"/>
                    <a:pt x="52" y="671"/>
                  </a:cubicBezTo>
                  <a:cubicBezTo>
                    <a:pt x="53" y="673"/>
                    <a:pt x="54" y="674"/>
                    <a:pt x="55" y="676"/>
                  </a:cubicBezTo>
                  <a:cubicBezTo>
                    <a:pt x="58" y="685"/>
                    <a:pt x="53" y="696"/>
                    <a:pt x="43" y="699"/>
                  </a:cubicBezTo>
                  <a:cubicBezTo>
                    <a:pt x="41" y="700"/>
                    <a:pt x="39" y="700"/>
                    <a:pt x="37" y="700"/>
                  </a:cubicBezTo>
                  <a:close/>
                  <a:moveTo>
                    <a:pt x="19" y="627"/>
                  </a:moveTo>
                  <a:cubicBezTo>
                    <a:pt x="10" y="627"/>
                    <a:pt x="2" y="620"/>
                    <a:pt x="1" y="610"/>
                  </a:cubicBezTo>
                  <a:cubicBezTo>
                    <a:pt x="0" y="601"/>
                    <a:pt x="6" y="593"/>
                    <a:pt x="15" y="591"/>
                  </a:cubicBezTo>
                  <a:cubicBezTo>
                    <a:pt x="24" y="588"/>
                    <a:pt x="34" y="594"/>
                    <a:pt x="37" y="604"/>
                  </a:cubicBezTo>
                  <a:cubicBezTo>
                    <a:pt x="37" y="605"/>
                    <a:pt x="37" y="607"/>
                    <a:pt x="37" y="608"/>
                  </a:cubicBezTo>
                  <a:cubicBezTo>
                    <a:pt x="37" y="619"/>
                    <a:pt x="29" y="627"/>
                    <a:pt x="19" y="627"/>
                  </a:cubicBezTo>
                  <a:close/>
                  <a:moveTo>
                    <a:pt x="23" y="551"/>
                  </a:moveTo>
                  <a:cubicBezTo>
                    <a:pt x="21" y="551"/>
                    <a:pt x="19" y="551"/>
                    <a:pt x="17" y="550"/>
                  </a:cubicBezTo>
                  <a:cubicBezTo>
                    <a:pt x="8" y="547"/>
                    <a:pt x="3" y="538"/>
                    <a:pt x="5" y="530"/>
                  </a:cubicBezTo>
                  <a:cubicBezTo>
                    <a:pt x="7" y="521"/>
                    <a:pt x="14" y="515"/>
                    <a:pt x="23" y="515"/>
                  </a:cubicBezTo>
                  <a:cubicBezTo>
                    <a:pt x="33" y="515"/>
                    <a:pt x="41" y="523"/>
                    <a:pt x="41" y="533"/>
                  </a:cubicBezTo>
                  <a:cubicBezTo>
                    <a:pt x="41" y="535"/>
                    <a:pt x="41" y="537"/>
                    <a:pt x="40" y="539"/>
                  </a:cubicBezTo>
                  <a:cubicBezTo>
                    <a:pt x="38" y="546"/>
                    <a:pt x="31" y="551"/>
                    <a:pt x="23" y="551"/>
                  </a:cubicBezTo>
                  <a:close/>
                  <a:moveTo>
                    <a:pt x="49" y="480"/>
                  </a:moveTo>
                  <a:cubicBezTo>
                    <a:pt x="45" y="480"/>
                    <a:pt x="42" y="479"/>
                    <a:pt x="39" y="477"/>
                  </a:cubicBezTo>
                  <a:cubicBezTo>
                    <a:pt x="31" y="472"/>
                    <a:pt x="28" y="462"/>
                    <a:pt x="33" y="453"/>
                  </a:cubicBezTo>
                  <a:cubicBezTo>
                    <a:pt x="37" y="446"/>
                    <a:pt x="46" y="442"/>
                    <a:pt x="55" y="445"/>
                  </a:cubicBezTo>
                  <a:cubicBezTo>
                    <a:pt x="64" y="448"/>
                    <a:pt x="69" y="458"/>
                    <a:pt x="66" y="468"/>
                  </a:cubicBezTo>
                  <a:cubicBezTo>
                    <a:pt x="66" y="469"/>
                    <a:pt x="65" y="471"/>
                    <a:pt x="64" y="472"/>
                  </a:cubicBezTo>
                  <a:cubicBezTo>
                    <a:pt x="60" y="478"/>
                    <a:pt x="55" y="480"/>
                    <a:pt x="49" y="480"/>
                  </a:cubicBezTo>
                  <a:close/>
                  <a:moveTo>
                    <a:pt x="94" y="420"/>
                  </a:moveTo>
                  <a:cubicBezTo>
                    <a:pt x="89" y="420"/>
                    <a:pt x="85" y="418"/>
                    <a:pt x="81" y="415"/>
                  </a:cubicBezTo>
                  <a:cubicBezTo>
                    <a:pt x="74" y="407"/>
                    <a:pt x="74" y="396"/>
                    <a:pt x="81" y="389"/>
                  </a:cubicBezTo>
                  <a:cubicBezTo>
                    <a:pt x="81" y="389"/>
                    <a:pt x="81" y="389"/>
                    <a:pt x="81" y="389"/>
                  </a:cubicBezTo>
                  <a:cubicBezTo>
                    <a:pt x="88" y="382"/>
                    <a:pt x="100" y="382"/>
                    <a:pt x="107" y="389"/>
                  </a:cubicBezTo>
                  <a:cubicBezTo>
                    <a:pt x="114" y="396"/>
                    <a:pt x="114" y="407"/>
                    <a:pt x="107" y="415"/>
                  </a:cubicBezTo>
                  <a:cubicBezTo>
                    <a:pt x="103" y="418"/>
                    <a:pt x="99" y="420"/>
                    <a:pt x="94" y="420"/>
                  </a:cubicBezTo>
                  <a:close/>
                  <a:moveTo>
                    <a:pt x="155" y="375"/>
                  </a:moveTo>
                  <a:cubicBezTo>
                    <a:pt x="149" y="375"/>
                    <a:pt x="143" y="372"/>
                    <a:pt x="140" y="367"/>
                  </a:cubicBezTo>
                  <a:cubicBezTo>
                    <a:pt x="134" y="359"/>
                    <a:pt x="136" y="347"/>
                    <a:pt x="145" y="342"/>
                  </a:cubicBezTo>
                  <a:cubicBezTo>
                    <a:pt x="146" y="341"/>
                    <a:pt x="148" y="340"/>
                    <a:pt x="149" y="340"/>
                  </a:cubicBezTo>
                  <a:cubicBezTo>
                    <a:pt x="159" y="336"/>
                    <a:pt x="169" y="342"/>
                    <a:pt x="172" y="351"/>
                  </a:cubicBezTo>
                  <a:cubicBezTo>
                    <a:pt x="175" y="360"/>
                    <a:pt x="171" y="369"/>
                    <a:pt x="164" y="373"/>
                  </a:cubicBezTo>
                  <a:cubicBezTo>
                    <a:pt x="161" y="375"/>
                    <a:pt x="158" y="375"/>
                    <a:pt x="155" y="375"/>
                  </a:cubicBezTo>
                  <a:close/>
                  <a:moveTo>
                    <a:pt x="226" y="350"/>
                  </a:moveTo>
                  <a:cubicBezTo>
                    <a:pt x="218" y="350"/>
                    <a:pt x="211" y="346"/>
                    <a:pt x="209" y="338"/>
                  </a:cubicBezTo>
                  <a:cubicBezTo>
                    <a:pt x="205" y="328"/>
                    <a:pt x="211" y="318"/>
                    <a:pt x="220" y="315"/>
                  </a:cubicBezTo>
                  <a:cubicBezTo>
                    <a:pt x="232" y="311"/>
                    <a:pt x="244" y="320"/>
                    <a:pt x="244" y="332"/>
                  </a:cubicBezTo>
                  <a:cubicBezTo>
                    <a:pt x="244" y="341"/>
                    <a:pt x="238" y="348"/>
                    <a:pt x="230" y="350"/>
                  </a:cubicBezTo>
                  <a:cubicBezTo>
                    <a:pt x="228" y="350"/>
                    <a:pt x="227" y="350"/>
                    <a:pt x="226" y="350"/>
                  </a:cubicBezTo>
                  <a:close/>
                  <a:moveTo>
                    <a:pt x="756" y="346"/>
                  </a:moveTo>
                  <a:cubicBezTo>
                    <a:pt x="746" y="346"/>
                    <a:pt x="738" y="338"/>
                    <a:pt x="738" y="328"/>
                  </a:cubicBezTo>
                  <a:cubicBezTo>
                    <a:pt x="738" y="317"/>
                    <a:pt x="746" y="309"/>
                    <a:pt x="756" y="309"/>
                  </a:cubicBezTo>
                  <a:cubicBezTo>
                    <a:pt x="756" y="309"/>
                    <a:pt x="756" y="309"/>
                    <a:pt x="756" y="309"/>
                  </a:cubicBezTo>
                  <a:cubicBezTo>
                    <a:pt x="766" y="309"/>
                    <a:pt x="775" y="317"/>
                    <a:pt x="775" y="328"/>
                  </a:cubicBezTo>
                  <a:cubicBezTo>
                    <a:pt x="775" y="338"/>
                    <a:pt x="766" y="346"/>
                    <a:pt x="756" y="346"/>
                  </a:cubicBezTo>
                  <a:close/>
                  <a:moveTo>
                    <a:pt x="681" y="346"/>
                  </a:moveTo>
                  <a:cubicBezTo>
                    <a:pt x="670" y="346"/>
                    <a:pt x="662" y="338"/>
                    <a:pt x="662" y="328"/>
                  </a:cubicBezTo>
                  <a:cubicBezTo>
                    <a:pt x="662" y="317"/>
                    <a:pt x="670" y="309"/>
                    <a:pt x="680" y="309"/>
                  </a:cubicBezTo>
                  <a:cubicBezTo>
                    <a:pt x="681" y="309"/>
                    <a:pt x="681" y="309"/>
                    <a:pt x="681" y="309"/>
                  </a:cubicBezTo>
                  <a:cubicBezTo>
                    <a:pt x="691" y="309"/>
                    <a:pt x="699" y="317"/>
                    <a:pt x="699" y="328"/>
                  </a:cubicBezTo>
                  <a:cubicBezTo>
                    <a:pt x="699" y="338"/>
                    <a:pt x="691" y="346"/>
                    <a:pt x="681" y="346"/>
                  </a:cubicBezTo>
                  <a:close/>
                  <a:moveTo>
                    <a:pt x="605" y="346"/>
                  </a:moveTo>
                  <a:cubicBezTo>
                    <a:pt x="595" y="346"/>
                    <a:pt x="586" y="338"/>
                    <a:pt x="586" y="328"/>
                  </a:cubicBezTo>
                  <a:cubicBezTo>
                    <a:pt x="586" y="317"/>
                    <a:pt x="594" y="309"/>
                    <a:pt x="605" y="309"/>
                  </a:cubicBezTo>
                  <a:cubicBezTo>
                    <a:pt x="605" y="309"/>
                    <a:pt x="605" y="309"/>
                    <a:pt x="605" y="309"/>
                  </a:cubicBezTo>
                  <a:cubicBezTo>
                    <a:pt x="615" y="309"/>
                    <a:pt x="623" y="317"/>
                    <a:pt x="623" y="328"/>
                  </a:cubicBezTo>
                  <a:cubicBezTo>
                    <a:pt x="623" y="338"/>
                    <a:pt x="615" y="346"/>
                    <a:pt x="605" y="346"/>
                  </a:cubicBezTo>
                  <a:close/>
                  <a:moveTo>
                    <a:pt x="529" y="346"/>
                  </a:moveTo>
                  <a:cubicBezTo>
                    <a:pt x="519" y="346"/>
                    <a:pt x="511" y="338"/>
                    <a:pt x="511" y="328"/>
                  </a:cubicBezTo>
                  <a:cubicBezTo>
                    <a:pt x="511" y="317"/>
                    <a:pt x="519" y="309"/>
                    <a:pt x="529" y="309"/>
                  </a:cubicBezTo>
                  <a:cubicBezTo>
                    <a:pt x="529" y="309"/>
                    <a:pt x="529" y="309"/>
                    <a:pt x="529" y="309"/>
                  </a:cubicBezTo>
                  <a:cubicBezTo>
                    <a:pt x="539" y="309"/>
                    <a:pt x="547" y="317"/>
                    <a:pt x="547" y="328"/>
                  </a:cubicBezTo>
                  <a:cubicBezTo>
                    <a:pt x="547" y="338"/>
                    <a:pt x="539" y="346"/>
                    <a:pt x="529" y="346"/>
                  </a:cubicBezTo>
                  <a:close/>
                  <a:moveTo>
                    <a:pt x="453" y="346"/>
                  </a:moveTo>
                  <a:cubicBezTo>
                    <a:pt x="443" y="346"/>
                    <a:pt x="435" y="338"/>
                    <a:pt x="435" y="328"/>
                  </a:cubicBezTo>
                  <a:cubicBezTo>
                    <a:pt x="435" y="317"/>
                    <a:pt x="443" y="309"/>
                    <a:pt x="453" y="309"/>
                  </a:cubicBezTo>
                  <a:cubicBezTo>
                    <a:pt x="453" y="309"/>
                    <a:pt x="453" y="309"/>
                    <a:pt x="453" y="309"/>
                  </a:cubicBezTo>
                  <a:cubicBezTo>
                    <a:pt x="463" y="309"/>
                    <a:pt x="471" y="317"/>
                    <a:pt x="471" y="328"/>
                  </a:cubicBezTo>
                  <a:cubicBezTo>
                    <a:pt x="471" y="338"/>
                    <a:pt x="463" y="346"/>
                    <a:pt x="453" y="346"/>
                  </a:cubicBezTo>
                  <a:close/>
                  <a:moveTo>
                    <a:pt x="377" y="346"/>
                  </a:moveTo>
                  <a:cubicBezTo>
                    <a:pt x="367" y="346"/>
                    <a:pt x="359" y="338"/>
                    <a:pt x="359" y="328"/>
                  </a:cubicBezTo>
                  <a:cubicBezTo>
                    <a:pt x="359" y="317"/>
                    <a:pt x="367" y="309"/>
                    <a:pt x="377" y="309"/>
                  </a:cubicBezTo>
                  <a:cubicBezTo>
                    <a:pt x="377" y="309"/>
                    <a:pt x="377" y="309"/>
                    <a:pt x="377" y="309"/>
                  </a:cubicBezTo>
                  <a:cubicBezTo>
                    <a:pt x="388" y="309"/>
                    <a:pt x="396" y="317"/>
                    <a:pt x="396" y="328"/>
                  </a:cubicBezTo>
                  <a:cubicBezTo>
                    <a:pt x="396" y="338"/>
                    <a:pt x="388" y="346"/>
                    <a:pt x="377" y="346"/>
                  </a:cubicBezTo>
                  <a:close/>
                  <a:moveTo>
                    <a:pt x="302" y="346"/>
                  </a:moveTo>
                  <a:cubicBezTo>
                    <a:pt x="292" y="346"/>
                    <a:pt x="283" y="338"/>
                    <a:pt x="283" y="328"/>
                  </a:cubicBezTo>
                  <a:cubicBezTo>
                    <a:pt x="283" y="317"/>
                    <a:pt x="291" y="309"/>
                    <a:pt x="301" y="309"/>
                  </a:cubicBezTo>
                  <a:cubicBezTo>
                    <a:pt x="302" y="309"/>
                    <a:pt x="302" y="309"/>
                    <a:pt x="302" y="309"/>
                  </a:cubicBezTo>
                  <a:cubicBezTo>
                    <a:pt x="312" y="309"/>
                    <a:pt x="320" y="317"/>
                    <a:pt x="320" y="328"/>
                  </a:cubicBezTo>
                  <a:cubicBezTo>
                    <a:pt x="320" y="338"/>
                    <a:pt x="312" y="346"/>
                    <a:pt x="302" y="346"/>
                  </a:cubicBezTo>
                  <a:close/>
                  <a:moveTo>
                    <a:pt x="832" y="345"/>
                  </a:moveTo>
                  <a:cubicBezTo>
                    <a:pt x="822" y="345"/>
                    <a:pt x="814" y="337"/>
                    <a:pt x="814" y="327"/>
                  </a:cubicBezTo>
                  <a:cubicBezTo>
                    <a:pt x="814" y="318"/>
                    <a:pt x="821" y="310"/>
                    <a:pt x="830" y="309"/>
                  </a:cubicBezTo>
                  <a:cubicBezTo>
                    <a:pt x="839" y="308"/>
                    <a:pt x="848" y="314"/>
                    <a:pt x="850" y="323"/>
                  </a:cubicBezTo>
                  <a:cubicBezTo>
                    <a:pt x="852" y="332"/>
                    <a:pt x="846" y="342"/>
                    <a:pt x="836" y="345"/>
                  </a:cubicBezTo>
                  <a:cubicBezTo>
                    <a:pt x="835" y="345"/>
                    <a:pt x="833" y="345"/>
                    <a:pt x="832" y="345"/>
                  </a:cubicBezTo>
                  <a:close/>
                  <a:moveTo>
                    <a:pt x="903" y="322"/>
                  </a:moveTo>
                  <a:cubicBezTo>
                    <a:pt x="897" y="322"/>
                    <a:pt x="891" y="319"/>
                    <a:pt x="888" y="314"/>
                  </a:cubicBezTo>
                  <a:cubicBezTo>
                    <a:pt x="882" y="305"/>
                    <a:pt x="885" y="294"/>
                    <a:pt x="893" y="288"/>
                  </a:cubicBezTo>
                  <a:cubicBezTo>
                    <a:pt x="894" y="288"/>
                    <a:pt x="896" y="287"/>
                    <a:pt x="897" y="286"/>
                  </a:cubicBezTo>
                  <a:cubicBezTo>
                    <a:pt x="907" y="283"/>
                    <a:pt x="917" y="288"/>
                    <a:pt x="921" y="298"/>
                  </a:cubicBezTo>
                  <a:cubicBezTo>
                    <a:pt x="923" y="306"/>
                    <a:pt x="920" y="316"/>
                    <a:pt x="912" y="320"/>
                  </a:cubicBezTo>
                  <a:cubicBezTo>
                    <a:pt x="909" y="321"/>
                    <a:pt x="906" y="322"/>
                    <a:pt x="903" y="322"/>
                  </a:cubicBezTo>
                  <a:close/>
                  <a:moveTo>
                    <a:pt x="955" y="268"/>
                  </a:moveTo>
                  <a:cubicBezTo>
                    <a:pt x="951" y="268"/>
                    <a:pt x="948" y="267"/>
                    <a:pt x="945" y="265"/>
                  </a:cubicBezTo>
                  <a:cubicBezTo>
                    <a:pt x="937" y="259"/>
                    <a:pt x="934" y="249"/>
                    <a:pt x="939" y="241"/>
                  </a:cubicBezTo>
                  <a:cubicBezTo>
                    <a:pt x="943" y="233"/>
                    <a:pt x="952" y="229"/>
                    <a:pt x="961" y="232"/>
                  </a:cubicBezTo>
                  <a:cubicBezTo>
                    <a:pt x="970" y="235"/>
                    <a:pt x="976" y="246"/>
                    <a:pt x="972" y="255"/>
                  </a:cubicBezTo>
                  <a:cubicBezTo>
                    <a:pt x="972" y="257"/>
                    <a:pt x="971" y="258"/>
                    <a:pt x="970" y="260"/>
                  </a:cubicBezTo>
                  <a:cubicBezTo>
                    <a:pt x="967" y="265"/>
                    <a:pt x="961" y="268"/>
                    <a:pt x="955" y="268"/>
                  </a:cubicBezTo>
                  <a:close/>
                  <a:moveTo>
                    <a:pt x="975" y="195"/>
                  </a:moveTo>
                  <a:cubicBezTo>
                    <a:pt x="965" y="195"/>
                    <a:pt x="957" y="187"/>
                    <a:pt x="957" y="177"/>
                  </a:cubicBezTo>
                  <a:cubicBezTo>
                    <a:pt x="957" y="177"/>
                    <a:pt x="957" y="177"/>
                    <a:pt x="957" y="177"/>
                  </a:cubicBezTo>
                  <a:cubicBezTo>
                    <a:pt x="957" y="167"/>
                    <a:pt x="965" y="159"/>
                    <a:pt x="975" y="159"/>
                  </a:cubicBezTo>
                  <a:cubicBezTo>
                    <a:pt x="985" y="159"/>
                    <a:pt x="994" y="167"/>
                    <a:pt x="994" y="177"/>
                  </a:cubicBezTo>
                  <a:cubicBezTo>
                    <a:pt x="994" y="187"/>
                    <a:pt x="985" y="195"/>
                    <a:pt x="975" y="195"/>
                  </a:cubicBezTo>
                  <a:close/>
                  <a:moveTo>
                    <a:pt x="959" y="122"/>
                  </a:moveTo>
                  <a:cubicBezTo>
                    <a:pt x="953" y="122"/>
                    <a:pt x="948" y="119"/>
                    <a:pt x="944" y="114"/>
                  </a:cubicBezTo>
                  <a:cubicBezTo>
                    <a:pt x="943" y="113"/>
                    <a:pt x="942" y="111"/>
                    <a:pt x="942" y="110"/>
                  </a:cubicBezTo>
                  <a:cubicBezTo>
                    <a:pt x="939" y="100"/>
                    <a:pt x="944" y="90"/>
                    <a:pt x="953" y="87"/>
                  </a:cubicBezTo>
                  <a:cubicBezTo>
                    <a:pt x="962" y="84"/>
                    <a:pt x="971" y="88"/>
                    <a:pt x="975" y="95"/>
                  </a:cubicBezTo>
                  <a:cubicBezTo>
                    <a:pt x="980" y="104"/>
                    <a:pt x="977" y="114"/>
                    <a:pt x="969" y="119"/>
                  </a:cubicBezTo>
                  <a:cubicBezTo>
                    <a:pt x="966" y="121"/>
                    <a:pt x="963" y="122"/>
                    <a:pt x="959" y="122"/>
                  </a:cubicBezTo>
                  <a:close/>
                  <a:moveTo>
                    <a:pt x="911" y="65"/>
                  </a:moveTo>
                  <a:cubicBezTo>
                    <a:pt x="907" y="65"/>
                    <a:pt x="904" y="64"/>
                    <a:pt x="901" y="62"/>
                  </a:cubicBezTo>
                  <a:cubicBezTo>
                    <a:pt x="900" y="61"/>
                    <a:pt x="898" y="61"/>
                    <a:pt x="898" y="60"/>
                  </a:cubicBezTo>
                  <a:cubicBezTo>
                    <a:pt x="890" y="53"/>
                    <a:pt x="890" y="41"/>
                    <a:pt x="898" y="34"/>
                  </a:cubicBezTo>
                  <a:cubicBezTo>
                    <a:pt x="904" y="27"/>
                    <a:pt x="915" y="27"/>
                    <a:pt x="922" y="32"/>
                  </a:cubicBezTo>
                  <a:cubicBezTo>
                    <a:pt x="929" y="38"/>
                    <a:pt x="931" y="49"/>
                    <a:pt x="926" y="57"/>
                  </a:cubicBezTo>
                  <a:cubicBezTo>
                    <a:pt x="922" y="62"/>
                    <a:pt x="917" y="65"/>
                    <a:pt x="911" y="65"/>
                  </a:cubicBezTo>
                  <a:close/>
                  <a:moveTo>
                    <a:pt x="841" y="38"/>
                  </a:moveTo>
                  <a:cubicBezTo>
                    <a:pt x="839" y="38"/>
                    <a:pt x="838" y="37"/>
                    <a:pt x="836" y="37"/>
                  </a:cubicBezTo>
                  <a:cubicBezTo>
                    <a:pt x="827" y="35"/>
                    <a:pt x="821" y="25"/>
                    <a:pt x="823" y="15"/>
                  </a:cubicBezTo>
                  <a:cubicBezTo>
                    <a:pt x="825" y="6"/>
                    <a:pt x="834" y="0"/>
                    <a:pt x="843" y="1"/>
                  </a:cubicBezTo>
                  <a:cubicBezTo>
                    <a:pt x="852" y="2"/>
                    <a:pt x="859" y="10"/>
                    <a:pt x="859" y="19"/>
                  </a:cubicBezTo>
                  <a:cubicBezTo>
                    <a:pt x="859" y="29"/>
                    <a:pt x="851" y="38"/>
                    <a:pt x="841" y="38"/>
                  </a:cubicBezTo>
                  <a:close/>
                  <a:moveTo>
                    <a:pt x="765" y="36"/>
                  </a:moveTo>
                  <a:cubicBezTo>
                    <a:pt x="765" y="36"/>
                    <a:pt x="765" y="36"/>
                    <a:pt x="765" y="36"/>
                  </a:cubicBezTo>
                  <a:cubicBezTo>
                    <a:pt x="755" y="36"/>
                    <a:pt x="747" y="28"/>
                    <a:pt x="747" y="18"/>
                  </a:cubicBezTo>
                  <a:cubicBezTo>
                    <a:pt x="747" y="8"/>
                    <a:pt x="755" y="0"/>
                    <a:pt x="765" y="0"/>
                  </a:cubicBezTo>
                  <a:cubicBezTo>
                    <a:pt x="775" y="0"/>
                    <a:pt x="783" y="8"/>
                    <a:pt x="783" y="18"/>
                  </a:cubicBezTo>
                  <a:cubicBezTo>
                    <a:pt x="783" y="28"/>
                    <a:pt x="775" y="36"/>
                    <a:pt x="765" y="36"/>
                  </a:cubicBezTo>
                  <a:close/>
                  <a:moveTo>
                    <a:pt x="689" y="36"/>
                  </a:moveTo>
                  <a:cubicBezTo>
                    <a:pt x="689" y="36"/>
                    <a:pt x="689" y="36"/>
                    <a:pt x="689" y="36"/>
                  </a:cubicBezTo>
                  <a:cubicBezTo>
                    <a:pt x="679" y="36"/>
                    <a:pt x="671" y="28"/>
                    <a:pt x="671" y="18"/>
                  </a:cubicBezTo>
                  <a:cubicBezTo>
                    <a:pt x="671" y="8"/>
                    <a:pt x="679" y="0"/>
                    <a:pt x="689" y="0"/>
                  </a:cubicBezTo>
                  <a:cubicBezTo>
                    <a:pt x="699" y="0"/>
                    <a:pt x="708" y="8"/>
                    <a:pt x="708" y="18"/>
                  </a:cubicBezTo>
                  <a:cubicBezTo>
                    <a:pt x="708" y="28"/>
                    <a:pt x="700" y="36"/>
                    <a:pt x="689" y="36"/>
                  </a:cubicBezTo>
                  <a:close/>
                  <a:moveTo>
                    <a:pt x="614" y="36"/>
                  </a:moveTo>
                  <a:cubicBezTo>
                    <a:pt x="614" y="36"/>
                    <a:pt x="614" y="36"/>
                    <a:pt x="614" y="36"/>
                  </a:cubicBezTo>
                  <a:cubicBezTo>
                    <a:pt x="603" y="36"/>
                    <a:pt x="595" y="28"/>
                    <a:pt x="595" y="18"/>
                  </a:cubicBezTo>
                  <a:cubicBezTo>
                    <a:pt x="595" y="8"/>
                    <a:pt x="603" y="0"/>
                    <a:pt x="614" y="0"/>
                  </a:cubicBezTo>
                  <a:cubicBezTo>
                    <a:pt x="624" y="0"/>
                    <a:pt x="632" y="8"/>
                    <a:pt x="632" y="18"/>
                  </a:cubicBezTo>
                  <a:cubicBezTo>
                    <a:pt x="632" y="28"/>
                    <a:pt x="624" y="36"/>
                    <a:pt x="614"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35" tIns="41468" rIns="82935" bIns="41468"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de-DE" sz="1645" b="0" i="0" u="none" strike="noStrike" kern="1200" cap="none" spc="0" normalizeH="0" baseline="0" noProof="0">
                <a:ln>
                  <a:noFill/>
                </a:ln>
                <a:solidFill>
                  <a:prstClr val="black"/>
                </a:solidFill>
                <a:effectLst/>
                <a:uLnTx/>
                <a:uFillTx/>
                <a:latin typeface="Arial" panose="020B0604020202020204" pitchFamily="34" charset="0"/>
                <a:cs typeface="Arial" panose="020B0604020202020204" pitchFamily="34" charset="0"/>
              </a:endParaRPr>
            </a:p>
          </p:txBody>
        </p:sp>
        <p:sp>
          <p:nvSpPr>
            <p:cNvPr id="116" name="Freeform 170">
              <a:extLst>
                <a:ext uri="{FF2B5EF4-FFF2-40B4-BE49-F238E27FC236}">
                  <a16:creationId xmlns:a16="http://schemas.microsoft.com/office/drawing/2014/main" id="{87136DE5-6F0A-4B60-9BCF-9DD7077252E3}"/>
                </a:ext>
              </a:extLst>
            </p:cNvPr>
            <p:cNvSpPr>
              <a:spLocks/>
            </p:cNvSpPr>
            <p:nvPr/>
          </p:nvSpPr>
          <p:spPr bwMode="auto">
            <a:xfrm>
              <a:off x="-979488" y="3217863"/>
              <a:ext cx="20638" cy="22225"/>
            </a:xfrm>
            <a:custGeom>
              <a:avLst/>
              <a:gdLst>
                <a:gd name="T0" fmla="*/ 18 w 36"/>
                <a:gd name="T1" fmla="*/ 38 h 38"/>
                <a:gd name="T2" fmla="*/ 5 w 36"/>
                <a:gd name="T3" fmla="*/ 33 h 38"/>
                <a:gd name="T4" fmla="*/ 0 w 36"/>
                <a:gd name="T5" fmla="*/ 20 h 38"/>
                <a:gd name="T6" fmla="*/ 5 w 36"/>
                <a:gd name="T7" fmla="*/ 7 h 38"/>
                <a:gd name="T8" fmla="*/ 31 w 36"/>
                <a:gd name="T9" fmla="*/ 7 h 38"/>
                <a:gd name="T10" fmla="*/ 36 w 36"/>
                <a:gd name="T11" fmla="*/ 20 h 38"/>
                <a:gd name="T12" fmla="*/ 31 w 36"/>
                <a:gd name="T13" fmla="*/ 33 h 38"/>
                <a:gd name="T14" fmla="*/ 18 w 36"/>
                <a:gd name="T15" fmla="*/ 38 h 3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6" h="38">
                  <a:moveTo>
                    <a:pt x="18" y="38"/>
                  </a:moveTo>
                  <a:cubicBezTo>
                    <a:pt x="13" y="38"/>
                    <a:pt x="8" y="36"/>
                    <a:pt x="5" y="33"/>
                  </a:cubicBezTo>
                  <a:cubicBezTo>
                    <a:pt x="2" y="30"/>
                    <a:pt x="0" y="25"/>
                    <a:pt x="0" y="20"/>
                  </a:cubicBezTo>
                  <a:cubicBezTo>
                    <a:pt x="0" y="15"/>
                    <a:pt x="2" y="10"/>
                    <a:pt x="5" y="7"/>
                  </a:cubicBezTo>
                  <a:cubicBezTo>
                    <a:pt x="12" y="0"/>
                    <a:pt x="24" y="0"/>
                    <a:pt x="31" y="7"/>
                  </a:cubicBezTo>
                  <a:cubicBezTo>
                    <a:pt x="34" y="10"/>
                    <a:pt x="36" y="15"/>
                    <a:pt x="36" y="20"/>
                  </a:cubicBezTo>
                  <a:cubicBezTo>
                    <a:pt x="36" y="25"/>
                    <a:pt x="34" y="30"/>
                    <a:pt x="31" y="33"/>
                  </a:cubicBezTo>
                  <a:cubicBezTo>
                    <a:pt x="27" y="36"/>
                    <a:pt x="23" y="38"/>
                    <a:pt x="18" y="3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35" tIns="41468" rIns="82935" bIns="41468"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de-DE" sz="1645" b="0" i="0" u="none" strike="noStrike" kern="1200" cap="none" spc="0" normalizeH="0" baseline="0" noProof="0">
                <a:ln>
                  <a:noFill/>
                </a:ln>
                <a:solidFill>
                  <a:prstClr val="black"/>
                </a:solidFill>
                <a:effectLst/>
                <a:uLnTx/>
                <a:uFillTx/>
                <a:latin typeface="Arial" panose="020B0604020202020204" pitchFamily="34" charset="0"/>
                <a:cs typeface="Arial" panose="020B0604020202020204" pitchFamily="34" charset="0"/>
              </a:endParaRPr>
            </a:p>
          </p:txBody>
        </p:sp>
      </p:grpSp>
      <p:cxnSp>
        <p:nvCxnSpPr>
          <p:cNvPr id="117" name="Connecteur droit 285">
            <a:extLst>
              <a:ext uri="{FF2B5EF4-FFF2-40B4-BE49-F238E27FC236}">
                <a16:creationId xmlns:a16="http://schemas.microsoft.com/office/drawing/2014/main" id="{00462218-C7B9-4B83-865B-78369EF53B38}"/>
              </a:ext>
            </a:extLst>
          </p:cNvPr>
          <p:cNvCxnSpPr>
            <a:cxnSpLocks/>
          </p:cNvCxnSpPr>
          <p:nvPr/>
        </p:nvCxnSpPr>
        <p:spPr>
          <a:xfrm>
            <a:off x="189000" y="8018987"/>
            <a:ext cx="6480000" cy="0"/>
          </a:xfrm>
          <a:prstGeom prst="line">
            <a:avLst/>
          </a:prstGeom>
          <a:ln w="12700">
            <a:solidFill>
              <a:srgbClr val="D91F41"/>
            </a:solidFill>
          </a:ln>
        </p:spPr>
        <p:style>
          <a:lnRef idx="1">
            <a:schemeClr val="accent1"/>
          </a:lnRef>
          <a:fillRef idx="0">
            <a:schemeClr val="accent1"/>
          </a:fillRef>
          <a:effectRef idx="0">
            <a:schemeClr val="accent1"/>
          </a:effectRef>
          <a:fontRef idx="minor">
            <a:schemeClr val="tx1"/>
          </a:fontRef>
        </p:style>
      </p:cxnSp>
      <p:sp>
        <p:nvSpPr>
          <p:cNvPr id="118" name="Rectangle 117">
            <a:extLst>
              <a:ext uri="{FF2B5EF4-FFF2-40B4-BE49-F238E27FC236}">
                <a16:creationId xmlns:a16="http://schemas.microsoft.com/office/drawing/2014/main" id="{51BC3045-E086-40CD-93DE-9E0F992D3E9F}"/>
              </a:ext>
            </a:extLst>
          </p:cNvPr>
          <p:cNvSpPr/>
          <p:nvPr/>
        </p:nvSpPr>
        <p:spPr>
          <a:xfrm>
            <a:off x="360009" y="7688919"/>
            <a:ext cx="4945418" cy="24898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180000" rIns="36000" rtlCol="0" anchor="ctr"/>
          <a:lstStyle/>
          <a:p>
            <a:pPr algn="just"/>
            <a:r>
              <a:rPr lang="fr-FR" sz="1400" b="1">
                <a:solidFill>
                  <a:srgbClr val="D91F41"/>
                </a:solidFill>
                <a:latin typeface="Arial" panose="020B0604020202020204" pitchFamily="34" charset="0"/>
                <a:cs typeface="Arial" panose="020B0604020202020204" pitchFamily="34" charset="0"/>
              </a:rPr>
              <a:t>Acteurs clés à associer au déploiement</a:t>
            </a:r>
          </a:p>
        </p:txBody>
      </p:sp>
      <p:grpSp>
        <p:nvGrpSpPr>
          <p:cNvPr id="119" name="Groupe 26">
            <a:extLst>
              <a:ext uri="{FF2B5EF4-FFF2-40B4-BE49-F238E27FC236}">
                <a16:creationId xmlns:a16="http://schemas.microsoft.com/office/drawing/2014/main" id="{59275525-16DC-478C-9D34-500E11F50DE9}"/>
              </a:ext>
            </a:extLst>
          </p:cNvPr>
          <p:cNvGrpSpPr>
            <a:grpSpLocks noChangeAspect="1"/>
          </p:cNvGrpSpPr>
          <p:nvPr/>
        </p:nvGrpSpPr>
        <p:grpSpPr>
          <a:xfrm>
            <a:off x="168843" y="7656709"/>
            <a:ext cx="297503" cy="288000"/>
            <a:chOff x="1343026" y="4572281"/>
            <a:chExt cx="468000" cy="468000"/>
          </a:xfrm>
          <a:solidFill>
            <a:schemeClr val="bg1"/>
          </a:solidFill>
        </p:grpSpPr>
        <p:sp>
          <p:nvSpPr>
            <p:cNvPr id="120" name="Ellipse 30">
              <a:extLst>
                <a:ext uri="{FF2B5EF4-FFF2-40B4-BE49-F238E27FC236}">
                  <a16:creationId xmlns:a16="http://schemas.microsoft.com/office/drawing/2014/main" id="{647041FA-A689-490B-9AFE-6C02ABF56964}"/>
                </a:ext>
              </a:extLst>
            </p:cNvPr>
            <p:cNvSpPr/>
            <p:nvPr/>
          </p:nvSpPr>
          <p:spPr>
            <a:xfrm>
              <a:off x="1343026" y="4572281"/>
              <a:ext cx="468000" cy="468000"/>
            </a:xfrm>
            <a:prstGeom prst="ellipse">
              <a:avLst/>
            </a:prstGeom>
            <a:grpFill/>
            <a:ln w="15875">
              <a:solidFill>
                <a:srgbClr val="D91F4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514342" rtl="0" eaLnBrk="1" fontAlgn="auto" latinLnBrk="0" hangingPunct="1">
                <a:lnSpc>
                  <a:spcPct val="100000"/>
                </a:lnSpc>
                <a:spcBef>
                  <a:spcPts val="0"/>
                </a:spcBef>
                <a:spcAft>
                  <a:spcPts val="0"/>
                </a:spcAft>
                <a:buClrTx/>
                <a:buSzTx/>
                <a:buFontTx/>
                <a:buNone/>
                <a:tabLst/>
                <a:defRPr/>
              </a:pPr>
              <a:endParaRPr kumimoji="0" lang="LID4096" sz="1013" b="0" i="0" u="none" strike="noStrike" kern="1200" cap="none" spc="0" normalizeH="0" baseline="0" noProof="0">
                <a:ln>
                  <a:noFill/>
                </a:ln>
                <a:solidFill>
                  <a:srgbClr val="FFFFFF"/>
                </a:solidFill>
                <a:effectLst/>
                <a:uLnTx/>
                <a:uFillTx/>
                <a:latin typeface="Arial" panose="020B0604020202020204" pitchFamily="34" charset="0"/>
                <a:cs typeface="Arial" panose="020B0604020202020204" pitchFamily="34" charset="0"/>
              </a:endParaRPr>
            </a:p>
          </p:txBody>
        </p:sp>
        <p:grpSp>
          <p:nvGrpSpPr>
            <p:cNvPr id="121" name="Groupe 33">
              <a:extLst>
                <a:ext uri="{FF2B5EF4-FFF2-40B4-BE49-F238E27FC236}">
                  <a16:creationId xmlns:a16="http://schemas.microsoft.com/office/drawing/2014/main" id="{859A48EC-3ABC-4311-9A15-ABEB7756DD17}"/>
                </a:ext>
              </a:extLst>
            </p:cNvPr>
            <p:cNvGrpSpPr/>
            <p:nvPr/>
          </p:nvGrpSpPr>
          <p:grpSpPr>
            <a:xfrm rot="13500000">
              <a:off x="1459549" y="4727856"/>
              <a:ext cx="156850" cy="156850"/>
              <a:chOff x="2932268" y="5599425"/>
              <a:chExt cx="156850" cy="156850"/>
            </a:xfrm>
            <a:grpFill/>
          </p:grpSpPr>
          <p:cxnSp>
            <p:nvCxnSpPr>
              <p:cNvPr id="122" name="Connecteur droit 34">
                <a:extLst>
                  <a:ext uri="{FF2B5EF4-FFF2-40B4-BE49-F238E27FC236}">
                    <a16:creationId xmlns:a16="http://schemas.microsoft.com/office/drawing/2014/main" id="{AE127F12-E96D-4025-8A62-AE7E3FFDF1DF}"/>
                  </a:ext>
                </a:extLst>
              </p:cNvPr>
              <p:cNvCxnSpPr>
                <a:cxnSpLocks/>
              </p:cNvCxnSpPr>
              <p:nvPr/>
            </p:nvCxnSpPr>
            <p:spPr>
              <a:xfrm>
                <a:off x="2936875" y="5599425"/>
                <a:ext cx="0" cy="156850"/>
              </a:xfrm>
              <a:prstGeom prst="line">
                <a:avLst/>
              </a:prstGeom>
              <a:grpFill/>
              <a:ln w="15875">
                <a:solidFill>
                  <a:srgbClr val="D91F41"/>
                </a:solidFill>
              </a:ln>
            </p:spPr>
            <p:style>
              <a:lnRef idx="1">
                <a:schemeClr val="accent1"/>
              </a:lnRef>
              <a:fillRef idx="0">
                <a:schemeClr val="accent1"/>
              </a:fillRef>
              <a:effectRef idx="0">
                <a:schemeClr val="accent1"/>
              </a:effectRef>
              <a:fontRef idx="minor">
                <a:schemeClr val="tx1"/>
              </a:fontRef>
            </p:style>
          </p:cxnSp>
          <p:cxnSp>
            <p:nvCxnSpPr>
              <p:cNvPr id="123" name="Connecteur droit 35">
                <a:extLst>
                  <a:ext uri="{FF2B5EF4-FFF2-40B4-BE49-F238E27FC236}">
                    <a16:creationId xmlns:a16="http://schemas.microsoft.com/office/drawing/2014/main" id="{FE3EFF13-14B6-47C4-AB8E-E3F24040AD83}"/>
                  </a:ext>
                </a:extLst>
              </p:cNvPr>
              <p:cNvCxnSpPr>
                <a:cxnSpLocks/>
              </p:cNvCxnSpPr>
              <p:nvPr/>
            </p:nvCxnSpPr>
            <p:spPr>
              <a:xfrm rot="16200000" flipH="1">
                <a:off x="3010693" y="5673087"/>
                <a:ext cx="0" cy="156850"/>
              </a:xfrm>
              <a:prstGeom prst="line">
                <a:avLst/>
              </a:prstGeom>
              <a:grpFill/>
              <a:ln w="15875">
                <a:solidFill>
                  <a:srgbClr val="D91F41"/>
                </a:solidFill>
              </a:ln>
            </p:spPr>
            <p:style>
              <a:lnRef idx="1">
                <a:schemeClr val="accent1"/>
              </a:lnRef>
              <a:fillRef idx="0">
                <a:schemeClr val="accent1"/>
              </a:fillRef>
              <a:effectRef idx="0">
                <a:schemeClr val="accent1"/>
              </a:effectRef>
              <a:fontRef idx="minor">
                <a:schemeClr val="tx1"/>
              </a:fontRef>
            </p:style>
          </p:cxnSp>
        </p:grpSp>
      </p:grpSp>
      <p:grpSp>
        <p:nvGrpSpPr>
          <p:cNvPr id="124" name="Gruppieren 202">
            <a:extLst>
              <a:ext uri="{FF2B5EF4-FFF2-40B4-BE49-F238E27FC236}">
                <a16:creationId xmlns:a16="http://schemas.microsoft.com/office/drawing/2014/main" id="{379CA521-3B8E-479F-B9BF-3054DB5714BE}"/>
              </a:ext>
            </a:extLst>
          </p:cNvPr>
          <p:cNvGrpSpPr>
            <a:grpSpLocks noChangeAspect="1"/>
          </p:cNvGrpSpPr>
          <p:nvPr/>
        </p:nvGrpSpPr>
        <p:grpSpPr>
          <a:xfrm>
            <a:off x="6299838" y="7557985"/>
            <a:ext cx="369162" cy="417229"/>
            <a:chOff x="-2093913" y="4716463"/>
            <a:chExt cx="1828800" cy="2066924"/>
          </a:xfrm>
          <a:solidFill>
            <a:srgbClr val="D91F41"/>
          </a:solidFill>
        </p:grpSpPr>
        <p:sp>
          <p:nvSpPr>
            <p:cNvPr id="125" name="Freeform 30">
              <a:extLst>
                <a:ext uri="{FF2B5EF4-FFF2-40B4-BE49-F238E27FC236}">
                  <a16:creationId xmlns:a16="http://schemas.microsoft.com/office/drawing/2014/main" id="{9E0465B6-A251-40A9-8482-6DB1C0D0FB28}"/>
                </a:ext>
              </a:extLst>
            </p:cNvPr>
            <p:cNvSpPr>
              <a:spLocks/>
            </p:cNvSpPr>
            <p:nvPr/>
          </p:nvSpPr>
          <p:spPr bwMode="auto">
            <a:xfrm>
              <a:off x="-1347788" y="5737225"/>
              <a:ext cx="338138" cy="171450"/>
            </a:xfrm>
            <a:custGeom>
              <a:avLst/>
              <a:gdLst>
                <a:gd name="T0" fmla="*/ 208 w 208"/>
                <a:gd name="T1" fmla="*/ 106 h 106"/>
                <a:gd name="T2" fmla="*/ 181 w 208"/>
                <a:gd name="T3" fmla="*/ 106 h 106"/>
                <a:gd name="T4" fmla="*/ 181 w 208"/>
                <a:gd name="T5" fmla="*/ 87 h 106"/>
                <a:gd name="T6" fmla="*/ 138 w 208"/>
                <a:gd name="T7" fmla="*/ 29 h 106"/>
                <a:gd name="T8" fmla="*/ 109 w 208"/>
                <a:gd name="T9" fmla="*/ 40 h 106"/>
                <a:gd name="T10" fmla="*/ 99 w 208"/>
                <a:gd name="T11" fmla="*/ 40 h 106"/>
                <a:gd name="T12" fmla="*/ 70 w 208"/>
                <a:gd name="T13" fmla="*/ 29 h 106"/>
                <a:gd name="T14" fmla="*/ 27 w 208"/>
                <a:gd name="T15" fmla="*/ 87 h 106"/>
                <a:gd name="T16" fmla="*/ 27 w 208"/>
                <a:gd name="T17" fmla="*/ 106 h 106"/>
                <a:gd name="T18" fmla="*/ 0 w 208"/>
                <a:gd name="T19" fmla="*/ 106 h 106"/>
                <a:gd name="T20" fmla="*/ 0 w 208"/>
                <a:gd name="T21" fmla="*/ 87 h 106"/>
                <a:gd name="T22" fmla="*/ 64 w 208"/>
                <a:gd name="T23" fmla="*/ 1 h 106"/>
                <a:gd name="T24" fmla="*/ 74 w 208"/>
                <a:gd name="T25" fmla="*/ 1 h 106"/>
                <a:gd name="T26" fmla="*/ 104 w 208"/>
                <a:gd name="T27" fmla="*/ 12 h 106"/>
                <a:gd name="T28" fmla="*/ 134 w 208"/>
                <a:gd name="T29" fmla="*/ 1 h 106"/>
                <a:gd name="T30" fmla="*/ 144 w 208"/>
                <a:gd name="T31" fmla="*/ 1 h 106"/>
                <a:gd name="T32" fmla="*/ 208 w 208"/>
                <a:gd name="T33" fmla="*/ 87 h 106"/>
                <a:gd name="T34" fmla="*/ 208 w 208"/>
                <a:gd name="T35" fmla="*/ 106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08" h="106">
                  <a:moveTo>
                    <a:pt x="208" y="106"/>
                  </a:moveTo>
                  <a:cubicBezTo>
                    <a:pt x="181" y="106"/>
                    <a:pt x="181" y="106"/>
                    <a:pt x="181" y="106"/>
                  </a:cubicBezTo>
                  <a:cubicBezTo>
                    <a:pt x="181" y="87"/>
                    <a:pt x="181" y="87"/>
                    <a:pt x="181" y="87"/>
                  </a:cubicBezTo>
                  <a:cubicBezTo>
                    <a:pt x="181" y="60"/>
                    <a:pt x="168" y="42"/>
                    <a:pt x="138" y="29"/>
                  </a:cubicBezTo>
                  <a:cubicBezTo>
                    <a:pt x="109" y="40"/>
                    <a:pt x="109" y="40"/>
                    <a:pt x="109" y="40"/>
                  </a:cubicBezTo>
                  <a:cubicBezTo>
                    <a:pt x="106" y="41"/>
                    <a:pt x="102" y="41"/>
                    <a:pt x="99" y="40"/>
                  </a:cubicBezTo>
                  <a:cubicBezTo>
                    <a:pt x="70" y="29"/>
                    <a:pt x="70" y="29"/>
                    <a:pt x="70" y="29"/>
                  </a:cubicBezTo>
                  <a:cubicBezTo>
                    <a:pt x="40" y="42"/>
                    <a:pt x="27" y="60"/>
                    <a:pt x="27" y="87"/>
                  </a:cubicBezTo>
                  <a:cubicBezTo>
                    <a:pt x="27" y="106"/>
                    <a:pt x="27" y="106"/>
                    <a:pt x="27" y="106"/>
                  </a:cubicBezTo>
                  <a:cubicBezTo>
                    <a:pt x="0" y="106"/>
                    <a:pt x="0" y="106"/>
                    <a:pt x="0" y="106"/>
                  </a:cubicBezTo>
                  <a:cubicBezTo>
                    <a:pt x="0" y="87"/>
                    <a:pt x="0" y="87"/>
                    <a:pt x="0" y="87"/>
                  </a:cubicBezTo>
                  <a:cubicBezTo>
                    <a:pt x="0" y="47"/>
                    <a:pt x="21" y="19"/>
                    <a:pt x="64" y="1"/>
                  </a:cubicBezTo>
                  <a:cubicBezTo>
                    <a:pt x="67" y="0"/>
                    <a:pt x="71" y="0"/>
                    <a:pt x="74" y="1"/>
                  </a:cubicBezTo>
                  <a:cubicBezTo>
                    <a:pt x="104" y="12"/>
                    <a:pt x="104" y="12"/>
                    <a:pt x="104" y="12"/>
                  </a:cubicBezTo>
                  <a:cubicBezTo>
                    <a:pt x="134" y="1"/>
                    <a:pt x="134" y="1"/>
                    <a:pt x="134" y="1"/>
                  </a:cubicBezTo>
                  <a:cubicBezTo>
                    <a:pt x="137" y="0"/>
                    <a:pt x="141" y="0"/>
                    <a:pt x="144" y="1"/>
                  </a:cubicBezTo>
                  <a:cubicBezTo>
                    <a:pt x="187" y="19"/>
                    <a:pt x="208" y="47"/>
                    <a:pt x="208" y="87"/>
                  </a:cubicBezTo>
                  <a:lnTo>
                    <a:pt x="208" y="10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35" tIns="41468" rIns="82935" bIns="41468" numCol="1" anchor="t" anchorCtr="0" compatLnSpc="1">
              <a:prstTxWarp prst="textNoShape">
                <a:avLst/>
              </a:prstTxWarp>
            </a:bodyPr>
            <a:lstStyle/>
            <a:p>
              <a:endParaRPr lang="de-DE" sz="1645">
                <a:latin typeface="Arial" panose="020B0604020202020204" pitchFamily="34" charset="0"/>
                <a:cs typeface="Arial" panose="020B0604020202020204" pitchFamily="34" charset="0"/>
              </a:endParaRPr>
            </a:p>
          </p:txBody>
        </p:sp>
        <p:sp>
          <p:nvSpPr>
            <p:cNvPr id="126" name="Freeform 31">
              <a:extLst>
                <a:ext uri="{FF2B5EF4-FFF2-40B4-BE49-F238E27FC236}">
                  <a16:creationId xmlns:a16="http://schemas.microsoft.com/office/drawing/2014/main" id="{5AC87FAB-6EBC-4D81-A199-58440E7DD977}"/>
                </a:ext>
              </a:extLst>
            </p:cNvPr>
            <p:cNvSpPr>
              <a:spLocks noEditPoints="1"/>
            </p:cNvSpPr>
            <p:nvPr/>
          </p:nvSpPr>
          <p:spPr bwMode="auto">
            <a:xfrm>
              <a:off x="-1276351" y="5543550"/>
              <a:ext cx="195263" cy="195262"/>
            </a:xfrm>
            <a:custGeom>
              <a:avLst/>
              <a:gdLst>
                <a:gd name="T0" fmla="*/ 60 w 120"/>
                <a:gd name="T1" fmla="*/ 120 h 120"/>
                <a:gd name="T2" fmla="*/ 0 w 120"/>
                <a:gd name="T3" fmla="*/ 60 h 120"/>
                <a:gd name="T4" fmla="*/ 60 w 120"/>
                <a:gd name="T5" fmla="*/ 0 h 120"/>
                <a:gd name="T6" fmla="*/ 120 w 120"/>
                <a:gd name="T7" fmla="*/ 60 h 120"/>
                <a:gd name="T8" fmla="*/ 60 w 120"/>
                <a:gd name="T9" fmla="*/ 120 h 120"/>
                <a:gd name="T10" fmla="*/ 60 w 120"/>
                <a:gd name="T11" fmla="*/ 28 h 120"/>
                <a:gd name="T12" fmla="*/ 28 w 120"/>
                <a:gd name="T13" fmla="*/ 60 h 120"/>
                <a:gd name="T14" fmla="*/ 60 w 120"/>
                <a:gd name="T15" fmla="*/ 92 h 120"/>
                <a:gd name="T16" fmla="*/ 92 w 120"/>
                <a:gd name="T17" fmla="*/ 60 h 120"/>
                <a:gd name="T18" fmla="*/ 60 w 120"/>
                <a:gd name="T19" fmla="*/ 28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0" h="120">
                  <a:moveTo>
                    <a:pt x="60" y="120"/>
                  </a:moveTo>
                  <a:cubicBezTo>
                    <a:pt x="27" y="120"/>
                    <a:pt x="0" y="93"/>
                    <a:pt x="0" y="60"/>
                  </a:cubicBezTo>
                  <a:cubicBezTo>
                    <a:pt x="0" y="27"/>
                    <a:pt x="27" y="0"/>
                    <a:pt x="60" y="0"/>
                  </a:cubicBezTo>
                  <a:cubicBezTo>
                    <a:pt x="93" y="0"/>
                    <a:pt x="120" y="27"/>
                    <a:pt x="120" y="60"/>
                  </a:cubicBezTo>
                  <a:cubicBezTo>
                    <a:pt x="120" y="93"/>
                    <a:pt x="93" y="120"/>
                    <a:pt x="60" y="120"/>
                  </a:cubicBezTo>
                  <a:close/>
                  <a:moveTo>
                    <a:pt x="60" y="28"/>
                  </a:moveTo>
                  <a:cubicBezTo>
                    <a:pt x="42" y="28"/>
                    <a:pt x="28" y="42"/>
                    <a:pt x="28" y="60"/>
                  </a:cubicBezTo>
                  <a:cubicBezTo>
                    <a:pt x="28" y="78"/>
                    <a:pt x="42" y="92"/>
                    <a:pt x="60" y="92"/>
                  </a:cubicBezTo>
                  <a:cubicBezTo>
                    <a:pt x="78" y="92"/>
                    <a:pt x="92" y="78"/>
                    <a:pt x="92" y="60"/>
                  </a:cubicBezTo>
                  <a:cubicBezTo>
                    <a:pt x="92" y="42"/>
                    <a:pt x="78" y="28"/>
                    <a:pt x="60"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35" tIns="41468" rIns="82935" bIns="41468" numCol="1" anchor="t" anchorCtr="0" compatLnSpc="1">
              <a:prstTxWarp prst="textNoShape">
                <a:avLst/>
              </a:prstTxWarp>
            </a:bodyPr>
            <a:lstStyle/>
            <a:p>
              <a:endParaRPr lang="de-DE" sz="1645">
                <a:latin typeface="Arial" panose="020B0604020202020204" pitchFamily="34" charset="0"/>
                <a:cs typeface="Arial" panose="020B0604020202020204" pitchFamily="34" charset="0"/>
              </a:endParaRPr>
            </a:p>
          </p:txBody>
        </p:sp>
        <p:sp>
          <p:nvSpPr>
            <p:cNvPr id="127" name="Freeform 32">
              <a:extLst>
                <a:ext uri="{FF2B5EF4-FFF2-40B4-BE49-F238E27FC236}">
                  <a16:creationId xmlns:a16="http://schemas.microsoft.com/office/drawing/2014/main" id="{097AAC01-7EF1-4E04-8B1B-3285538BFDE4}"/>
                </a:ext>
              </a:extLst>
            </p:cNvPr>
            <p:cNvSpPr>
              <a:spLocks noEditPoints="1"/>
            </p:cNvSpPr>
            <p:nvPr/>
          </p:nvSpPr>
          <p:spPr bwMode="auto">
            <a:xfrm>
              <a:off x="-1289051" y="4716463"/>
              <a:ext cx="207963" cy="207962"/>
            </a:xfrm>
            <a:custGeom>
              <a:avLst/>
              <a:gdLst>
                <a:gd name="T0" fmla="*/ 64 w 128"/>
                <a:gd name="T1" fmla="*/ 128 h 128"/>
                <a:gd name="T2" fmla="*/ 0 w 128"/>
                <a:gd name="T3" fmla="*/ 64 h 128"/>
                <a:gd name="T4" fmla="*/ 64 w 128"/>
                <a:gd name="T5" fmla="*/ 0 h 128"/>
                <a:gd name="T6" fmla="*/ 128 w 128"/>
                <a:gd name="T7" fmla="*/ 64 h 128"/>
                <a:gd name="T8" fmla="*/ 64 w 128"/>
                <a:gd name="T9" fmla="*/ 128 h 128"/>
                <a:gd name="T10" fmla="*/ 64 w 128"/>
                <a:gd name="T11" fmla="*/ 28 h 128"/>
                <a:gd name="T12" fmla="*/ 28 w 128"/>
                <a:gd name="T13" fmla="*/ 64 h 128"/>
                <a:gd name="T14" fmla="*/ 64 w 128"/>
                <a:gd name="T15" fmla="*/ 100 h 128"/>
                <a:gd name="T16" fmla="*/ 100 w 128"/>
                <a:gd name="T17" fmla="*/ 64 h 128"/>
                <a:gd name="T18" fmla="*/ 64 w 128"/>
                <a:gd name="T19" fmla="*/ 28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8" h="128">
                  <a:moveTo>
                    <a:pt x="64" y="128"/>
                  </a:moveTo>
                  <a:cubicBezTo>
                    <a:pt x="29" y="128"/>
                    <a:pt x="0" y="99"/>
                    <a:pt x="0" y="64"/>
                  </a:cubicBezTo>
                  <a:cubicBezTo>
                    <a:pt x="0" y="29"/>
                    <a:pt x="29" y="0"/>
                    <a:pt x="64" y="0"/>
                  </a:cubicBezTo>
                  <a:cubicBezTo>
                    <a:pt x="99" y="0"/>
                    <a:pt x="128" y="29"/>
                    <a:pt x="128" y="64"/>
                  </a:cubicBezTo>
                  <a:cubicBezTo>
                    <a:pt x="128" y="99"/>
                    <a:pt x="99" y="128"/>
                    <a:pt x="64" y="128"/>
                  </a:cubicBezTo>
                  <a:close/>
                  <a:moveTo>
                    <a:pt x="64" y="28"/>
                  </a:moveTo>
                  <a:cubicBezTo>
                    <a:pt x="44" y="28"/>
                    <a:pt x="28" y="44"/>
                    <a:pt x="28" y="64"/>
                  </a:cubicBezTo>
                  <a:cubicBezTo>
                    <a:pt x="28" y="84"/>
                    <a:pt x="44" y="100"/>
                    <a:pt x="64" y="100"/>
                  </a:cubicBezTo>
                  <a:cubicBezTo>
                    <a:pt x="84" y="100"/>
                    <a:pt x="100" y="84"/>
                    <a:pt x="100" y="64"/>
                  </a:cubicBezTo>
                  <a:cubicBezTo>
                    <a:pt x="100" y="44"/>
                    <a:pt x="84" y="28"/>
                    <a:pt x="64"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35" tIns="41468" rIns="82935" bIns="41468" numCol="1" anchor="t" anchorCtr="0" compatLnSpc="1">
              <a:prstTxWarp prst="textNoShape">
                <a:avLst/>
              </a:prstTxWarp>
            </a:bodyPr>
            <a:lstStyle/>
            <a:p>
              <a:endParaRPr lang="de-DE" sz="1645">
                <a:latin typeface="Arial" panose="020B0604020202020204" pitchFamily="34" charset="0"/>
                <a:cs typeface="Arial" panose="020B0604020202020204" pitchFamily="34" charset="0"/>
              </a:endParaRPr>
            </a:p>
          </p:txBody>
        </p:sp>
        <p:sp>
          <p:nvSpPr>
            <p:cNvPr id="128" name="Freeform 33">
              <a:extLst>
                <a:ext uri="{FF2B5EF4-FFF2-40B4-BE49-F238E27FC236}">
                  <a16:creationId xmlns:a16="http://schemas.microsoft.com/office/drawing/2014/main" id="{AD9971FB-BF08-476B-9DCE-FD34AE007175}"/>
                </a:ext>
              </a:extLst>
            </p:cNvPr>
            <p:cNvSpPr>
              <a:spLocks noEditPoints="1"/>
            </p:cNvSpPr>
            <p:nvPr/>
          </p:nvSpPr>
          <p:spPr bwMode="auto">
            <a:xfrm>
              <a:off x="-1276351" y="6575425"/>
              <a:ext cx="207963" cy="207962"/>
            </a:xfrm>
            <a:custGeom>
              <a:avLst/>
              <a:gdLst>
                <a:gd name="T0" fmla="*/ 64 w 128"/>
                <a:gd name="T1" fmla="*/ 128 h 128"/>
                <a:gd name="T2" fmla="*/ 0 w 128"/>
                <a:gd name="T3" fmla="*/ 64 h 128"/>
                <a:gd name="T4" fmla="*/ 64 w 128"/>
                <a:gd name="T5" fmla="*/ 0 h 128"/>
                <a:gd name="T6" fmla="*/ 128 w 128"/>
                <a:gd name="T7" fmla="*/ 64 h 128"/>
                <a:gd name="T8" fmla="*/ 64 w 128"/>
                <a:gd name="T9" fmla="*/ 128 h 128"/>
                <a:gd name="T10" fmla="*/ 64 w 128"/>
                <a:gd name="T11" fmla="*/ 28 h 128"/>
                <a:gd name="T12" fmla="*/ 28 w 128"/>
                <a:gd name="T13" fmla="*/ 64 h 128"/>
                <a:gd name="T14" fmla="*/ 64 w 128"/>
                <a:gd name="T15" fmla="*/ 100 h 128"/>
                <a:gd name="T16" fmla="*/ 100 w 128"/>
                <a:gd name="T17" fmla="*/ 64 h 128"/>
                <a:gd name="T18" fmla="*/ 64 w 128"/>
                <a:gd name="T19" fmla="*/ 28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8" h="128">
                  <a:moveTo>
                    <a:pt x="64" y="128"/>
                  </a:moveTo>
                  <a:cubicBezTo>
                    <a:pt x="29" y="128"/>
                    <a:pt x="0" y="99"/>
                    <a:pt x="0" y="64"/>
                  </a:cubicBezTo>
                  <a:cubicBezTo>
                    <a:pt x="0" y="29"/>
                    <a:pt x="29" y="0"/>
                    <a:pt x="64" y="0"/>
                  </a:cubicBezTo>
                  <a:cubicBezTo>
                    <a:pt x="99" y="0"/>
                    <a:pt x="128" y="29"/>
                    <a:pt x="128" y="64"/>
                  </a:cubicBezTo>
                  <a:cubicBezTo>
                    <a:pt x="128" y="99"/>
                    <a:pt x="99" y="128"/>
                    <a:pt x="64" y="128"/>
                  </a:cubicBezTo>
                  <a:close/>
                  <a:moveTo>
                    <a:pt x="64" y="28"/>
                  </a:moveTo>
                  <a:cubicBezTo>
                    <a:pt x="44" y="28"/>
                    <a:pt x="28" y="44"/>
                    <a:pt x="28" y="64"/>
                  </a:cubicBezTo>
                  <a:cubicBezTo>
                    <a:pt x="28" y="84"/>
                    <a:pt x="44" y="100"/>
                    <a:pt x="64" y="100"/>
                  </a:cubicBezTo>
                  <a:cubicBezTo>
                    <a:pt x="84" y="100"/>
                    <a:pt x="100" y="84"/>
                    <a:pt x="100" y="64"/>
                  </a:cubicBezTo>
                  <a:cubicBezTo>
                    <a:pt x="100" y="44"/>
                    <a:pt x="84" y="28"/>
                    <a:pt x="64"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35" tIns="41468" rIns="82935" bIns="41468" numCol="1" anchor="t" anchorCtr="0" compatLnSpc="1">
              <a:prstTxWarp prst="textNoShape">
                <a:avLst/>
              </a:prstTxWarp>
            </a:bodyPr>
            <a:lstStyle/>
            <a:p>
              <a:endParaRPr lang="de-DE" sz="1645">
                <a:latin typeface="Arial" panose="020B0604020202020204" pitchFamily="34" charset="0"/>
                <a:cs typeface="Arial" panose="020B0604020202020204" pitchFamily="34" charset="0"/>
              </a:endParaRPr>
            </a:p>
          </p:txBody>
        </p:sp>
        <p:sp>
          <p:nvSpPr>
            <p:cNvPr id="129" name="Freeform 34">
              <a:extLst>
                <a:ext uri="{FF2B5EF4-FFF2-40B4-BE49-F238E27FC236}">
                  <a16:creationId xmlns:a16="http://schemas.microsoft.com/office/drawing/2014/main" id="{CACA7BB4-C5E7-4F4E-B6B7-D1E03FA10B88}"/>
                </a:ext>
              </a:extLst>
            </p:cNvPr>
            <p:cNvSpPr>
              <a:spLocks noEditPoints="1"/>
            </p:cNvSpPr>
            <p:nvPr/>
          </p:nvSpPr>
          <p:spPr bwMode="auto">
            <a:xfrm>
              <a:off x="-493713" y="5167313"/>
              <a:ext cx="227013" cy="214312"/>
            </a:xfrm>
            <a:custGeom>
              <a:avLst/>
              <a:gdLst>
                <a:gd name="T0" fmla="*/ 70 w 140"/>
                <a:gd name="T1" fmla="*/ 133 h 133"/>
                <a:gd name="T2" fmla="*/ 25 w 140"/>
                <a:gd name="T3" fmla="*/ 115 h 133"/>
                <a:gd name="T4" fmla="*/ 25 w 140"/>
                <a:gd name="T5" fmla="*/ 25 h 133"/>
                <a:gd name="T6" fmla="*/ 115 w 140"/>
                <a:gd name="T7" fmla="*/ 25 h 133"/>
                <a:gd name="T8" fmla="*/ 115 w 140"/>
                <a:gd name="T9" fmla="*/ 115 h 133"/>
                <a:gd name="T10" fmla="*/ 70 w 140"/>
                <a:gd name="T11" fmla="*/ 133 h 133"/>
                <a:gd name="T12" fmla="*/ 70 w 140"/>
                <a:gd name="T13" fmla="*/ 33 h 133"/>
                <a:gd name="T14" fmla="*/ 44 w 140"/>
                <a:gd name="T15" fmla="*/ 44 h 133"/>
                <a:gd name="T16" fmla="*/ 44 w 140"/>
                <a:gd name="T17" fmla="*/ 95 h 133"/>
                <a:gd name="T18" fmla="*/ 95 w 140"/>
                <a:gd name="T19" fmla="*/ 95 h 133"/>
                <a:gd name="T20" fmla="*/ 95 w 140"/>
                <a:gd name="T21" fmla="*/ 44 h 133"/>
                <a:gd name="T22" fmla="*/ 70 w 140"/>
                <a:gd name="T23" fmla="*/ 33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40" h="133">
                  <a:moveTo>
                    <a:pt x="70" y="133"/>
                  </a:moveTo>
                  <a:cubicBezTo>
                    <a:pt x="54" y="133"/>
                    <a:pt x="37" y="127"/>
                    <a:pt x="25" y="115"/>
                  </a:cubicBezTo>
                  <a:cubicBezTo>
                    <a:pt x="0" y="90"/>
                    <a:pt x="0" y="49"/>
                    <a:pt x="25" y="25"/>
                  </a:cubicBezTo>
                  <a:cubicBezTo>
                    <a:pt x="50" y="0"/>
                    <a:pt x="90" y="0"/>
                    <a:pt x="115" y="25"/>
                  </a:cubicBezTo>
                  <a:cubicBezTo>
                    <a:pt x="140" y="49"/>
                    <a:pt x="140" y="90"/>
                    <a:pt x="115" y="115"/>
                  </a:cubicBezTo>
                  <a:cubicBezTo>
                    <a:pt x="103" y="127"/>
                    <a:pt x="86" y="133"/>
                    <a:pt x="70" y="133"/>
                  </a:cubicBezTo>
                  <a:close/>
                  <a:moveTo>
                    <a:pt x="70" y="33"/>
                  </a:moveTo>
                  <a:cubicBezTo>
                    <a:pt x="61" y="33"/>
                    <a:pt x="51" y="37"/>
                    <a:pt x="44" y="44"/>
                  </a:cubicBezTo>
                  <a:cubicBezTo>
                    <a:pt x="30" y="58"/>
                    <a:pt x="30" y="81"/>
                    <a:pt x="44" y="95"/>
                  </a:cubicBezTo>
                  <a:cubicBezTo>
                    <a:pt x="58" y="109"/>
                    <a:pt x="81" y="109"/>
                    <a:pt x="95" y="95"/>
                  </a:cubicBezTo>
                  <a:cubicBezTo>
                    <a:pt x="110" y="81"/>
                    <a:pt x="110" y="58"/>
                    <a:pt x="95" y="44"/>
                  </a:cubicBezTo>
                  <a:cubicBezTo>
                    <a:pt x="88" y="37"/>
                    <a:pt x="79" y="33"/>
                    <a:pt x="70" y="33"/>
                  </a:cubicBezTo>
                  <a:close/>
                </a:path>
              </a:pathLst>
            </a:custGeom>
            <a:grpFill/>
            <a:ln w="9525">
              <a:noFill/>
              <a:round/>
              <a:headEnd/>
              <a:tailEnd/>
            </a:ln>
          </p:spPr>
          <p:txBody>
            <a:bodyPr vert="horz" wrap="square" lIns="82935" tIns="41468" rIns="82935" bIns="41468" numCol="1" anchor="t" anchorCtr="0" compatLnSpc="1">
              <a:prstTxWarp prst="textNoShape">
                <a:avLst/>
              </a:prstTxWarp>
            </a:bodyPr>
            <a:lstStyle/>
            <a:p>
              <a:endParaRPr lang="de-DE" sz="1645">
                <a:latin typeface="Arial" panose="020B0604020202020204" pitchFamily="34" charset="0"/>
                <a:cs typeface="Arial" panose="020B0604020202020204" pitchFamily="34" charset="0"/>
              </a:endParaRPr>
            </a:p>
          </p:txBody>
        </p:sp>
        <p:sp>
          <p:nvSpPr>
            <p:cNvPr id="130" name="Freeform 35">
              <a:extLst>
                <a:ext uri="{FF2B5EF4-FFF2-40B4-BE49-F238E27FC236}">
                  <a16:creationId xmlns:a16="http://schemas.microsoft.com/office/drawing/2014/main" id="{3D6ABB76-1799-4DDC-A2A2-306F0770CC5D}"/>
                </a:ext>
              </a:extLst>
            </p:cNvPr>
            <p:cNvSpPr>
              <a:spLocks noEditPoints="1"/>
            </p:cNvSpPr>
            <p:nvPr/>
          </p:nvSpPr>
          <p:spPr bwMode="auto">
            <a:xfrm>
              <a:off x="-2093913" y="6118225"/>
              <a:ext cx="228600" cy="204787"/>
            </a:xfrm>
            <a:custGeom>
              <a:avLst/>
              <a:gdLst>
                <a:gd name="T0" fmla="*/ 71 w 141"/>
                <a:gd name="T1" fmla="*/ 127 h 127"/>
                <a:gd name="T2" fmla="*/ 25 w 141"/>
                <a:gd name="T3" fmla="*/ 109 h 127"/>
                <a:gd name="T4" fmla="*/ 25 w 141"/>
                <a:gd name="T5" fmla="*/ 19 h 127"/>
                <a:gd name="T6" fmla="*/ 71 w 141"/>
                <a:gd name="T7" fmla="*/ 0 h 127"/>
                <a:gd name="T8" fmla="*/ 116 w 141"/>
                <a:gd name="T9" fmla="*/ 19 h 127"/>
                <a:gd name="T10" fmla="*/ 116 w 141"/>
                <a:gd name="T11" fmla="*/ 109 h 127"/>
                <a:gd name="T12" fmla="*/ 116 w 141"/>
                <a:gd name="T13" fmla="*/ 109 h 127"/>
                <a:gd name="T14" fmla="*/ 71 w 141"/>
                <a:gd name="T15" fmla="*/ 127 h 127"/>
                <a:gd name="T16" fmla="*/ 71 w 141"/>
                <a:gd name="T17" fmla="*/ 27 h 127"/>
                <a:gd name="T18" fmla="*/ 45 w 141"/>
                <a:gd name="T19" fmla="*/ 38 h 127"/>
                <a:gd name="T20" fmla="*/ 45 w 141"/>
                <a:gd name="T21" fmla="*/ 89 h 127"/>
                <a:gd name="T22" fmla="*/ 96 w 141"/>
                <a:gd name="T23" fmla="*/ 89 h 127"/>
                <a:gd name="T24" fmla="*/ 96 w 141"/>
                <a:gd name="T25" fmla="*/ 38 h 127"/>
                <a:gd name="T26" fmla="*/ 71 w 141"/>
                <a:gd name="T27" fmla="*/ 27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41" h="127">
                  <a:moveTo>
                    <a:pt x="71" y="127"/>
                  </a:moveTo>
                  <a:cubicBezTo>
                    <a:pt x="54" y="127"/>
                    <a:pt x="38" y="121"/>
                    <a:pt x="25" y="109"/>
                  </a:cubicBezTo>
                  <a:cubicBezTo>
                    <a:pt x="0" y="84"/>
                    <a:pt x="0" y="43"/>
                    <a:pt x="25" y="19"/>
                  </a:cubicBezTo>
                  <a:cubicBezTo>
                    <a:pt x="37" y="6"/>
                    <a:pt x="53" y="0"/>
                    <a:pt x="71" y="0"/>
                  </a:cubicBezTo>
                  <a:cubicBezTo>
                    <a:pt x="88" y="0"/>
                    <a:pt x="104" y="6"/>
                    <a:pt x="116" y="19"/>
                  </a:cubicBezTo>
                  <a:cubicBezTo>
                    <a:pt x="141" y="43"/>
                    <a:pt x="141" y="84"/>
                    <a:pt x="116" y="109"/>
                  </a:cubicBezTo>
                  <a:cubicBezTo>
                    <a:pt x="116" y="109"/>
                    <a:pt x="116" y="109"/>
                    <a:pt x="116" y="109"/>
                  </a:cubicBezTo>
                  <a:cubicBezTo>
                    <a:pt x="103" y="121"/>
                    <a:pt x="87" y="127"/>
                    <a:pt x="71" y="127"/>
                  </a:cubicBezTo>
                  <a:close/>
                  <a:moveTo>
                    <a:pt x="71" y="27"/>
                  </a:moveTo>
                  <a:cubicBezTo>
                    <a:pt x="61" y="27"/>
                    <a:pt x="52" y="31"/>
                    <a:pt x="45" y="38"/>
                  </a:cubicBezTo>
                  <a:cubicBezTo>
                    <a:pt x="31" y="52"/>
                    <a:pt x="31" y="75"/>
                    <a:pt x="45" y="89"/>
                  </a:cubicBezTo>
                  <a:cubicBezTo>
                    <a:pt x="59" y="103"/>
                    <a:pt x="82" y="103"/>
                    <a:pt x="96" y="89"/>
                  </a:cubicBezTo>
                  <a:cubicBezTo>
                    <a:pt x="110" y="75"/>
                    <a:pt x="110" y="52"/>
                    <a:pt x="96" y="38"/>
                  </a:cubicBezTo>
                  <a:cubicBezTo>
                    <a:pt x="89" y="31"/>
                    <a:pt x="80" y="27"/>
                    <a:pt x="71" y="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35" tIns="41468" rIns="82935" bIns="41468" numCol="1" anchor="t" anchorCtr="0" compatLnSpc="1">
              <a:prstTxWarp prst="textNoShape">
                <a:avLst/>
              </a:prstTxWarp>
            </a:bodyPr>
            <a:lstStyle/>
            <a:p>
              <a:endParaRPr lang="de-DE" sz="1645">
                <a:latin typeface="Arial" panose="020B0604020202020204" pitchFamily="34" charset="0"/>
                <a:cs typeface="Arial" panose="020B0604020202020204" pitchFamily="34" charset="0"/>
              </a:endParaRPr>
            </a:p>
          </p:txBody>
        </p:sp>
        <p:sp>
          <p:nvSpPr>
            <p:cNvPr id="131" name="Freeform 36">
              <a:extLst>
                <a:ext uri="{FF2B5EF4-FFF2-40B4-BE49-F238E27FC236}">
                  <a16:creationId xmlns:a16="http://schemas.microsoft.com/office/drawing/2014/main" id="{CC4F4262-F0A2-4277-83CA-4BA0E5EBBFB1}"/>
                </a:ext>
              </a:extLst>
            </p:cNvPr>
            <p:cNvSpPr>
              <a:spLocks noEditPoints="1"/>
            </p:cNvSpPr>
            <p:nvPr/>
          </p:nvSpPr>
          <p:spPr bwMode="auto">
            <a:xfrm>
              <a:off x="-2092326" y="5173663"/>
              <a:ext cx="214313" cy="220662"/>
            </a:xfrm>
            <a:custGeom>
              <a:avLst/>
              <a:gdLst>
                <a:gd name="T0" fmla="*/ 66 w 132"/>
                <a:gd name="T1" fmla="*/ 136 h 136"/>
                <a:gd name="T2" fmla="*/ 33 w 132"/>
                <a:gd name="T3" fmla="*/ 127 h 136"/>
                <a:gd name="T4" fmla="*/ 4 w 132"/>
                <a:gd name="T5" fmla="*/ 88 h 136"/>
                <a:gd name="T6" fmla="*/ 11 w 132"/>
                <a:gd name="T7" fmla="*/ 40 h 136"/>
                <a:gd name="T8" fmla="*/ 98 w 132"/>
                <a:gd name="T9" fmla="*/ 18 h 136"/>
                <a:gd name="T10" fmla="*/ 98 w 132"/>
                <a:gd name="T11" fmla="*/ 18 h 136"/>
                <a:gd name="T12" fmla="*/ 128 w 132"/>
                <a:gd name="T13" fmla="*/ 57 h 136"/>
                <a:gd name="T14" fmla="*/ 120 w 132"/>
                <a:gd name="T15" fmla="*/ 105 h 136"/>
                <a:gd name="T16" fmla="*/ 81 w 132"/>
                <a:gd name="T17" fmla="*/ 134 h 136"/>
                <a:gd name="T18" fmla="*/ 66 w 132"/>
                <a:gd name="T19" fmla="*/ 136 h 136"/>
                <a:gd name="T20" fmla="*/ 66 w 132"/>
                <a:gd name="T21" fmla="*/ 36 h 136"/>
                <a:gd name="T22" fmla="*/ 57 w 132"/>
                <a:gd name="T23" fmla="*/ 37 h 136"/>
                <a:gd name="T24" fmla="*/ 35 w 132"/>
                <a:gd name="T25" fmla="*/ 54 h 136"/>
                <a:gd name="T26" fmla="*/ 47 w 132"/>
                <a:gd name="T27" fmla="*/ 104 h 136"/>
                <a:gd name="T28" fmla="*/ 75 w 132"/>
                <a:gd name="T29" fmla="*/ 108 h 136"/>
                <a:gd name="T30" fmla="*/ 97 w 132"/>
                <a:gd name="T31" fmla="*/ 91 h 136"/>
                <a:gd name="T32" fmla="*/ 101 w 132"/>
                <a:gd name="T33" fmla="*/ 64 h 136"/>
                <a:gd name="T34" fmla="*/ 84 w 132"/>
                <a:gd name="T35" fmla="*/ 41 h 136"/>
                <a:gd name="T36" fmla="*/ 84 w 132"/>
                <a:gd name="T37" fmla="*/ 41 h 136"/>
                <a:gd name="T38" fmla="*/ 66 w 132"/>
                <a:gd name="T39" fmla="*/ 36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32" h="136">
                  <a:moveTo>
                    <a:pt x="66" y="136"/>
                  </a:moveTo>
                  <a:cubicBezTo>
                    <a:pt x="54" y="136"/>
                    <a:pt x="43" y="133"/>
                    <a:pt x="33" y="127"/>
                  </a:cubicBezTo>
                  <a:cubicBezTo>
                    <a:pt x="18" y="119"/>
                    <a:pt x="8" y="105"/>
                    <a:pt x="4" y="88"/>
                  </a:cubicBezTo>
                  <a:cubicBezTo>
                    <a:pt x="0" y="72"/>
                    <a:pt x="2" y="54"/>
                    <a:pt x="11" y="40"/>
                  </a:cubicBezTo>
                  <a:cubicBezTo>
                    <a:pt x="29" y="10"/>
                    <a:pt x="68" y="0"/>
                    <a:pt x="98" y="18"/>
                  </a:cubicBezTo>
                  <a:cubicBezTo>
                    <a:pt x="98" y="18"/>
                    <a:pt x="98" y="18"/>
                    <a:pt x="98" y="18"/>
                  </a:cubicBezTo>
                  <a:cubicBezTo>
                    <a:pt x="113" y="26"/>
                    <a:pt x="123" y="40"/>
                    <a:pt x="128" y="57"/>
                  </a:cubicBezTo>
                  <a:cubicBezTo>
                    <a:pt x="132" y="73"/>
                    <a:pt x="129" y="91"/>
                    <a:pt x="120" y="105"/>
                  </a:cubicBezTo>
                  <a:cubicBezTo>
                    <a:pt x="112" y="120"/>
                    <a:pt x="98" y="130"/>
                    <a:pt x="81" y="134"/>
                  </a:cubicBezTo>
                  <a:cubicBezTo>
                    <a:pt x="76" y="136"/>
                    <a:pt x="71" y="136"/>
                    <a:pt x="66" y="136"/>
                  </a:cubicBezTo>
                  <a:close/>
                  <a:moveTo>
                    <a:pt x="66" y="36"/>
                  </a:moveTo>
                  <a:cubicBezTo>
                    <a:pt x="63" y="36"/>
                    <a:pt x="60" y="37"/>
                    <a:pt x="57" y="37"/>
                  </a:cubicBezTo>
                  <a:cubicBezTo>
                    <a:pt x="47" y="40"/>
                    <a:pt x="40" y="46"/>
                    <a:pt x="35" y="54"/>
                  </a:cubicBezTo>
                  <a:cubicBezTo>
                    <a:pt x="24" y="71"/>
                    <a:pt x="30" y="93"/>
                    <a:pt x="47" y="104"/>
                  </a:cubicBezTo>
                  <a:cubicBezTo>
                    <a:pt x="55" y="108"/>
                    <a:pt x="65" y="110"/>
                    <a:pt x="75" y="108"/>
                  </a:cubicBezTo>
                  <a:cubicBezTo>
                    <a:pt x="84" y="105"/>
                    <a:pt x="92" y="99"/>
                    <a:pt x="97" y="91"/>
                  </a:cubicBezTo>
                  <a:cubicBezTo>
                    <a:pt x="102" y="83"/>
                    <a:pt x="103" y="73"/>
                    <a:pt x="101" y="64"/>
                  </a:cubicBezTo>
                  <a:cubicBezTo>
                    <a:pt x="98" y="54"/>
                    <a:pt x="93" y="46"/>
                    <a:pt x="84" y="41"/>
                  </a:cubicBezTo>
                  <a:cubicBezTo>
                    <a:pt x="84" y="41"/>
                    <a:pt x="84" y="41"/>
                    <a:pt x="84" y="41"/>
                  </a:cubicBezTo>
                  <a:cubicBezTo>
                    <a:pt x="79" y="38"/>
                    <a:pt x="72" y="36"/>
                    <a:pt x="66"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35" tIns="41468" rIns="82935" bIns="41468" numCol="1" anchor="t" anchorCtr="0" compatLnSpc="1">
              <a:prstTxWarp prst="textNoShape">
                <a:avLst/>
              </a:prstTxWarp>
            </a:bodyPr>
            <a:lstStyle/>
            <a:p>
              <a:endParaRPr lang="de-DE" sz="1645">
                <a:latin typeface="Arial" panose="020B0604020202020204" pitchFamily="34" charset="0"/>
                <a:cs typeface="Arial" panose="020B0604020202020204" pitchFamily="34" charset="0"/>
              </a:endParaRPr>
            </a:p>
          </p:txBody>
        </p:sp>
        <p:sp>
          <p:nvSpPr>
            <p:cNvPr id="132" name="Freeform 37">
              <a:extLst>
                <a:ext uri="{FF2B5EF4-FFF2-40B4-BE49-F238E27FC236}">
                  <a16:creationId xmlns:a16="http://schemas.microsoft.com/office/drawing/2014/main" id="{1847E642-3A59-4208-8AF0-CA58537D2583}"/>
                </a:ext>
              </a:extLst>
            </p:cNvPr>
            <p:cNvSpPr>
              <a:spLocks noEditPoints="1"/>
            </p:cNvSpPr>
            <p:nvPr/>
          </p:nvSpPr>
          <p:spPr bwMode="auto">
            <a:xfrm>
              <a:off x="-490538" y="6100763"/>
              <a:ext cx="225425" cy="211137"/>
            </a:xfrm>
            <a:custGeom>
              <a:avLst/>
              <a:gdLst>
                <a:gd name="T0" fmla="*/ 73 w 139"/>
                <a:gd name="T1" fmla="*/ 130 h 130"/>
                <a:gd name="T2" fmla="*/ 41 w 139"/>
                <a:gd name="T3" fmla="*/ 121 h 130"/>
                <a:gd name="T4" fmla="*/ 18 w 139"/>
                <a:gd name="T5" fmla="*/ 33 h 130"/>
                <a:gd name="T6" fmla="*/ 58 w 139"/>
                <a:gd name="T7" fmla="*/ 4 h 130"/>
                <a:gd name="T8" fmla="*/ 106 w 139"/>
                <a:gd name="T9" fmla="*/ 11 h 130"/>
                <a:gd name="T10" fmla="*/ 135 w 139"/>
                <a:gd name="T11" fmla="*/ 51 h 130"/>
                <a:gd name="T12" fmla="*/ 128 w 139"/>
                <a:gd name="T13" fmla="*/ 99 h 130"/>
                <a:gd name="T14" fmla="*/ 89 w 139"/>
                <a:gd name="T15" fmla="*/ 128 h 130"/>
                <a:gd name="T16" fmla="*/ 73 w 139"/>
                <a:gd name="T17" fmla="*/ 130 h 130"/>
                <a:gd name="T18" fmla="*/ 73 w 139"/>
                <a:gd name="T19" fmla="*/ 30 h 130"/>
                <a:gd name="T20" fmla="*/ 64 w 139"/>
                <a:gd name="T21" fmla="*/ 31 h 130"/>
                <a:gd name="T22" fmla="*/ 42 w 139"/>
                <a:gd name="T23" fmla="*/ 48 h 130"/>
                <a:gd name="T24" fmla="*/ 38 w 139"/>
                <a:gd name="T25" fmla="*/ 75 h 130"/>
                <a:gd name="T26" fmla="*/ 55 w 139"/>
                <a:gd name="T27" fmla="*/ 97 h 130"/>
                <a:gd name="T28" fmla="*/ 104 w 139"/>
                <a:gd name="T29" fmla="*/ 85 h 130"/>
                <a:gd name="T30" fmla="*/ 108 w 139"/>
                <a:gd name="T31" fmla="*/ 57 h 130"/>
                <a:gd name="T32" fmla="*/ 92 w 139"/>
                <a:gd name="T33" fmla="*/ 35 h 130"/>
                <a:gd name="T34" fmla="*/ 73 w 139"/>
                <a:gd name="T35" fmla="*/ 30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39" h="130">
                  <a:moveTo>
                    <a:pt x="73" y="130"/>
                  </a:moveTo>
                  <a:cubicBezTo>
                    <a:pt x="62" y="130"/>
                    <a:pt x="51" y="127"/>
                    <a:pt x="41" y="121"/>
                  </a:cubicBezTo>
                  <a:cubicBezTo>
                    <a:pt x="10" y="103"/>
                    <a:pt x="0" y="64"/>
                    <a:pt x="18" y="33"/>
                  </a:cubicBezTo>
                  <a:cubicBezTo>
                    <a:pt x="27" y="19"/>
                    <a:pt x="41" y="8"/>
                    <a:pt x="58" y="4"/>
                  </a:cubicBezTo>
                  <a:cubicBezTo>
                    <a:pt x="74" y="0"/>
                    <a:pt x="91" y="3"/>
                    <a:pt x="106" y="11"/>
                  </a:cubicBezTo>
                  <a:cubicBezTo>
                    <a:pt x="121" y="20"/>
                    <a:pt x="131" y="34"/>
                    <a:pt x="135" y="51"/>
                  </a:cubicBezTo>
                  <a:cubicBezTo>
                    <a:pt x="139" y="67"/>
                    <a:pt x="137" y="84"/>
                    <a:pt x="128" y="99"/>
                  </a:cubicBezTo>
                  <a:cubicBezTo>
                    <a:pt x="119" y="113"/>
                    <a:pt x="105" y="124"/>
                    <a:pt x="89" y="128"/>
                  </a:cubicBezTo>
                  <a:cubicBezTo>
                    <a:pt x="84" y="129"/>
                    <a:pt x="78" y="130"/>
                    <a:pt x="73" y="130"/>
                  </a:cubicBezTo>
                  <a:close/>
                  <a:moveTo>
                    <a:pt x="73" y="30"/>
                  </a:moveTo>
                  <a:cubicBezTo>
                    <a:pt x="70" y="30"/>
                    <a:pt x="67" y="30"/>
                    <a:pt x="64" y="31"/>
                  </a:cubicBezTo>
                  <a:cubicBezTo>
                    <a:pt x="55" y="33"/>
                    <a:pt x="47" y="39"/>
                    <a:pt x="42" y="48"/>
                  </a:cubicBezTo>
                  <a:cubicBezTo>
                    <a:pt x="37" y="56"/>
                    <a:pt x="36" y="66"/>
                    <a:pt x="38" y="75"/>
                  </a:cubicBezTo>
                  <a:cubicBezTo>
                    <a:pt x="41" y="84"/>
                    <a:pt x="46" y="92"/>
                    <a:pt x="55" y="97"/>
                  </a:cubicBezTo>
                  <a:cubicBezTo>
                    <a:pt x="72" y="107"/>
                    <a:pt x="94" y="102"/>
                    <a:pt x="104" y="85"/>
                  </a:cubicBezTo>
                  <a:cubicBezTo>
                    <a:pt x="109" y="76"/>
                    <a:pt x="111" y="67"/>
                    <a:pt x="108" y="57"/>
                  </a:cubicBezTo>
                  <a:cubicBezTo>
                    <a:pt x="106" y="48"/>
                    <a:pt x="100" y="40"/>
                    <a:pt x="92" y="35"/>
                  </a:cubicBezTo>
                  <a:cubicBezTo>
                    <a:pt x="86" y="32"/>
                    <a:pt x="80" y="30"/>
                    <a:pt x="73" y="3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35" tIns="41468" rIns="82935" bIns="41468" numCol="1" anchor="t" anchorCtr="0" compatLnSpc="1">
              <a:prstTxWarp prst="textNoShape">
                <a:avLst/>
              </a:prstTxWarp>
            </a:bodyPr>
            <a:lstStyle/>
            <a:p>
              <a:endParaRPr lang="de-DE" sz="1645">
                <a:latin typeface="Arial" panose="020B0604020202020204" pitchFamily="34" charset="0"/>
                <a:cs typeface="Arial" panose="020B0604020202020204" pitchFamily="34" charset="0"/>
              </a:endParaRPr>
            </a:p>
          </p:txBody>
        </p:sp>
        <p:sp>
          <p:nvSpPr>
            <p:cNvPr id="133" name="Freeform 38">
              <a:extLst>
                <a:ext uri="{FF2B5EF4-FFF2-40B4-BE49-F238E27FC236}">
                  <a16:creationId xmlns:a16="http://schemas.microsoft.com/office/drawing/2014/main" id="{5F9484C1-574E-4455-8895-1FA2E6CEE00B}"/>
                </a:ext>
              </a:extLst>
            </p:cNvPr>
            <p:cNvSpPr>
              <a:spLocks/>
            </p:cNvSpPr>
            <p:nvPr/>
          </p:nvSpPr>
          <p:spPr bwMode="auto">
            <a:xfrm>
              <a:off x="-1208088" y="6221413"/>
              <a:ext cx="46038" cy="219075"/>
            </a:xfrm>
            <a:custGeom>
              <a:avLst/>
              <a:gdLst>
                <a:gd name="T0" fmla="*/ 14 w 28"/>
                <a:gd name="T1" fmla="*/ 135 h 135"/>
                <a:gd name="T2" fmla="*/ 0 w 28"/>
                <a:gd name="T3" fmla="*/ 121 h 135"/>
                <a:gd name="T4" fmla="*/ 0 w 28"/>
                <a:gd name="T5" fmla="*/ 14 h 135"/>
                <a:gd name="T6" fmla="*/ 14 w 28"/>
                <a:gd name="T7" fmla="*/ 0 h 135"/>
                <a:gd name="T8" fmla="*/ 28 w 28"/>
                <a:gd name="T9" fmla="*/ 14 h 135"/>
                <a:gd name="T10" fmla="*/ 28 w 28"/>
                <a:gd name="T11" fmla="*/ 121 h 135"/>
                <a:gd name="T12" fmla="*/ 14 w 28"/>
                <a:gd name="T13" fmla="*/ 135 h 135"/>
              </a:gdLst>
              <a:ahLst/>
              <a:cxnLst>
                <a:cxn ang="0">
                  <a:pos x="T0" y="T1"/>
                </a:cxn>
                <a:cxn ang="0">
                  <a:pos x="T2" y="T3"/>
                </a:cxn>
                <a:cxn ang="0">
                  <a:pos x="T4" y="T5"/>
                </a:cxn>
                <a:cxn ang="0">
                  <a:pos x="T6" y="T7"/>
                </a:cxn>
                <a:cxn ang="0">
                  <a:pos x="T8" y="T9"/>
                </a:cxn>
                <a:cxn ang="0">
                  <a:pos x="T10" y="T11"/>
                </a:cxn>
                <a:cxn ang="0">
                  <a:pos x="T12" y="T13"/>
                </a:cxn>
              </a:cxnLst>
              <a:rect l="0" t="0" r="r" b="b"/>
              <a:pathLst>
                <a:path w="28" h="135">
                  <a:moveTo>
                    <a:pt x="14" y="135"/>
                  </a:moveTo>
                  <a:cubicBezTo>
                    <a:pt x="7" y="135"/>
                    <a:pt x="0" y="129"/>
                    <a:pt x="0" y="121"/>
                  </a:cubicBezTo>
                  <a:cubicBezTo>
                    <a:pt x="0" y="14"/>
                    <a:pt x="0" y="14"/>
                    <a:pt x="0" y="14"/>
                  </a:cubicBezTo>
                  <a:cubicBezTo>
                    <a:pt x="0" y="6"/>
                    <a:pt x="7" y="0"/>
                    <a:pt x="14" y="0"/>
                  </a:cubicBezTo>
                  <a:cubicBezTo>
                    <a:pt x="22" y="0"/>
                    <a:pt x="28" y="6"/>
                    <a:pt x="28" y="14"/>
                  </a:cubicBezTo>
                  <a:cubicBezTo>
                    <a:pt x="28" y="121"/>
                    <a:pt x="28" y="121"/>
                    <a:pt x="28" y="121"/>
                  </a:cubicBezTo>
                  <a:cubicBezTo>
                    <a:pt x="28" y="129"/>
                    <a:pt x="22" y="135"/>
                    <a:pt x="14" y="13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35" tIns="41468" rIns="82935" bIns="41468" numCol="1" anchor="t" anchorCtr="0" compatLnSpc="1">
              <a:prstTxWarp prst="textNoShape">
                <a:avLst/>
              </a:prstTxWarp>
            </a:bodyPr>
            <a:lstStyle/>
            <a:p>
              <a:endParaRPr lang="de-DE" sz="1645">
                <a:latin typeface="Arial" panose="020B0604020202020204" pitchFamily="34" charset="0"/>
                <a:cs typeface="Arial" panose="020B0604020202020204" pitchFamily="34" charset="0"/>
              </a:endParaRPr>
            </a:p>
          </p:txBody>
        </p:sp>
        <p:sp>
          <p:nvSpPr>
            <p:cNvPr id="134" name="Freeform 39">
              <a:extLst>
                <a:ext uri="{FF2B5EF4-FFF2-40B4-BE49-F238E27FC236}">
                  <a16:creationId xmlns:a16="http://schemas.microsoft.com/office/drawing/2014/main" id="{C60E3C75-DF38-40D2-ADA0-DC5F27A9329C}"/>
                </a:ext>
              </a:extLst>
            </p:cNvPr>
            <p:cNvSpPr>
              <a:spLocks/>
            </p:cNvSpPr>
            <p:nvPr/>
          </p:nvSpPr>
          <p:spPr bwMode="auto">
            <a:xfrm>
              <a:off x="-1208088" y="5059363"/>
              <a:ext cx="46038" cy="219075"/>
            </a:xfrm>
            <a:custGeom>
              <a:avLst/>
              <a:gdLst>
                <a:gd name="T0" fmla="*/ 14 w 28"/>
                <a:gd name="T1" fmla="*/ 135 h 135"/>
                <a:gd name="T2" fmla="*/ 0 w 28"/>
                <a:gd name="T3" fmla="*/ 121 h 135"/>
                <a:gd name="T4" fmla="*/ 0 w 28"/>
                <a:gd name="T5" fmla="*/ 14 h 135"/>
                <a:gd name="T6" fmla="*/ 14 w 28"/>
                <a:gd name="T7" fmla="*/ 0 h 135"/>
                <a:gd name="T8" fmla="*/ 28 w 28"/>
                <a:gd name="T9" fmla="*/ 14 h 135"/>
                <a:gd name="T10" fmla="*/ 28 w 28"/>
                <a:gd name="T11" fmla="*/ 121 h 135"/>
                <a:gd name="T12" fmla="*/ 14 w 28"/>
                <a:gd name="T13" fmla="*/ 135 h 135"/>
              </a:gdLst>
              <a:ahLst/>
              <a:cxnLst>
                <a:cxn ang="0">
                  <a:pos x="T0" y="T1"/>
                </a:cxn>
                <a:cxn ang="0">
                  <a:pos x="T2" y="T3"/>
                </a:cxn>
                <a:cxn ang="0">
                  <a:pos x="T4" y="T5"/>
                </a:cxn>
                <a:cxn ang="0">
                  <a:pos x="T6" y="T7"/>
                </a:cxn>
                <a:cxn ang="0">
                  <a:pos x="T8" y="T9"/>
                </a:cxn>
                <a:cxn ang="0">
                  <a:pos x="T10" y="T11"/>
                </a:cxn>
                <a:cxn ang="0">
                  <a:pos x="T12" y="T13"/>
                </a:cxn>
              </a:cxnLst>
              <a:rect l="0" t="0" r="r" b="b"/>
              <a:pathLst>
                <a:path w="28" h="135">
                  <a:moveTo>
                    <a:pt x="14" y="135"/>
                  </a:moveTo>
                  <a:cubicBezTo>
                    <a:pt x="7" y="135"/>
                    <a:pt x="0" y="129"/>
                    <a:pt x="0" y="121"/>
                  </a:cubicBezTo>
                  <a:cubicBezTo>
                    <a:pt x="0" y="14"/>
                    <a:pt x="0" y="14"/>
                    <a:pt x="0" y="14"/>
                  </a:cubicBezTo>
                  <a:cubicBezTo>
                    <a:pt x="0" y="6"/>
                    <a:pt x="7" y="0"/>
                    <a:pt x="14" y="0"/>
                  </a:cubicBezTo>
                  <a:cubicBezTo>
                    <a:pt x="22" y="0"/>
                    <a:pt x="28" y="6"/>
                    <a:pt x="28" y="14"/>
                  </a:cubicBezTo>
                  <a:cubicBezTo>
                    <a:pt x="28" y="121"/>
                    <a:pt x="28" y="121"/>
                    <a:pt x="28" y="121"/>
                  </a:cubicBezTo>
                  <a:cubicBezTo>
                    <a:pt x="28" y="129"/>
                    <a:pt x="22" y="135"/>
                    <a:pt x="14" y="13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35" tIns="41468" rIns="82935" bIns="41468" numCol="1" anchor="t" anchorCtr="0" compatLnSpc="1">
              <a:prstTxWarp prst="textNoShape">
                <a:avLst/>
              </a:prstTxWarp>
            </a:bodyPr>
            <a:lstStyle/>
            <a:p>
              <a:endParaRPr lang="de-DE" sz="1645">
                <a:latin typeface="Arial" panose="020B0604020202020204" pitchFamily="34" charset="0"/>
                <a:cs typeface="Arial" panose="020B0604020202020204" pitchFamily="34" charset="0"/>
              </a:endParaRPr>
            </a:p>
          </p:txBody>
        </p:sp>
        <p:sp>
          <p:nvSpPr>
            <p:cNvPr id="135" name="Freeform 40">
              <a:extLst>
                <a:ext uri="{FF2B5EF4-FFF2-40B4-BE49-F238E27FC236}">
                  <a16:creationId xmlns:a16="http://schemas.microsoft.com/office/drawing/2014/main" id="{5476D475-82B3-44EC-A26F-FA7AEEC94DD7}"/>
                </a:ext>
              </a:extLst>
            </p:cNvPr>
            <p:cNvSpPr>
              <a:spLocks/>
            </p:cNvSpPr>
            <p:nvPr/>
          </p:nvSpPr>
          <p:spPr bwMode="auto">
            <a:xfrm>
              <a:off x="-1822451" y="5378450"/>
              <a:ext cx="201613" cy="136525"/>
            </a:xfrm>
            <a:custGeom>
              <a:avLst/>
              <a:gdLst>
                <a:gd name="T0" fmla="*/ 108 w 124"/>
                <a:gd name="T1" fmla="*/ 84 h 84"/>
                <a:gd name="T2" fmla="*/ 101 w 124"/>
                <a:gd name="T3" fmla="*/ 82 h 84"/>
                <a:gd name="T4" fmla="*/ 9 w 124"/>
                <a:gd name="T5" fmla="*/ 27 h 84"/>
                <a:gd name="T6" fmla="*/ 4 w 124"/>
                <a:gd name="T7" fmla="*/ 9 h 84"/>
                <a:gd name="T8" fmla="*/ 23 w 124"/>
                <a:gd name="T9" fmla="*/ 4 h 84"/>
                <a:gd name="T10" fmla="*/ 115 w 124"/>
                <a:gd name="T11" fmla="*/ 59 h 84"/>
                <a:gd name="T12" fmla="*/ 120 w 124"/>
                <a:gd name="T13" fmla="*/ 78 h 84"/>
                <a:gd name="T14" fmla="*/ 108 w 124"/>
                <a:gd name="T15" fmla="*/ 84 h 8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4" h="84">
                  <a:moveTo>
                    <a:pt x="108" y="84"/>
                  </a:moveTo>
                  <a:cubicBezTo>
                    <a:pt x="106" y="84"/>
                    <a:pt x="104" y="84"/>
                    <a:pt x="101" y="82"/>
                  </a:cubicBezTo>
                  <a:cubicBezTo>
                    <a:pt x="9" y="27"/>
                    <a:pt x="9" y="27"/>
                    <a:pt x="9" y="27"/>
                  </a:cubicBezTo>
                  <a:cubicBezTo>
                    <a:pt x="3" y="24"/>
                    <a:pt x="0" y="15"/>
                    <a:pt x="4" y="9"/>
                  </a:cubicBezTo>
                  <a:cubicBezTo>
                    <a:pt x="8" y="2"/>
                    <a:pt x="17" y="0"/>
                    <a:pt x="23" y="4"/>
                  </a:cubicBezTo>
                  <a:cubicBezTo>
                    <a:pt x="115" y="59"/>
                    <a:pt x="115" y="59"/>
                    <a:pt x="115" y="59"/>
                  </a:cubicBezTo>
                  <a:cubicBezTo>
                    <a:pt x="122" y="63"/>
                    <a:pt x="124" y="71"/>
                    <a:pt x="120" y="78"/>
                  </a:cubicBezTo>
                  <a:cubicBezTo>
                    <a:pt x="118" y="82"/>
                    <a:pt x="113" y="84"/>
                    <a:pt x="108" y="8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35" tIns="41468" rIns="82935" bIns="41468" numCol="1" anchor="t" anchorCtr="0" compatLnSpc="1">
              <a:prstTxWarp prst="textNoShape">
                <a:avLst/>
              </a:prstTxWarp>
            </a:bodyPr>
            <a:lstStyle/>
            <a:p>
              <a:endParaRPr lang="de-DE" sz="1645">
                <a:latin typeface="Arial" panose="020B0604020202020204" pitchFamily="34" charset="0"/>
                <a:cs typeface="Arial" panose="020B0604020202020204" pitchFamily="34" charset="0"/>
              </a:endParaRPr>
            </a:p>
          </p:txBody>
        </p:sp>
        <p:sp>
          <p:nvSpPr>
            <p:cNvPr id="136" name="Freeform 41">
              <a:extLst>
                <a:ext uri="{FF2B5EF4-FFF2-40B4-BE49-F238E27FC236}">
                  <a16:creationId xmlns:a16="http://schemas.microsoft.com/office/drawing/2014/main" id="{7B42819D-9E5C-47AC-92C6-B499079B6FE5}"/>
                </a:ext>
              </a:extLst>
            </p:cNvPr>
            <p:cNvSpPr>
              <a:spLocks/>
            </p:cNvSpPr>
            <p:nvPr/>
          </p:nvSpPr>
          <p:spPr bwMode="auto">
            <a:xfrm>
              <a:off x="-823913" y="5973763"/>
              <a:ext cx="201613" cy="138112"/>
            </a:xfrm>
            <a:custGeom>
              <a:avLst/>
              <a:gdLst>
                <a:gd name="T0" fmla="*/ 108 w 124"/>
                <a:gd name="T1" fmla="*/ 85 h 85"/>
                <a:gd name="T2" fmla="*/ 101 w 124"/>
                <a:gd name="T3" fmla="*/ 83 h 85"/>
                <a:gd name="T4" fmla="*/ 9 w 124"/>
                <a:gd name="T5" fmla="*/ 28 h 85"/>
                <a:gd name="T6" fmla="*/ 4 w 124"/>
                <a:gd name="T7" fmla="*/ 9 h 85"/>
                <a:gd name="T8" fmla="*/ 23 w 124"/>
                <a:gd name="T9" fmla="*/ 4 h 85"/>
                <a:gd name="T10" fmla="*/ 115 w 124"/>
                <a:gd name="T11" fmla="*/ 59 h 85"/>
                <a:gd name="T12" fmla="*/ 120 w 124"/>
                <a:gd name="T13" fmla="*/ 78 h 85"/>
                <a:gd name="T14" fmla="*/ 108 w 124"/>
                <a:gd name="T15" fmla="*/ 85 h 8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4" h="85">
                  <a:moveTo>
                    <a:pt x="108" y="85"/>
                  </a:moveTo>
                  <a:cubicBezTo>
                    <a:pt x="106" y="85"/>
                    <a:pt x="103" y="84"/>
                    <a:pt x="101" y="83"/>
                  </a:cubicBezTo>
                  <a:cubicBezTo>
                    <a:pt x="9" y="28"/>
                    <a:pt x="9" y="28"/>
                    <a:pt x="9" y="28"/>
                  </a:cubicBezTo>
                  <a:cubicBezTo>
                    <a:pt x="2" y="24"/>
                    <a:pt x="0" y="16"/>
                    <a:pt x="4" y="9"/>
                  </a:cubicBezTo>
                  <a:cubicBezTo>
                    <a:pt x="8" y="2"/>
                    <a:pt x="16" y="0"/>
                    <a:pt x="23" y="4"/>
                  </a:cubicBezTo>
                  <a:cubicBezTo>
                    <a:pt x="115" y="59"/>
                    <a:pt x="115" y="59"/>
                    <a:pt x="115" y="59"/>
                  </a:cubicBezTo>
                  <a:cubicBezTo>
                    <a:pt x="122" y="63"/>
                    <a:pt x="124" y="72"/>
                    <a:pt x="120" y="78"/>
                  </a:cubicBezTo>
                  <a:cubicBezTo>
                    <a:pt x="117" y="83"/>
                    <a:pt x="113" y="85"/>
                    <a:pt x="108" y="8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35" tIns="41468" rIns="82935" bIns="41468" numCol="1" anchor="t" anchorCtr="0" compatLnSpc="1">
              <a:prstTxWarp prst="textNoShape">
                <a:avLst/>
              </a:prstTxWarp>
            </a:bodyPr>
            <a:lstStyle/>
            <a:p>
              <a:endParaRPr lang="de-DE" sz="1645">
                <a:latin typeface="Arial" panose="020B0604020202020204" pitchFamily="34" charset="0"/>
                <a:cs typeface="Arial" panose="020B0604020202020204" pitchFamily="34" charset="0"/>
              </a:endParaRPr>
            </a:p>
          </p:txBody>
        </p:sp>
        <p:sp>
          <p:nvSpPr>
            <p:cNvPr id="137" name="Freeform 42">
              <a:extLst>
                <a:ext uri="{FF2B5EF4-FFF2-40B4-BE49-F238E27FC236}">
                  <a16:creationId xmlns:a16="http://schemas.microsoft.com/office/drawing/2014/main" id="{7E577FC4-1016-429D-9B8D-F65BF6634400}"/>
                </a:ext>
              </a:extLst>
            </p:cNvPr>
            <p:cNvSpPr>
              <a:spLocks/>
            </p:cNvSpPr>
            <p:nvPr/>
          </p:nvSpPr>
          <p:spPr bwMode="auto">
            <a:xfrm>
              <a:off x="-830263" y="5384800"/>
              <a:ext cx="200025" cy="136525"/>
            </a:xfrm>
            <a:custGeom>
              <a:avLst/>
              <a:gdLst>
                <a:gd name="T0" fmla="*/ 16 w 124"/>
                <a:gd name="T1" fmla="*/ 84 h 84"/>
                <a:gd name="T2" fmla="*/ 4 w 124"/>
                <a:gd name="T3" fmla="*/ 78 h 84"/>
                <a:gd name="T4" fmla="*/ 9 w 124"/>
                <a:gd name="T5" fmla="*/ 59 h 84"/>
                <a:gd name="T6" fmla="*/ 101 w 124"/>
                <a:gd name="T7" fmla="*/ 4 h 84"/>
                <a:gd name="T8" fmla="*/ 120 w 124"/>
                <a:gd name="T9" fmla="*/ 8 h 84"/>
                <a:gd name="T10" fmla="*/ 115 w 124"/>
                <a:gd name="T11" fmla="*/ 27 h 84"/>
                <a:gd name="T12" fmla="*/ 23 w 124"/>
                <a:gd name="T13" fmla="*/ 82 h 84"/>
                <a:gd name="T14" fmla="*/ 16 w 124"/>
                <a:gd name="T15" fmla="*/ 84 h 8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4" h="84">
                  <a:moveTo>
                    <a:pt x="16" y="84"/>
                  </a:moveTo>
                  <a:cubicBezTo>
                    <a:pt x="11" y="84"/>
                    <a:pt x="7" y="82"/>
                    <a:pt x="4" y="78"/>
                  </a:cubicBezTo>
                  <a:cubicBezTo>
                    <a:pt x="0" y="71"/>
                    <a:pt x="2" y="63"/>
                    <a:pt x="9" y="59"/>
                  </a:cubicBezTo>
                  <a:cubicBezTo>
                    <a:pt x="101" y="4"/>
                    <a:pt x="101" y="4"/>
                    <a:pt x="101" y="4"/>
                  </a:cubicBezTo>
                  <a:cubicBezTo>
                    <a:pt x="108" y="0"/>
                    <a:pt x="116" y="2"/>
                    <a:pt x="120" y="8"/>
                  </a:cubicBezTo>
                  <a:cubicBezTo>
                    <a:pt x="124" y="15"/>
                    <a:pt x="122" y="23"/>
                    <a:pt x="115" y="27"/>
                  </a:cubicBezTo>
                  <a:cubicBezTo>
                    <a:pt x="23" y="82"/>
                    <a:pt x="23" y="82"/>
                    <a:pt x="23" y="82"/>
                  </a:cubicBezTo>
                  <a:cubicBezTo>
                    <a:pt x="21" y="84"/>
                    <a:pt x="18" y="84"/>
                    <a:pt x="16" y="8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35" tIns="41468" rIns="82935" bIns="41468" numCol="1" anchor="t" anchorCtr="0" compatLnSpc="1">
              <a:prstTxWarp prst="textNoShape">
                <a:avLst/>
              </a:prstTxWarp>
            </a:bodyPr>
            <a:lstStyle/>
            <a:p>
              <a:endParaRPr lang="de-DE" sz="1645">
                <a:latin typeface="Arial" panose="020B0604020202020204" pitchFamily="34" charset="0"/>
                <a:cs typeface="Arial" panose="020B0604020202020204" pitchFamily="34" charset="0"/>
              </a:endParaRPr>
            </a:p>
          </p:txBody>
        </p:sp>
        <p:sp>
          <p:nvSpPr>
            <p:cNvPr id="138" name="Freeform 43">
              <a:extLst>
                <a:ext uri="{FF2B5EF4-FFF2-40B4-BE49-F238E27FC236}">
                  <a16:creationId xmlns:a16="http://schemas.microsoft.com/office/drawing/2014/main" id="{53A48EA6-BD38-473C-AF39-5EA9181C5967}"/>
                </a:ext>
              </a:extLst>
            </p:cNvPr>
            <p:cNvSpPr>
              <a:spLocks/>
            </p:cNvSpPr>
            <p:nvPr/>
          </p:nvSpPr>
          <p:spPr bwMode="auto">
            <a:xfrm>
              <a:off x="-1827213" y="5980113"/>
              <a:ext cx="200025" cy="138112"/>
            </a:xfrm>
            <a:custGeom>
              <a:avLst/>
              <a:gdLst>
                <a:gd name="T0" fmla="*/ 15 w 123"/>
                <a:gd name="T1" fmla="*/ 85 h 85"/>
                <a:gd name="T2" fmla="*/ 4 w 123"/>
                <a:gd name="T3" fmla="*/ 78 h 85"/>
                <a:gd name="T4" fmla="*/ 8 w 123"/>
                <a:gd name="T5" fmla="*/ 59 h 85"/>
                <a:gd name="T6" fmla="*/ 100 w 123"/>
                <a:gd name="T7" fmla="*/ 4 h 85"/>
                <a:gd name="T8" fmla="*/ 119 w 123"/>
                <a:gd name="T9" fmla="*/ 9 h 85"/>
                <a:gd name="T10" fmla="*/ 115 w 123"/>
                <a:gd name="T11" fmla="*/ 28 h 85"/>
                <a:gd name="T12" fmla="*/ 22 w 123"/>
                <a:gd name="T13" fmla="*/ 83 h 85"/>
                <a:gd name="T14" fmla="*/ 15 w 123"/>
                <a:gd name="T15" fmla="*/ 85 h 8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3" h="85">
                  <a:moveTo>
                    <a:pt x="15" y="85"/>
                  </a:moveTo>
                  <a:cubicBezTo>
                    <a:pt x="11" y="85"/>
                    <a:pt x="6" y="82"/>
                    <a:pt x="4" y="78"/>
                  </a:cubicBezTo>
                  <a:cubicBezTo>
                    <a:pt x="0" y="71"/>
                    <a:pt x="2" y="63"/>
                    <a:pt x="8" y="59"/>
                  </a:cubicBezTo>
                  <a:cubicBezTo>
                    <a:pt x="100" y="4"/>
                    <a:pt x="100" y="4"/>
                    <a:pt x="100" y="4"/>
                  </a:cubicBezTo>
                  <a:cubicBezTo>
                    <a:pt x="107" y="0"/>
                    <a:pt x="116" y="2"/>
                    <a:pt x="119" y="9"/>
                  </a:cubicBezTo>
                  <a:cubicBezTo>
                    <a:pt x="123" y="15"/>
                    <a:pt x="121" y="24"/>
                    <a:pt x="115" y="28"/>
                  </a:cubicBezTo>
                  <a:cubicBezTo>
                    <a:pt x="22" y="83"/>
                    <a:pt x="22" y="83"/>
                    <a:pt x="22" y="83"/>
                  </a:cubicBezTo>
                  <a:cubicBezTo>
                    <a:pt x="20" y="84"/>
                    <a:pt x="18" y="85"/>
                    <a:pt x="15" y="8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35" tIns="41468" rIns="82935" bIns="41468" numCol="1" anchor="t" anchorCtr="0" compatLnSpc="1">
              <a:prstTxWarp prst="textNoShape">
                <a:avLst/>
              </a:prstTxWarp>
            </a:bodyPr>
            <a:lstStyle/>
            <a:p>
              <a:endParaRPr lang="de-DE" sz="1645">
                <a:latin typeface="Arial" panose="020B0604020202020204" pitchFamily="34" charset="0"/>
                <a:cs typeface="Arial" panose="020B0604020202020204" pitchFamily="34" charset="0"/>
              </a:endParaRPr>
            </a:p>
          </p:txBody>
        </p:sp>
        <p:sp>
          <p:nvSpPr>
            <p:cNvPr id="139" name="Freeform 44">
              <a:extLst>
                <a:ext uri="{FF2B5EF4-FFF2-40B4-BE49-F238E27FC236}">
                  <a16:creationId xmlns:a16="http://schemas.microsoft.com/office/drawing/2014/main" id="{CD1DE3DC-5BDB-48DC-B179-4E60A5E87E5E}"/>
                </a:ext>
              </a:extLst>
            </p:cNvPr>
            <p:cNvSpPr>
              <a:spLocks noEditPoints="1"/>
            </p:cNvSpPr>
            <p:nvPr/>
          </p:nvSpPr>
          <p:spPr bwMode="auto">
            <a:xfrm>
              <a:off x="-2009776" y="5454650"/>
              <a:ext cx="46038" cy="604837"/>
            </a:xfrm>
            <a:custGeom>
              <a:avLst/>
              <a:gdLst>
                <a:gd name="T0" fmla="*/ 14 w 28"/>
                <a:gd name="T1" fmla="*/ 373 h 373"/>
                <a:gd name="T2" fmla="*/ 1 w 28"/>
                <a:gd name="T3" fmla="*/ 359 h 373"/>
                <a:gd name="T4" fmla="*/ 1 w 28"/>
                <a:gd name="T5" fmla="*/ 359 h 373"/>
                <a:gd name="T6" fmla="*/ 14 w 28"/>
                <a:gd name="T7" fmla="*/ 345 h 373"/>
                <a:gd name="T8" fmla="*/ 28 w 28"/>
                <a:gd name="T9" fmla="*/ 359 h 373"/>
                <a:gd name="T10" fmla="*/ 14 w 28"/>
                <a:gd name="T11" fmla="*/ 373 h 373"/>
                <a:gd name="T12" fmla="*/ 14 w 28"/>
                <a:gd name="T13" fmla="*/ 315 h 373"/>
                <a:gd name="T14" fmla="*/ 1 w 28"/>
                <a:gd name="T15" fmla="*/ 302 h 373"/>
                <a:gd name="T16" fmla="*/ 1 w 28"/>
                <a:gd name="T17" fmla="*/ 302 h 373"/>
                <a:gd name="T18" fmla="*/ 14 w 28"/>
                <a:gd name="T19" fmla="*/ 288 h 373"/>
                <a:gd name="T20" fmla="*/ 28 w 28"/>
                <a:gd name="T21" fmla="*/ 302 h 373"/>
                <a:gd name="T22" fmla="*/ 14 w 28"/>
                <a:gd name="T23" fmla="*/ 315 h 373"/>
                <a:gd name="T24" fmla="*/ 14 w 28"/>
                <a:gd name="T25" fmla="*/ 258 h 373"/>
                <a:gd name="T26" fmla="*/ 0 w 28"/>
                <a:gd name="T27" fmla="*/ 244 h 373"/>
                <a:gd name="T28" fmla="*/ 0 w 28"/>
                <a:gd name="T29" fmla="*/ 244 h 373"/>
                <a:gd name="T30" fmla="*/ 14 w 28"/>
                <a:gd name="T31" fmla="*/ 230 h 373"/>
                <a:gd name="T32" fmla="*/ 28 w 28"/>
                <a:gd name="T33" fmla="*/ 244 h 373"/>
                <a:gd name="T34" fmla="*/ 14 w 28"/>
                <a:gd name="T35" fmla="*/ 258 h 373"/>
                <a:gd name="T36" fmla="*/ 14 w 28"/>
                <a:gd name="T37" fmla="*/ 200 h 373"/>
                <a:gd name="T38" fmla="*/ 0 w 28"/>
                <a:gd name="T39" fmla="*/ 186 h 373"/>
                <a:gd name="T40" fmla="*/ 0 w 28"/>
                <a:gd name="T41" fmla="*/ 186 h 373"/>
                <a:gd name="T42" fmla="*/ 14 w 28"/>
                <a:gd name="T43" fmla="*/ 173 h 373"/>
                <a:gd name="T44" fmla="*/ 28 w 28"/>
                <a:gd name="T45" fmla="*/ 186 h 373"/>
                <a:gd name="T46" fmla="*/ 14 w 28"/>
                <a:gd name="T47" fmla="*/ 200 h 373"/>
                <a:gd name="T48" fmla="*/ 14 w 28"/>
                <a:gd name="T49" fmla="*/ 143 h 373"/>
                <a:gd name="T50" fmla="*/ 0 w 28"/>
                <a:gd name="T51" fmla="*/ 129 h 373"/>
                <a:gd name="T52" fmla="*/ 0 w 28"/>
                <a:gd name="T53" fmla="*/ 129 h 373"/>
                <a:gd name="T54" fmla="*/ 14 w 28"/>
                <a:gd name="T55" fmla="*/ 115 h 373"/>
                <a:gd name="T56" fmla="*/ 28 w 28"/>
                <a:gd name="T57" fmla="*/ 129 h 373"/>
                <a:gd name="T58" fmla="*/ 14 w 28"/>
                <a:gd name="T59" fmla="*/ 143 h 373"/>
                <a:gd name="T60" fmla="*/ 14 w 28"/>
                <a:gd name="T61" fmla="*/ 85 h 373"/>
                <a:gd name="T62" fmla="*/ 0 w 28"/>
                <a:gd name="T63" fmla="*/ 71 h 373"/>
                <a:gd name="T64" fmla="*/ 0 w 28"/>
                <a:gd name="T65" fmla="*/ 71 h 373"/>
                <a:gd name="T66" fmla="*/ 14 w 28"/>
                <a:gd name="T67" fmla="*/ 57 h 373"/>
                <a:gd name="T68" fmla="*/ 28 w 28"/>
                <a:gd name="T69" fmla="*/ 71 h 373"/>
                <a:gd name="T70" fmla="*/ 14 w 28"/>
                <a:gd name="T71" fmla="*/ 85 h 373"/>
                <a:gd name="T72" fmla="*/ 14 w 28"/>
                <a:gd name="T73" fmla="*/ 27 h 373"/>
                <a:gd name="T74" fmla="*/ 0 w 28"/>
                <a:gd name="T75" fmla="*/ 14 h 373"/>
                <a:gd name="T76" fmla="*/ 0 w 28"/>
                <a:gd name="T77" fmla="*/ 13 h 373"/>
                <a:gd name="T78" fmla="*/ 14 w 28"/>
                <a:gd name="T79" fmla="*/ 0 h 373"/>
                <a:gd name="T80" fmla="*/ 27 w 28"/>
                <a:gd name="T81" fmla="*/ 13 h 373"/>
                <a:gd name="T82" fmla="*/ 14 w 28"/>
                <a:gd name="T83" fmla="*/ 27 h 3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8" h="373">
                  <a:moveTo>
                    <a:pt x="14" y="373"/>
                  </a:moveTo>
                  <a:cubicBezTo>
                    <a:pt x="7" y="373"/>
                    <a:pt x="1" y="367"/>
                    <a:pt x="1" y="359"/>
                  </a:cubicBezTo>
                  <a:cubicBezTo>
                    <a:pt x="1" y="359"/>
                    <a:pt x="1" y="359"/>
                    <a:pt x="1" y="359"/>
                  </a:cubicBezTo>
                  <a:cubicBezTo>
                    <a:pt x="1" y="352"/>
                    <a:pt x="7" y="345"/>
                    <a:pt x="14" y="345"/>
                  </a:cubicBezTo>
                  <a:cubicBezTo>
                    <a:pt x="22" y="345"/>
                    <a:pt x="28" y="352"/>
                    <a:pt x="28" y="359"/>
                  </a:cubicBezTo>
                  <a:cubicBezTo>
                    <a:pt x="28" y="367"/>
                    <a:pt x="22" y="373"/>
                    <a:pt x="14" y="373"/>
                  </a:cubicBezTo>
                  <a:close/>
                  <a:moveTo>
                    <a:pt x="14" y="315"/>
                  </a:moveTo>
                  <a:cubicBezTo>
                    <a:pt x="7" y="315"/>
                    <a:pt x="1" y="309"/>
                    <a:pt x="1" y="302"/>
                  </a:cubicBezTo>
                  <a:cubicBezTo>
                    <a:pt x="1" y="302"/>
                    <a:pt x="1" y="302"/>
                    <a:pt x="1" y="302"/>
                  </a:cubicBezTo>
                  <a:cubicBezTo>
                    <a:pt x="1" y="294"/>
                    <a:pt x="7" y="288"/>
                    <a:pt x="14" y="288"/>
                  </a:cubicBezTo>
                  <a:cubicBezTo>
                    <a:pt x="22" y="288"/>
                    <a:pt x="28" y="294"/>
                    <a:pt x="28" y="302"/>
                  </a:cubicBezTo>
                  <a:cubicBezTo>
                    <a:pt x="28" y="309"/>
                    <a:pt x="22" y="315"/>
                    <a:pt x="14" y="315"/>
                  </a:cubicBezTo>
                  <a:close/>
                  <a:moveTo>
                    <a:pt x="14" y="258"/>
                  </a:moveTo>
                  <a:cubicBezTo>
                    <a:pt x="7" y="258"/>
                    <a:pt x="0" y="252"/>
                    <a:pt x="0" y="244"/>
                  </a:cubicBezTo>
                  <a:cubicBezTo>
                    <a:pt x="0" y="244"/>
                    <a:pt x="0" y="244"/>
                    <a:pt x="0" y="244"/>
                  </a:cubicBezTo>
                  <a:cubicBezTo>
                    <a:pt x="0" y="236"/>
                    <a:pt x="7" y="230"/>
                    <a:pt x="14" y="230"/>
                  </a:cubicBezTo>
                  <a:cubicBezTo>
                    <a:pt x="22" y="230"/>
                    <a:pt x="28" y="236"/>
                    <a:pt x="28" y="244"/>
                  </a:cubicBezTo>
                  <a:cubicBezTo>
                    <a:pt x="28" y="252"/>
                    <a:pt x="22" y="258"/>
                    <a:pt x="14" y="258"/>
                  </a:cubicBezTo>
                  <a:close/>
                  <a:moveTo>
                    <a:pt x="14" y="200"/>
                  </a:moveTo>
                  <a:cubicBezTo>
                    <a:pt x="6" y="200"/>
                    <a:pt x="0" y="194"/>
                    <a:pt x="0" y="186"/>
                  </a:cubicBezTo>
                  <a:cubicBezTo>
                    <a:pt x="0" y="186"/>
                    <a:pt x="0" y="186"/>
                    <a:pt x="0" y="186"/>
                  </a:cubicBezTo>
                  <a:cubicBezTo>
                    <a:pt x="0" y="179"/>
                    <a:pt x="6" y="173"/>
                    <a:pt x="14" y="173"/>
                  </a:cubicBezTo>
                  <a:cubicBezTo>
                    <a:pt x="22" y="173"/>
                    <a:pt x="28" y="179"/>
                    <a:pt x="28" y="186"/>
                  </a:cubicBezTo>
                  <a:cubicBezTo>
                    <a:pt x="28" y="194"/>
                    <a:pt x="22" y="200"/>
                    <a:pt x="14" y="200"/>
                  </a:cubicBezTo>
                  <a:close/>
                  <a:moveTo>
                    <a:pt x="14" y="143"/>
                  </a:moveTo>
                  <a:cubicBezTo>
                    <a:pt x="6" y="143"/>
                    <a:pt x="0" y="136"/>
                    <a:pt x="0" y="129"/>
                  </a:cubicBezTo>
                  <a:cubicBezTo>
                    <a:pt x="0" y="129"/>
                    <a:pt x="0" y="129"/>
                    <a:pt x="0" y="129"/>
                  </a:cubicBezTo>
                  <a:cubicBezTo>
                    <a:pt x="0" y="121"/>
                    <a:pt x="6" y="115"/>
                    <a:pt x="14" y="115"/>
                  </a:cubicBezTo>
                  <a:cubicBezTo>
                    <a:pt x="22" y="115"/>
                    <a:pt x="28" y="121"/>
                    <a:pt x="28" y="129"/>
                  </a:cubicBezTo>
                  <a:cubicBezTo>
                    <a:pt x="28" y="136"/>
                    <a:pt x="22" y="143"/>
                    <a:pt x="14" y="143"/>
                  </a:cubicBezTo>
                  <a:close/>
                  <a:moveTo>
                    <a:pt x="14" y="85"/>
                  </a:moveTo>
                  <a:cubicBezTo>
                    <a:pt x="6" y="85"/>
                    <a:pt x="0" y="79"/>
                    <a:pt x="0" y="71"/>
                  </a:cubicBezTo>
                  <a:cubicBezTo>
                    <a:pt x="0" y="71"/>
                    <a:pt x="0" y="71"/>
                    <a:pt x="0" y="71"/>
                  </a:cubicBezTo>
                  <a:cubicBezTo>
                    <a:pt x="0" y="63"/>
                    <a:pt x="6" y="57"/>
                    <a:pt x="14" y="57"/>
                  </a:cubicBezTo>
                  <a:cubicBezTo>
                    <a:pt x="21" y="57"/>
                    <a:pt x="28" y="63"/>
                    <a:pt x="28" y="71"/>
                  </a:cubicBezTo>
                  <a:cubicBezTo>
                    <a:pt x="28" y="79"/>
                    <a:pt x="21" y="85"/>
                    <a:pt x="14" y="85"/>
                  </a:cubicBezTo>
                  <a:close/>
                  <a:moveTo>
                    <a:pt x="14" y="27"/>
                  </a:moveTo>
                  <a:cubicBezTo>
                    <a:pt x="6" y="27"/>
                    <a:pt x="0" y="21"/>
                    <a:pt x="0" y="14"/>
                  </a:cubicBezTo>
                  <a:cubicBezTo>
                    <a:pt x="0" y="13"/>
                    <a:pt x="0" y="13"/>
                    <a:pt x="0" y="13"/>
                  </a:cubicBezTo>
                  <a:cubicBezTo>
                    <a:pt x="0" y="6"/>
                    <a:pt x="6" y="0"/>
                    <a:pt x="14" y="0"/>
                  </a:cubicBezTo>
                  <a:cubicBezTo>
                    <a:pt x="21" y="0"/>
                    <a:pt x="27" y="6"/>
                    <a:pt x="27" y="13"/>
                  </a:cubicBezTo>
                  <a:cubicBezTo>
                    <a:pt x="27" y="21"/>
                    <a:pt x="21" y="27"/>
                    <a:pt x="14" y="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35" tIns="41468" rIns="82935" bIns="41468" numCol="1" anchor="t" anchorCtr="0" compatLnSpc="1">
              <a:prstTxWarp prst="textNoShape">
                <a:avLst/>
              </a:prstTxWarp>
            </a:bodyPr>
            <a:lstStyle/>
            <a:p>
              <a:endParaRPr lang="de-DE" sz="1645">
                <a:latin typeface="Arial" panose="020B0604020202020204" pitchFamily="34" charset="0"/>
                <a:cs typeface="Arial" panose="020B0604020202020204" pitchFamily="34" charset="0"/>
              </a:endParaRPr>
            </a:p>
          </p:txBody>
        </p:sp>
        <p:sp>
          <p:nvSpPr>
            <p:cNvPr id="140" name="Freeform 45">
              <a:extLst>
                <a:ext uri="{FF2B5EF4-FFF2-40B4-BE49-F238E27FC236}">
                  <a16:creationId xmlns:a16="http://schemas.microsoft.com/office/drawing/2014/main" id="{E627D2EC-4C0D-41A7-B43A-D0F843A8C85C}"/>
                </a:ext>
              </a:extLst>
            </p:cNvPr>
            <p:cNvSpPr>
              <a:spLocks noEditPoints="1"/>
            </p:cNvSpPr>
            <p:nvPr/>
          </p:nvSpPr>
          <p:spPr bwMode="auto">
            <a:xfrm>
              <a:off x="-1789113" y="6315075"/>
              <a:ext cx="455613" cy="282575"/>
            </a:xfrm>
            <a:custGeom>
              <a:avLst/>
              <a:gdLst>
                <a:gd name="T0" fmla="*/ 265 w 281"/>
                <a:gd name="T1" fmla="*/ 174 h 174"/>
                <a:gd name="T2" fmla="*/ 259 w 281"/>
                <a:gd name="T3" fmla="*/ 172 h 174"/>
                <a:gd name="T4" fmla="*/ 258 w 281"/>
                <a:gd name="T5" fmla="*/ 172 h 174"/>
                <a:gd name="T6" fmla="*/ 253 w 281"/>
                <a:gd name="T7" fmla="*/ 153 h 174"/>
                <a:gd name="T8" fmla="*/ 272 w 281"/>
                <a:gd name="T9" fmla="*/ 148 h 174"/>
                <a:gd name="T10" fmla="*/ 277 w 281"/>
                <a:gd name="T11" fmla="*/ 166 h 174"/>
                <a:gd name="T12" fmla="*/ 265 w 281"/>
                <a:gd name="T13" fmla="*/ 174 h 174"/>
                <a:gd name="T14" fmla="*/ 215 w 281"/>
                <a:gd name="T15" fmla="*/ 145 h 174"/>
                <a:gd name="T16" fmla="*/ 209 w 281"/>
                <a:gd name="T17" fmla="*/ 143 h 174"/>
                <a:gd name="T18" fmla="*/ 208 w 281"/>
                <a:gd name="T19" fmla="*/ 143 h 174"/>
                <a:gd name="T20" fmla="*/ 203 w 281"/>
                <a:gd name="T21" fmla="*/ 124 h 174"/>
                <a:gd name="T22" fmla="*/ 222 w 281"/>
                <a:gd name="T23" fmla="*/ 119 h 174"/>
                <a:gd name="T24" fmla="*/ 227 w 281"/>
                <a:gd name="T25" fmla="*/ 138 h 174"/>
                <a:gd name="T26" fmla="*/ 215 w 281"/>
                <a:gd name="T27" fmla="*/ 145 h 174"/>
                <a:gd name="T28" fmla="*/ 165 w 281"/>
                <a:gd name="T29" fmla="*/ 116 h 174"/>
                <a:gd name="T30" fmla="*/ 159 w 281"/>
                <a:gd name="T31" fmla="*/ 114 h 174"/>
                <a:gd name="T32" fmla="*/ 158 w 281"/>
                <a:gd name="T33" fmla="*/ 114 h 174"/>
                <a:gd name="T34" fmla="*/ 153 w 281"/>
                <a:gd name="T35" fmla="*/ 96 h 174"/>
                <a:gd name="T36" fmla="*/ 172 w 281"/>
                <a:gd name="T37" fmla="*/ 90 h 174"/>
                <a:gd name="T38" fmla="*/ 177 w 281"/>
                <a:gd name="T39" fmla="*/ 109 h 174"/>
                <a:gd name="T40" fmla="*/ 165 w 281"/>
                <a:gd name="T41" fmla="*/ 116 h 174"/>
                <a:gd name="T42" fmla="*/ 115 w 281"/>
                <a:gd name="T43" fmla="*/ 87 h 174"/>
                <a:gd name="T44" fmla="*/ 109 w 281"/>
                <a:gd name="T45" fmla="*/ 86 h 174"/>
                <a:gd name="T46" fmla="*/ 109 w 281"/>
                <a:gd name="T47" fmla="*/ 86 h 174"/>
                <a:gd name="T48" fmla="*/ 103 w 281"/>
                <a:gd name="T49" fmla="*/ 67 h 174"/>
                <a:gd name="T50" fmla="*/ 122 w 281"/>
                <a:gd name="T51" fmla="*/ 62 h 174"/>
                <a:gd name="T52" fmla="*/ 127 w 281"/>
                <a:gd name="T53" fmla="*/ 80 h 174"/>
                <a:gd name="T54" fmla="*/ 115 w 281"/>
                <a:gd name="T55" fmla="*/ 87 h 174"/>
                <a:gd name="T56" fmla="*/ 65 w 281"/>
                <a:gd name="T57" fmla="*/ 59 h 174"/>
                <a:gd name="T58" fmla="*/ 59 w 281"/>
                <a:gd name="T59" fmla="*/ 57 h 174"/>
                <a:gd name="T60" fmla="*/ 59 w 281"/>
                <a:gd name="T61" fmla="*/ 57 h 174"/>
                <a:gd name="T62" fmla="*/ 53 w 281"/>
                <a:gd name="T63" fmla="*/ 38 h 174"/>
                <a:gd name="T64" fmla="*/ 72 w 281"/>
                <a:gd name="T65" fmla="*/ 33 h 174"/>
                <a:gd name="T66" fmla="*/ 77 w 281"/>
                <a:gd name="T67" fmla="*/ 52 h 174"/>
                <a:gd name="T68" fmla="*/ 65 w 281"/>
                <a:gd name="T69" fmla="*/ 59 h 174"/>
                <a:gd name="T70" fmla="*/ 15 w 281"/>
                <a:gd name="T71" fmla="*/ 30 h 174"/>
                <a:gd name="T72" fmla="*/ 8 w 281"/>
                <a:gd name="T73" fmla="*/ 28 h 174"/>
                <a:gd name="T74" fmla="*/ 8 w 281"/>
                <a:gd name="T75" fmla="*/ 28 h 174"/>
                <a:gd name="T76" fmla="*/ 4 w 281"/>
                <a:gd name="T77" fmla="*/ 9 h 174"/>
                <a:gd name="T78" fmla="*/ 23 w 281"/>
                <a:gd name="T79" fmla="*/ 5 h 174"/>
                <a:gd name="T80" fmla="*/ 27 w 281"/>
                <a:gd name="T81" fmla="*/ 24 h 174"/>
                <a:gd name="T82" fmla="*/ 15 w 281"/>
                <a:gd name="T83" fmla="*/ 30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81" h="174">
                  <a:moveTo>
                    <a:pt x="265" y="174"/>
                  </a:moveTo>
                  <a:cubicBezTo>
                    <a:pt x="263" y="174"/>
                    <a:pt x="261" y="173"/>
                    <a:pt x="259" y="172"/>
                  </a:cubicBezTo>
                  <a:cubicBezTo>
                    <a:pt x="258" y="172"/>
                    <a:pt x="258" y="172"/>
                    <a:pt x="258" y="172"/>
                  </a:cubicBezTo>
                  <a:cubicBezTo>
                    <a:pt x="252" y="168"/>
                    <a:pt x="249" y="160"/>
                    <a:pt x="253" y="153"/>
                  </a:cubicBezTo>
                  <a:cubicBezTo>
                    <a:pt x="257" y="146"/>
                    <a:pt x="265" y="144"/>
                    <a:pt x="272" y="148"/>
                  </a:cubicBezTo>
                  <a:cubicBezTo>
                    <a:pt x="278" y="151"/>
                    <a:pt x="281" y="160"/>
                    <a:pt x="277" y="166"/>
                  </a:cubicBezTo>
                  <a:cubicBezTo>
                    <a:pt x="275" y="171"/>
                    <a:pt x="270" y="174"/>
                    <a:pt x="265" y="174"/>
                  </a:cubicBezTo>
                  <a:close/>
                  <a:moveTo>
                    <a:pt x="215" y="145"/>
                  </a:moveTo>
                  <a:cubicBezTo>
                    <a:pt x="213" y="145"/>
                    <a:pt x="211" y="144"/>
                    <a:pt x="209" y="143"/>
                  </a:cubicBezTo>
                  <a:cubicBezTo>
                    <a:pt x="208" y="143"/>
                    <a:pt x="208" y="143"/>
                    <a:pt x="208" y="143"/>
                  </a:cubicBezTo>
                  <a:cubicBezTo>
                    <a:pt x="202" y="139"/>
                    <a:pt x="199" y="131"/>
                    <a:pt x="203" y="124"/>
                  </a:cubicBezTo>
                  <a:cubicBezTo>
                    <a:pt x="207" y="118"/>
                    <a:pt x="215" y="115"/>
                    <a:pt x="222" y="119"/>
                  </a:cubicBezTo>
                  <a:cubicBezTo>
                    <a:pt x="229" y="123"/>
                    <a:pt x="231" y="131"/>
                    <a:pt x="227" y="138"/>
                  </a:cubicBezTo>
                  <a:cubicBezTo>
                    <a:pt x="225" y="142"/>
                    <a:pt x="220" y="145"/>
                    <a:pt x="215" y="145"/>
                  </a:cubicBezTo>
                  <a:close/>
                  <a:moveTo>
                    <a:pt x="165" y="116"/>
                  </a:moveTo>
                  <a:cubicBezTo>
                    <a:pt x="163" y="116"/>
                    <a:pt x="161" y="116"/>
                    <a:pt x="159" y="114"/>
                  </a:cubicBezTo>
                  <a:cubicBezTo>
                    <a:pt x="158" y="114"/>
                    <a:pt x="158" y="114"/>
                    <a:pt x="158" y="114"/>
                  </a:cubicBezTo>
                  <a:cubicBezTo>
                    <a:pt x="152" y="111"/>
                    <a:pt x="149" y="102"/>
                    <a:pt x="153" y="96"/>
                  </a:cubicBezTo>
                  <a:cubicBezTo>
                    <a:pt x="157" y="89"/>
                    <a:pt x="165" y="87"/>
                    <a:pt x="172" y="90"/>
                  </a:cubicBezTo>
                  <a:cubicBezTo>
                    <a:pt x="179" y="94"/>
                    <a:pt x="181" y="102"/>
                    <a:pt x="177" y="109"/>
                  </a:cubicBezTo>
                  <a:cubicBezTo>
                    <a:pt x="175" y="114"/>
                    <a:pt x="170" y="116"/>
                    <a:pt x="165" y="116"/>
                  </a:cubicBezTo>
                  <a:close/>
                  <a:moveTo>
                    <a:pt x="115" y="87"/>
                  </a:moveTo>
                  <a:cubicBezTo>
                    <a:pt x="113" y="87"/>
                    <a:pt x="111" y="87"/>
                    <a:pt x="109" y="86"/>
                  </a:cubicBezTo>
                  <a:cubicBezTo>
                    <a:pt x="109" y="86"/>
                    <a:pt x="109" y="86"/>
                    <a:pt x="109" y="86"/>
                  </a:cubicBezTo>
                  <a:cubicBezTo>
                    <a:pt x="102" y="82"/>
                    <a:pt x="99" y="74"/>
                    <a:pt x="103" y="67"/>
                  </a:cubicBezTo>
                  <a:cubicBezTo>
                    <a:pt x="107" y="60"/>
                    <a:pt x="115" y="58"/>
                    <a:pt x="122" y="62"/>
                  </a:cubicBezTo>
                  <a:cubicBezTo>
                    <a:pt x="129" y="65"/>
                    <a:pt x="131" y="74"/>
                    <a:pt x="127" y="80"/>
                  </a:cubicBezTo>
                  <a:cubicBezTo>
                    <a:pt x="125" y="85"/>
                    <a:pt x="120" y="87"/>
                    <a:pt x="115" y="87"/>
                  </a:cubicBezTo>
                  <a:close/>
                  <a:moveTo>
                    <a:pt x="65" y="59"/>
                  </a:moveTo>
                  <a:cubicBezTo>
                    <a:pt x="63" y="59"/>
                    <a:pt x="61" y="58"/>
                    <a:pt x="59" y="57"/>
                  </a:cubicBezTo>
                  <a:cubicBezTo>
                    <a:pt x="59" y="57"/>
                    <a:pt x="59" y="57"/>
                    <a:pt x="59" y="57"/>
                  </a:cubicBezTo>
                  <a:cubicBezTo>
                    <a:pt x="52" y="53"/>
                    <a:pt x="49" y="45"/>
                    <a:pt x="53" y="38"/>
                  </a:cubicBezTo>
                  <a:cubicBezTo>
                    <a:pt x="57" y="32"/>
                    <a:pt x="65" y="29"/>
                    <a:pt x="72" y="33"/>
                  </a:cubicBezTo>
                  <a:cubicBezTo>
                    <a:pt x="79" y="37"/>
                    <a:pt x="81" y="45"/>
                    <a:pt x="77" y="52"/>
                  </a:cubicBezTo>
                  <a:cubicBezTo>
                    <a:pt x="75" y="56"/>
                    <a:pt x="70" y="59"/>
                    <a:pt x="65" y="59"/>
                  </a:cubicBezTo>
                  <a:close/>
                  <a:moveTo>
                    <a:pt x="15" y="30"/>
                  </a:moveTo>
                  <a:cubicBezTo>
                    <a:pt x="13" y="30"/>
                    <a:pt x="10" y="29"/>
                    <a:pt x="8" y="28"/>
                  </a:cubicBezTo>
                  <a:cubicBezTo>
                    <a:pt x="8" y="28"/>
                    <a:pt x="8" y="28"/>
                    <a:pt x="8" y="28"/>
                  </a:cubicBezTo>
                  <a:cubicBezTo>
                    <a:pt x="1" y="23"/>
                    <a:pt x="0" y="15"/>
                    <a:pt x="4" y="9"/>
                  </a:cubicBezTo>
                  <a:cubicBezTo>
                    <a:pt x="8" y="2"/>
                    <a:pt x="17" y="0"/>
                    <a:pt x="23" y="5"/>
                  </a:cubicBezTo>
                  <a:cubicBezTo>
                    <a:pt x="29" y="9"/>
                    <a:pt x="31" y="18"/>
                    <a:pt x="27" y="24"/>
                  </a:cubicBezTo>
                  <a:cubicBezTo>
                    <a:pt x="24" y="28"/>
                    <a:pt x="20" y="30"/>
                    <a:pt x="15" y="3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35" tIns="41468" rIns="82935" bIns="41468" numCol="1" anchor="t" anchorCtr="0" compatLnSpc="1">
              <a:prstTxWarp prst="textNoShape">
                <a:avLst/>
              </a:prstTxWarp>
            </a:bodyPr>
            <a:lstStyle/>
            <a:p>
              <a:endParaRPr lang="de-DE" sz="1645">
                <a:latin typeface="Arial" panose="020B0604020202020204" pitchFamily="34" charset="0"/>
                <a:cs typeface="Arial" panose="020B0604020202020204" pitchFamily="34" charset="0"/>
              </a:endParaRPr>
            </a:p>
          </p:txBody>
        </p:sp>
        <p:sp>
          <p:nvSpPr>
            <p:cNvPr id="141" name="Freeform 46">
              <a:extLst>
                <a:ext uri="{FF2B5EF4-FFF2-40B4-BE49-F238E27FC236}">
                  <a16:creationId xmlns:a16="http://schemas.microsoft.com/office/drawing/2014/main" id="{FEBEBDEC-837A-4011-AF83-FDA92C42A883}"/>
                </a:ext>
              </a:extLst>
            </p:cNvPr>
            <p:cNvSpPr>
              <a:spLocks noEditPoints="1"/>
            </p:cNvSpPr>
            <p:nvPr/>
          </p:nvSpPr>
          <p:spPr bwMode="auto">
            <a:xfrm>
              <a:off x="-982663" y="6291263"/>
              <a:ext cx="455613" cy="280987"/>
            </a:xfrm>
            <a:custGeom>
              <a:avLst/>
              <a:gdLst>
                <a:gd name="T0" fmla="*/ 16 w 281"/>
                <a:gd name="T1" fmla="*/ 174 h 174"/>
                <a:gd name="T2" fmla="*/ 4 w 281"/>
                <a:gd name="T3" fmla="*/ 167 h 174"/>
                <a:gd name="T4" fmla="*/ 9 w 281"/>
                <a:gd name="T5" fmla="*/ 148 h 174"/>
                <a:gd name="T6" fmla="*/ 28 w 281"/>
                <a:gd name="T7" fmla="*/ 153 h 174"/>
                <a:gd name="T8" fmla="*/ 22 w 281"/>
                <a:gd name="T9" fmla="*/ 172 h 174"/>
                <a:gd name="T10" fmla="*/ 22 w 281"/>
                <a:gd name="T11" fmla="*/ 172 h 174"/>
                <a:gd name="T12" fmla="*/ 16 w 281"/>
                <a:gd name="T13" fmla="*/ 174 h 174"/>
                <a:gd name="T14" fmla="*/ 65 w 281"/>
                <a:gd name="T15" fmla="*/ 145 h 174"/>
                <a:gd name="T16" fmla="*/ 54 w 281"/>
                <a:gd name="T17" fmla="*/ 139 h 174"/>
                <a:gd name="T18" fmla="*/ 58 w 281"/>
                <a:gd name="T19" fmla="*/ 120 h 174"/>
                <a:gd name="T20" fmla="*/ 77 w 281"/>
                <a:gd name="T21" fmla="*/ 124 h 174"/>
                <a:gd name="T22" fmla="*/ 73 w 281"/>
                <a:gd name="T23" fmla="*/ 143 h 174"/>
                <a:gd name="T24" fmla="*/ 73 w 281"/>
                <a:gd name="T25" fmla="*/ 143 h 174"/>
                <a:gd name="T26" fmla="*/ 65 w 281"/>
                <a:gd name="T27" fmla="*/ 145 h 174"/>
                <a:gd name="T28" fmla="*/ 115 w 281"/>
                <a:gd name="T29" fmla="*/ 116 h 174"/>
                <a:gd name="T30" fmla="*/ 103 w 281"/>
                <a:gd name="T31" fmla="*/ 109 h 174"/>
                <a:gd name="T32" fmla="*/ 109 w 281"/>
                <a:gd name="T33" fmla="*/ 90 h 174"/>
                <a:gd name="T34" fmla="*/ 127 w 281"/>
                <a:gd name="T35" fmla="*/ 96 h 174"/>
                <a:gd name="T36" fmla="*/ 122 w 281"/>
                <a:gd name="T37" fmla="*/ 114 h 174"/>
                <a:gd name="T38" fmla="*/ 122 w 281"/>
                <a:gd name="T39" fmla="*/ 114 h 174"/>
                <a:gd name="T40" fmla="*/ 115 w 281"/>
                <a:gd name="T41" fmla="*/ 116 h 174"/>
                <a:gd name="T42" fmla="*/ 165 w 281"/>
                <a:gd name="T43" fmla="*/ 87 h 174"/>
                <a:gd name="T44" fmla="*/ 153 w 281"/>
                <a:gd name="T45" fmla="*/ 80 h 174"/>
                <a:gd name="T46" fmla="*/ 158 w 281"/>
                <a:gd name="T47" fmla="*/ 61 h 174"/>
                <a:gd name="T48" fmla="*/ 177 w 281"/>
                <a:gd name="T49" fmla="*/ 67 h 174"/>
                <a:gd name="T50" fmla="*/ 172 w 281"/>
                <a:gd name="T51" fmla="*/ 85 h 174"/>
                <a:gd name="T52" fmla="*/ 172 w 281"/>
                <a:gd name="T53" fmla="*/ 85 h 174"/>
                <a:gd name="T54" fmla="*/ 165 w 281"/>
                <a:gd name="T55" fmla="*/ 87 h 174"/>
                <a:gd name="T56" fmla="*/ 215 w 281"/>
                <a:gd name="T57" fmla="*/ 58 h 174"/>
                <a:gd name="T58" fmla="*/ 203 w 281"/>
                <a:gd name="T59" fmla="*/ 52 h 174"/>
                <a:gd name="T60" fmla="*/ 207 w 281"/>
                <a:gd name="T61" fmla="*/ 33 h 174"/>
                <a:gd name="T62" fmla="*/ 226 w 281"/>
                <a:gd name="T63" fmla="*/ 37 h 174"/>
                <a:gd name="T64" fmla="*/ 223 w 281"/>
                <a:gd name="T65" fmla="*/ 56 h 174"/>
                <a:gd name="T66" fmla="*/ 223 w 281"/>
                <a:gd name="T67" fmla="*/ 56 h 174"/>
                <a:gd name="T68" fmla="*/ 215 w 281"/>
                <a:gd name="T69" fmla="*/ 58 h 174"/>
                <a:gd name="T70" fmla="*/ 265 w 281"/>
                <a:gd name="T71" fmla="*/ 29 h 174"/>
                <a:gd name="T72" fmla="*/ 253 w 281"/>
                <a:gd name="T73" fmla="*/ 22 h 174"/>
                <a:gd name="T74" fmla="*/ 258 w 281"/>
                <a:gd name="T75" fmla="*/ 3 h 174"/>
                <a:gd name="T76" fmla="*/ 277 w 281"/>
                <a:gd name="T77" fmla="*/ 9 h 174"/>
                <a:gd name="T78" fmla="*/ 272 w 281"/>
                <a:gd name="T79" fmla="*/ 28 h 174"/>
                <a:gd name="T80" fmla="*/ 272 w 281"/>
                <a:gd name="T81" fmla="*/ 28 h 174"/>
                <a:gd name="T82" fmla="*/ 265 w 281"/>
                <a:gd name="T83" fmla="*/ 29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81" h="174">
                  <a:moveTo>
                    <a:pt x="16" y="174"/>
                  </a:moveTo>
                  <a:cubicBezTo>
                    <a:pt x="11" y="174"/>
                    <a:pt x="6" y="171"/>
                    <a:pt x="4" y="167"/>
                  </a:cubicBezTo>
                  <a:cubicBezTo>
                    <a:pt x="0" y="160"/>
                    <a:pt x="2" y="152"/>
                    <a:pt x="9" y="148"/>
                  </a:cubicBezTo>
                  <a:cubicBezTo>
                    <a:pt x="16" y="144"/>
                    <a:pt x="24" y="147"/>
                    <a:pt x="28" y="153"/>
                  </a:cubicBezTo>
                  <a:cubicBezTo>
                    <a:pt x="31" y="160"/>
                    <a:pt x="29" y="169"/>
                    <a:pt x="22" y="172"/>
                  </a:cubicBezTo>
                  <a:cubicBezTo>
                    <a:pt x="22" y="172"/>
                    <a:pt x="22" y="172"/>
                    <a:pt x="22" y="172"/>
                  </a:cubicBezTo>
                  <a:cubicBezTo>
                    <a:pt x="20" y="173"/>
                    <a:pt x="18" y="174"/>
                    <a:pt x="16" y="174"/>
                  </a:cubicBezTo>
                  <a:close/>
                  <a:moveTo>
                    <a:pt x="65" y="145"/>
                  </a:moveTo>
                  <a:cubicBezTo>
                    <a:pt x="61" y="145"/>
                    <a:pt x="57" y="143"/>
                    <a:pt x="54" y="139"/>
                  </a:cubicBezTo>
                  <a:cubicBezTo>
                    <a:pt x="50" y="133"/>
                    <a:pt x="51" y="124"/>
                    <a:pt x="58" y="120"/>
                  </a:cubicBezTo>
                  <a:cubicBezTo>
                    <a:pt x="64" y="116"/>
                    <a:pt x="73" y="117"/>
                    <a:pt x="77" y="124"/>
                  </a:cubicBezTo>
                  <a:cubicBezTo>
                    <a:pt x="81" y="130"/>
                    <a:pt x="80" y="138"/>
                    <a:pt x="73" y="143"/>
                  </a:cubicBezTo>
                  <a:cubicBezTo>
                    <a:pt x="73" y="143"/>
                    <a:pt x="73" y="143"/>
                    <a:pt x="73" y="143"/>
                  </a:cubicBezTo>
                  <a:cubicBezTo>
                    <a:pt x="71" y="144"/>
                    <a:pt x="68" y="145"/>
                    <a:pt x="65" y="145"/>
                  </a:cubicBezTo>
                  <a:close/>
                  <a:moveTo>
                    <a:pt x="115" y="116"/>
                  </a:moveTo>
                  <a:cubicBezTo>
                    <a:pt x="110" y="116"/>
                    <a:pt x="106" y="114"/>
                    <a:pt x="103" y="109"/>
                  </a:cubicBezTo>
                  <a:cubicBezTo>
                    <a:pt x="100" y="102"/>
                    <a:pt x="102" y="94"/>
                    <a:pt x="109" y="90"/>
                  </a:cubicBezTo>
                  <a:cubicBezTo>
                    <a:pt x="115" y="87"/>
                    <a:pt x="124" y="89"/>
                    <a:pt x="127" y="96"/>
                  </a:cubicBezTo>
                  <a:cubicBezTo>
                    <a:pt x="131" y="102"/>
                    <a:pt x="129" y="111"/>
                    <a:pt x="122" y="114"/>
                  </a:cubicBezTo>
                  <a:cubicBezTo>
                    <a:pt x="122" y="114"/>
                    <a:pt x="122" y="114"/>
                    <a:pt x="122" y="114"/>
                  </a:cubicBezTo>
                  <a:cubicBezTo>
                    <a:pt x="120" y="116"/>
                    <a:pt x="118" y="116"/>
                    <a:pt x="115" y="116"/>
                  </a:cubicBezTo>
                  <a:close/>
                  <a:moveTo>
                    <a:pt x="165" y="87"/>
                  </a:moveTo>
                  <a:cubicBezTo>
                    <a:pt x="160" y="87"/>
                    <a:pt x="156" y="85"/>
                    <a:pt x="153" y="80"/>
                  </a:cubicBezTo>
                  <a:cubicBezTo>
                    <a:pt x="149" y="73"/>
                    <a:pt x="152" y="65"/>
                    <a:pt x="158" y="61"/>
                  </a:cubicBezTo>
                  <a:cubicBezTo>
                    <a:pt x="165" y="58"/>
                    <a:pt x="174" y="60"/>
                    <a:pt x="177" y="67"/>
                  </a:cubicBezTo>
                  <a:cubicBezTo>
                    <a:pt x="181" y="73"/>
                    <a:pt x="179" y="82"/>
                    <a:pt x="172" y="85"/>
                  </a:cubicBezTo>
                  <a:cubicBezTo>
                    <a:pt x="172" y="85"/>
                    <a:pt x="172" y="85"/>
                    <a:pt x="172" y="85"/>
                  </a:cubicBezTo>
                  <a:cubicBezTo>
                    <a:pt x="170" y="87"/>
                    <a:pt x="167" y="87"/>
                    <a:pt x="165" y="87"/>
                  </a:cubicBezTo>
                  <a:close/>
                  <a:moveTo>
                    <a:pt x="215" y="58"/>
                  </a:moveTo>
                  <a:cubicBezTo>
                    <a:pt x="211" y="58"/>
                    <a:pt x="206" y="56"/>
                    <a:pt x="203" y="52"/>
                  </a:cubicBezTo>
                  <a:cubicBezTo>
                    <a:pt x="199" y="46"/>
                    <a:pt x="201" y="37"/>
                    <a:pt x="207" y="33"/>
                  </a:cubicBezTo>
                  <a:cubicBezTo>
                    <a:pt x="214" y="29"/>
                    <a:pt x="222" y="30"/>
                    <a:pt x="226" y="37"/>
                  </a:cubicBezTo>
                  <a:cubicBezTo>
                    <a:pt x="231" y="43"/>
                    <a:pt x="229" y="52"/>
                    <a:pt x="223" y="56"/>
                  </a:cubicBezTo>
                  <a:cubicBezTo>
                    <a:pt x="223" y="56"/>
                    <a:pt x="223" y="56"/>
                    <a:pt x="223" y="56"/>
                  </a:cubicBezTo>
                  <a:cubicBezTo>
                    <a:pt x="220" y="58"/>
                    <a:pt x="218" y="58"/>
                    <a:pt x="215" y="58"/>
                  </a:cubicBezTo>
                  <a:close/>
                  <a:moveTo>
                    <a:pt x="265" y="29"/>
                  </a:moveTo>
                  <a:cubicBezTo>
                    <a:pt x="260" y="29"/>
                    <a:pt x="255" y="27"/>
                    <a:pt x="253" y="22"/>
                  </a:cubicBezTo>
                  <a:cubicBezTo>
                    <a:pt x="249" y="16"/>
                    <a:pt x="251" y="7"/>
                    <a:pt x="258" y="3"/>
                  </a:cubicBezTo>
                  <a:cubicBezTo>
                    <a:pt x="265" y="0"/>
                    <a:pt x="273" y="2"/>
                    <a:pt x="277" y="9"/>
                  </a:cubicBezTo>
                  <a:cubicBezTo>
                    <a:pt x="281" y="15"/>
                    <a:pt x="278" y="24"/>
                    <a:pt x="272" y="28"/>
                  </a:cubicBezTo>
                  <a:cubicBezTo>
                    <a:pt x="272" y="28"/>
                    <a:pt x="272" y="28"/>
                    <a:pt x="272" y="28"/>
                  </a:cubicBezTo>
                  <a:cubicBezTo>
                    <a:pt x="269" y="29"/>
                    <a:pt x="267" y="29"/>
                    <a:pt x="265" y="2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35" tIns="41468" rIns="82935" bIns="41468" numCol="1" anchor="t" anchorCtr="0" compatLnSpc="1">
              <a:prstTxWarp prst="textNoShape">
                <a:avLst/>
              </a:prstTxWarp>
            </a:bodyPr>
            <a:lstStyle/>
            <a:p>
              <a:endParaRPr lang="de-DE" sz="1645">
                <a:latin typeface="Arial" panose="020B0604020202020204" pitchFamily="34" charset="0"/>
                <a:cs typeface="Arial" panose="020B0604020202020204" pitchFamily="34" charset="0"/>
              </a:endParaRPr>
            </a:p>
          </p:txBody>
        </p:sp>
        <p:sp>
          <p:nvSpPr>
            <p:cNvPr id="142" name="Freeform 47">
              <a:extLst>
                <a:ext uri="{FF2B5EF4-FFF2-40B4-BE49-F238E27FC236}">
                  <a16:creationId xmlns:a16="http://schemas.microsoft.com/office/drawing/2014/main" id="{0B1005C0-BFEC-4B7E-A38D-0E0BFCD68DD5}"/>
                </a:ext>
              </a:extLst>
            </p:cNvPr>
            <p:cNvSpPr>
              <a:spLocks noEditPoints="1"/>
            </p:cNvSpPr>
            <p:nvPr/>
          </p:nvSpPr>
          <p:spPr bwMode="auto">
            <a:xfrm>
              <a:off x="-396876" y="5427663"/>
              <a:ext cx="46038" cy="606425"/>
            </a:xfrm>
            <a:custGeom>
              <a:avLst/>
              <a:gdLst>
                <a:gd name="T0" fmla="*/ 15 w 28"/>
                <a:gd name="T1" fmla="*/ 374 h 374"/>
                <a:gd name="T2" fmla="*/ 1 w 28"/>
                <a:gd name="T3" fmla="*/ 360 h 374"/>
                <a:gd name="T4" fmla="*/ 15 w 28"/>
                <a:gd name="T5" fmla="*/ 346 h 374"/>
                <a:gd name="T6" fmla="*/ 28 w 28"/>
                <a:gd name="T7" fmla="*/ 360 h 374"/>
                <a:gd name="T8" fmla="*/ 28 w 28"/>
                <a:gd name="T9" fmla="*/ 360 h 374"/>
                <a:gd name="T10" fmla="*/ 15 w 28"/>
                <a:gd name="T11" fmla="*/ 374 h 374"/>
                <a:gd name="T12" fmla="*/ 14 w 28"/>
                <a:gd name="T13" fmla="*/ 316 h 374"/>
                <a:gd name="T14" fmla="*/ 1 w 28"/>
                <a:gd name="T15" fmla="*/ 302 h 374"/>
                <a:gd name="T16" fmla="*/ 14 w 28"/>
                <a:gd name="T17" fmla="*/ 288 h 374"/>
                <a:gd name="T18" fmla="*/ 28 w 28"/>
                <a:gd name="T19" fmla="*/ 302 h 374"/>
                <a:gd name="T20" fmla="*/ 28 w 28"/>
                <a:gd name="T21" fmla="*/ 302 h 374"/>
                <a:gd name="T22" fmla="*/ 14 w 28"/>
                <a:gd name="T23" fmla="*/ 316 h 374"/>
                <a:gd name="T24" fmla="*/ 14 w 28"/>
                <a:gd name="T25" fmla="*/ 258 h 374"/>
                <a:gd name="T26" fmla="*/ 0 w 28"/>
                <a:gd name="T27" fmla="*/ 245 h 374"/>
                <a:gd name="T28" fmla="*/ 14 w 28"/>
                <a:gd name="T29" fmla="*/ 231 h 374"/>
                <a:gd name="T30" fmla="*/ 28 w 28"/>
                <a:gd name="T31" fmla="*/ 245 h 374"/>
                <a:gd name="T32" fmla="*/ 28 w 28"/>
                <a:gd name="T33" fmla="*/ 245 h 374"/>
                <a:gd name="T34" fmla="*/ 14 w 28"/>
                <a:gd name="T35" fmla="*/ 258 h 374"/>
                <a:gd name="T36" fmla="*/ 14 w 28"/>
                <a:gd name="T37" fmla="*/ 201 h 374"/>
                <a:gd name="T38" fmla="*/ 0 w 28"/>
                <a:gd name="T39" fmla="*/ 187 h 374"/>
                <a:gd name="T40" fmla="*/ 14 w 28"/>
                <a:gd name="T41" fmla="*/ 173 h 374"/>
                <a:gd name="T42" fmla="*/ 28 w 28"/>
                <a:gd name="T43" fmla="*/ 187 h 374"/>
                <a:gd name="T44" fmla="*/ 28 w 28"/>
                <a:gd name="T45" fmla="*/ 187 h 374"/>
                <a:gd name="T46" fmla="*/ 14 w 28"/>
                <a:gd name="T47" fmla="*/ 201 h 374"/>
                <a:gd name="T48" fmla="*/ 14 w 28"/>
                <a:gd name="T49" fmla="*/ 143 h 374"/>
                <a:gd name="T50" fmla="*/ 0 w 28"/>
                <a:gd name="T51" fmla="*/ 129 h 374"/>
                <a:gd name="T52" fmla="*/ 14 w 28"/>
                <a:gd name="T53" fmla="*/ 116 h 374"/>
                <a:gd name="T54" fmla="*/ 28 w 28"/>
                <a:gd name="T55" fmla="*/ 129 h 374"/>
                <a:gd name="T56" fmla="*/ 28 w 28"/>
                <a:gd name="T57" fmla="*/ 129 h 374"/>
                <a:gd name="T58" fmla="*/ 14 w 28"/>
                <a:gd name="T59" fmla="*/ 143 h 374"/>
                <a:gd name="T60" fmla="*/ 14 w 28"/>
                <a:gd name="T61" fmla="*/ 86 h 374"/>
                <a:gd name="T62" fmla="*/ 0 w 28"/>
                <a:gd name="T63" fmla="*/ 72 h 374"/>
                <a:gd name="T64" fmla="*/ 14 w 28"/>
                <a:gd name="T65" fmla="*/ 58 h 374"/>
                <a:gd name="T66" fmla="*/ 28 w 28"/>
                <a:gd name="T67" fmla="*/ 72 h 374"/>
                <a:gd name="T68" fmla="*/ 28 w 28"/>
                <a:gd name="T69" fmla="*/ 72 h 374"/>
                <a:gd name="T70" fmla="*/ 14 w 28"/>
                <a:gd name="T71" fmla="*/ 86 h 374"/>
                <a:gd name="T72" fmla="*/ 14 w 28"/>
                <a:gd name="T73" fmla="*/ 28 h 374"/>
                <a:gd name="T74" fmla="*/ 0 w 28"/>
                <a:gd name="T75" fmla="*/ 14 h 374"/>
                <a:gd name="T76" fmla="*/ 14 w 28"/>
                <a:gd name="T77" fmla="*/ 0 h 374"/>
                <a:gd name="T78" fmla="*/ 28 w 28"/>
                <a:gd name="T79" fmla="*/ 14 h 374"/>
                <a:gd name="T80" fmla="*/ 28 w 28"/>
                <a:gd name="T81" fmla="*/ 14 h 374"/>
                <a:gd name="T82" fmla="*/ 14 w 28"/>
                <a:gd name="T83" fmla="*/ 28 h 3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8" h="374">
                  <a:moveTo>
                    <a:pt x="15" y="374"/>
                  </a:moveTo>
                  <a:cubicBezTo>
                    <a:pt x="7" y="374"/>
                    <a:pt x="1" y="368"/>
                    <a:pt x="1" y="360"/>
                  </a:cubicBezTo>
                  <a:cubicBezTo>
                    <a:pt x="1" y="352"/>
                    <a:pt x="7" y="346"/>
                    <a:pt x="15" y="346"/>
                  </a:cubicBezTo>
                  <a:cubicBezTo>
                    <a:pt x="22" y="346"/>
                    <a:pt x="28" y="352"/>
                    <a:pt x="28" y="360"/>
                  </a:cubicBezTo>
                  <a:cubicBezTo>
                    <a:pt x="28" y="360"/>
                    <a:pt x="28" y="360"/>
                    <a:pt x="28" y="360"/>
                  </a:cubicBezTo>
                  <a:cubicBezTo>
                    <a:pt x="28" y="368"/>
                    <a:pt x="22" y="374"/>
                    <a:pt x="15" y="374"/>
                  </a:cubicBezTo>
                  <a:close/>
                  <a:moveTo>
                    <a:pt x="14" y="316"/>
                  </a:moveTo>
                  <a:cubicBezTo>
                    <a:pt x="7" y="316"/>
                    <a:pt x="1" y="310"/>
                    <a:pt x="1" y="302"/>
                  </a:cubicBezTo>
                  <a:cubicBezTo>
                    <a:pt x="1" y="295"/>
                    <a:pt x="7" y="288"/>
                    <a:pt x="14" y="288"/>
                  </a:cubicBezTo>
                  <a:cubicBezTo>
                    <a:pt x="22" y="288"/>
                    <a:pt x="28" y="295"/>
                    <a:pt x="28" y="302"/>
                  </a:cubicBezTo>
                  <a:cubicBezTo>
                    <a:pt x="28" y="302"/>
                    <a:pt x="28" y="302"/>
                    <a:pt x="28" y="302"/>
                  </a:cubicBezTo>
                  <a:cubicBezTo>
                    <a:pt x="28" y="310"/>
                    <a:pt x="22" y="316"/>
                    <a:pt x="14" y="316"/>
                  </a:cubicBezTo>
                  <a:close/>
                  <a:moveTo>
                    <a:pt x="14" y="258"/>
                  </a:moveTo>
                  <a:cubicBezTo>
                    <a:pt x="7" y="258"/>
                    <a:pt x="0" y="252"/>
                    <a:pt x="0" y="245"/>
                  </a:cubicBezTo>
                  <a:cubicBezTo>
                    <a:pt x="0" y="237"/>
                    <a:pt x="7" y="231"/>
                    <a:pt x="14" y="231"/>
                  </a:cubicBezTo>
                  <a:cubicBezTo>
                    <a:pt x="22" y="231"/>
                    <a:pt x="28" y="237"/>
                    <a:pt x="28" y="245"/>
                  </a:cubicBezTo>
                  <a:cubicBezTo>
                    <a:pt x="28" y="245"/>
                    <a:pt x="28" y="245"/>
                    <a:pt x="28" y="245"/>
                  </a:cubicBezTo>
                  <a:cubicBezTo>
                    <a:pt x="28" y="252"/>
                    <a:pt x="22" y="258"/>
                    <a:pt x="14" y="258"/>
                  </a:cubicBezTo>
                  <a:close/>
                  <a:moveTo>
                    <a:pt x="14" y="201"/>
                  </a:moveTo>
                  <a:cubicBezTo>
                    <a:pt x="7" y="201"/>
                    <a:pt x="0" y="195"/>
                    <a:pt x="0" y="187"/>
                  </a:cubicBezTo>
                  <a:cubicBezTo>
                    <a:pt x="0" y="179"/>
                    <a:pt x="7" y="173"/>
                    <a:pt x="14" y="173"/>
                  </a:cubicBezTo>
                  <a:cubicBezTo>
                    <a:pt x="22" y="173"/>
                    <a:pt x="28" y="179"/>
                    <a:pt x="28" y="187"/>
                  </a:cubicBezTo>
                  <a:cubicBezTo>
                    <a:pt x="28" y="187"/>
                    <a:pt x="28" y="187"/>
                    <a:pt x="28" y="187"/>
                  </a:cubicBezTo>
                  <a:cubicBezTo>
                    <a:pt x="28" y="195"/>
                    <a:pt x="22" y="201"/>
                    <a:pt x="14" y="201"/>
                  </a:cubicBezTo>
                  <a:close/>
                  <a:moveTo>
                    <a:pt x="14" y="143"/>
                  </a:moveTo>
                  <a:cubicBezTo>
                    <a:pt x="6" y="143"/>
                    <a:pt x="0" y="137"/>
                    <a:pt x="0" y="129"/>
                  </a:cubicBezTo>
                  <a:cubicBezTo>
                    <a:pt x="0" y="122"/>
                    <a:pt x="6" y="116"/>
                    <a:pt x="14" y="116"/>
                  </a:cubicBezTo>
                  <a:cubicBezTo>
                    <a:pt x="22" y="116"/>
                    <a:pt x="28" y="122"/>
                    <a:pt x="28" y="129"/>
                  </a:cubicBezTo>
                  <a:cubicBezTo>
                    <a:pt x="28" y="129"/>
                    <a:pt x="28" y="129"/>
                    <a:pt x="28" y="129"/>
                  </a:cubicBezTo>
                  <a:cubicBezTo>
                    <a:pt x="28" y="137"/>
                    <a:pt x="22" y="143"/>
                    <a:pt x="14" y="143"/>
                  </a:cubicBezTo>
                  <a:close/>
                  <a:moveTo>
                    <a:pt x="14" y="86"/>
                  </a:moveTo>
                  <a:cubicBezTo>
                    <a:pt x="6" y="86"/>
                    <a:pt x="0" y="79"/>
                    <a:pt x="0" y="72"/>
                  </a:cubicBezTo>
                  <a:cubicBezTo>
                    <a:pt x="0" y="64"/>
                    <a:pt x="6" y="58"/>
                    <a:pt x="14" y="58"/>
                  </a:cubicBezTo>
                  <a:cubicBezTo>
                    <a:pt x="22" y="58"/>
                    <a:pt x="28" y="64"/>
                    <a:pt x="28" y="72"/>
                  </a:cubicBezTo>
                  <a:cubicBezTo>
                    <a:pt x="28" y="72"/>
                    <a:pt x="28" y="72"/>
                    <a:pt x="28" y="72"/>
                  </a:cubicBezTo>
                  <a:cubicBezTo>
                    <a:pt x="28" y="79"/>
                    <a:pt x="22" y="86"/>
                    <a:pt x="14" y="86"/>
                  </a:cubicBezTo>
                  <a:close/>
                  <a:moveTo>
                    <a:pt x="14" y="28"/>
                  </a:moveTo>
                  <a:cubicBezTo>
                    <a:pt x="6" y="28"/>
                    <a:pt x="0" y="22"/>
                    <a:pt x="0" y="14"/>
                  </a:cubicBezTo>
                  <a:cubicBezTo>
                    <a:pt x="0" y="7"/>
                    <a:pt x="6" y="0"/>
                    <a:pt x="14" y="0"/>
                  </a:cubicBezTo>
                  <a:cubicBezTo>
                    <a:pt x="21" y="0"/>
                    <a:pt x="28" y="6"/>
                    <a:pt x="28" y="14"/>
                  </a:cubicBezTo>
                  <a:cubicBezTo>
                    <a:pt x="28" y="14"/>
                    <a:pt x="28" y="14"/>
                    <a:pt x="28" y="14"/>
                  </a:cubicBezTo>
                  <a:cubicBezTo>
                    <a:pt x="28" y="22"/>
                    <a:pt x="21" y="28"/>
                    <a:pt x="14"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35" tIns="41468" rIns="82935" bIns="41468" numCol="1" anchor="t" anchorCtr="0" compatLnSpc="1">
              <a:prstTxWarp prst="textNoShape">
                <a:avLst/>
              </a:prstTxWarp>
            </a:bodyPr>
            <a:lstStyle/>
            <a:p>
              <a:endParaRPr lang="de-DE" sz="1645">
                <a:latin typeface="Arial" panose="020B0604020202020204" pitchFamily="34" charset="0"/>
                <a:cs typeface="Arial" panose="020B0604020202020204" pitchFamily="34" charset="0"/>
              </a:endParaRPr>
            </a:p>
          </p:txBody>
        </p:sp>
        <p:sp>
          <p:nvSpPr>
            <p:cNvPr id="143" name="Freeform 48">
              <a:extLst>
                <a:ext uri="{FF2B5EF4-FFF2-40B4-BE49-F238E27FC236}">
                  <a16:creationId xmlns:a16="http://schemas.microsoft.com/office/drawing/2014/main" id="{68174FDE-542A-4C79-A1E5-F8F366C88CFF}"/>
                </a:ext>
              </a:extLst>
            </p:cNvPr>
            <p:cNvSpPr>
              <a:spLocks noEditPoints="1"/>
            </p:cNvSpPr>
            <p:nvPr/>
          </p:nvSpPr>
          <p:spPr bwMode="auto">
            <a:xfrm>
              <a:off x="-1012826" y="4900613"/>
              <a:ext cx="454025" cy="280987"/>
            </a:xfrm>
            <a:custGeom>
              <a:avLst/>
              <a:gdLst>
                <a:gd name="T0" fmla="*/ 265 w 281"/>
                <a:gd name="T1" fmla="*/ 173 h 173"/>
                <a:gd name="T2" fmla="*/ 259 w 281"/>
                <a:gd name="T3" fmla="*/ 171 h 173"/>
                <a:gd name="T4" fmla="*/ 253 w 281"/>
                <a:gd name="T5" fmla="*/ 153 h 173"/>
                <a:gd name="T6" fmla="*/ 272 w 281"/>
                <a:gd name="T7" fmla="*/ 147 h 173"/>
                <a:gd name="T8" fmla="*/ 272 w 281"/>
                <a:gd name="T9" fmla="*/ 147 h 173"/>
                <a:gd name="T10" fmla="*/ 277 w 281"/>
                <a:gd name="T11" fmla="*/ 166 h 173"/>
                <a:gd name="T12" fmla="*/ 265 w 281"/>
                <a:gd name="T13" fmla="*/ 173 h 173"/>
                <a:gd name="T14" fmla="*/ 215 w 281"/>
                <a:gd name="T15" fmla="*/ 144 h 173"/>
                <a:gd name="T16" fmla="*/ 209 w 281"/>
                <a:gd name="T17" fmla="*/ 143 h 173"/>
                <a:gd name="T18" fmla="*/ 203 w 281"/>
                <a:gd name="T19" fmla="*/ 124 h 173"/>
                <a:gd name="T20" fmla="*/ 222 w 281"/>
                <a:gd name="T21" fmla="*/ 118 h 173"/>
                <a:gd name="T22" fmla="*/ 222 w 281"/>
                <a:gd name="T23" fmla="*/ 118 h 173"/>
                <a:gd name="T24" fmla="*/ 227 w 281"/>
                <a:gd name="T25" fmla="*/ 137 h 173"/>
                <a:gd name="T26" fmla="*/ 215 w 281"/>
                <a:gd name="T27" fmla="*/ 144 h 173"/>
                <a:gd name="T28" fmla="*/ 165 w 281"/>
                <a:gd name="T29" fmla="*/ 116 h 173"/>
                <a:gd name="T30" fmla="*/ 159 w 281"/>
                <a:gd name="T31" fmla="*/ 114 h 173"/>
                <a:gd name="T32" fmla="*/ 153 w 281"/>
                <a:gd name="T33" fmla="*/ 95 h 173"/>
                <a:gd name="T34" fmla="*/ 172 w 281"/>
                <a:gd name="T35" fmla="*/ 90 h 173"/>
                <a:gd name="T36" fmla="*/ 172 w 281"/>
                <a:gd name="T37" fmla="*/ 90 h 173"/>
                <a:gd name="T38" fmla="*/ 177 w 281"/>
                <a:gd name="T39" fmla="*/ 109 h 173"/>
                <a:gd name="T40" fmla="*/ 165 w 281"/>
                <a:gd name="T41" fmla="*/ 116 h 173"/>
                <a:gd name="T42" fmla="*/ 115 w 281"/>
                <a:gd name="T43" fmla="*/ 87 h 173"/>
                <a:gd name="T44" fmla="*/ 109 w 281"/>
                <a:gd name="T45" fmla="*/ 85 h 173"/>
                <a:gd name="T46" fmla="*/ 103 w 281"/>
                <a:gd name="T47" fmla="*/ 66 h 173"/>
                <a:gd name="T48" fmla="*/ 122 w 281"/>
                <a:gd name="T49" fmla="*/ 61 h 173"/>
                <a:gd name="T50" fmla="*/ 122 w 281"/>
                <a:gd name="T51" fmla="*/ 61 h 173"/>
                <a:gd name="T52" fmla="*/ 128 w 281"/>
                <a:gd name="T53" fmla="*/ 80 h 173"/>
                <a:gd name="T54" fmla="*/ 115 w 281"/>
                <a:gd name="T55" fmla="*/ 87 h 173"/>
                <a:gd name="T56" fmla="*/ 65 w 281"/>
                <a:gd name="T57" fmla="*/ 58 h 173"/>
                <a:gd name="T58" fmla="*/ 59 w 281"/>
                <a:gd name="T59" fmla="*/ 57 h 173"/>
                <a:gd name="T60" fmla="*/ 53 w 281"/>
                <a:gd name="T61" fmla="*/ 38 h 173"/>
                <a:gd name="T62" fmla="*/ 72 w 281"/>
                <a:gd name="T63" fmla="*/ 32 h 173"/>
                <a:gd name="T64" fmla="*/ 72 w 281"/>
                <a:gd name="T65" fmla="*/ 32 h 173"/>
                <a:gd name="T66" fmla="*/ 78 w 281"/>
                <a:gd name="T67" fmla="*/ 51 h 173"/>
                <a:gd name="T68" fmla="*/ 65 w 281"/>
                <a:gd name="T69" fmla="*/ 58 h 173"/>
                <a:gd name="T70" fmla="*/ 16 w 281"/>
                <a:gd name="T71" fmla="*/ 30 h 173"/>
                <a:gd name="T72" fmla="*/ 9 w 281"/>
                <a:gd name="T73" fmla="*/ 28 h 173"/>
                <a:gd name="T74" fmla="*/ 3 w 281"/>
                <a:gd name="T75" fmla="*/ 9 h 173"/>
                <a:gd name="T76" fmla="*/ 22 w 281"/>
                <a:gd name="T77" fmla="*/ 4 h 173"/>
                <a:gd name="T78" fmla="*/ 22 w 281"/>
                <a:gd name="T79" fmla="*/ 4 h 173"/>
                <a:gd name="T80" fmla="*/ 28 w 281"/>
                <a:gd name="T81" fmla="*/ 22 h 173"/>
                <a:gd name="T82" fmla="*/ 16 w 281"/>
                <a:gd name="T83" fmla="*/ 30 h 1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81" h="173">
                  <a:moveTo>
                    <a:pt x="265" y="173"/>
                  </a:moveTo>
                  <a:cubicBezTo>
                    <a:pt x="263" y="173"/>
                    <a:pt x="261" y="172"/>
                    <a:pt x="259" y="171"/>
                  </a:cubicBezTo>
                  <a:cubicBezTo>
                    <a:pt x="252" y="168"/>
                    <a:pt x="250" y="159"/>
                    <a:pt x="253" y="153"/>
                  </a:cubicBezTo>
                  <a:cubicBezTo>
                    <a:pt x="257" y="146"/>
                    <a:pt x="265" y="143"/>
                    <a:pt x="272" y="147"/>
                  </a:cubicBezTo>
                  <a:cubicBezTo>
                    <a:pt x="272" y="147"/>
                    <a:pt x="272" y="147"/>
                    <a:pt x="272" y="147"/>
                  </a:cubicBezTo>
                  <a:cubicBezTo>
                    <a:pt x="279" y="151"/>
                    <a:pt x="281" y="159"/>
                    <a:pt x="277" y="166"/>
                  </a:cubicBezTo>
                  <a:cubicBezTo>
                    <a:pt x="275" y="170"/>
                    <a:pt x="270" y="173"/>
                    <a:pt x="265" y="173"/>
                  </a:cubicBezTo>
                  <a:close/>
                  <a:moveTo>
                    <a:pt x="215" y="144"/>
                  </a:moveTo>
                  <a:cubicBezTo>
                    <a:pt x="213" y="144"/>
                    <a:pt x="211" y="144"/>
                    <a:pt x="209" y="143"/>
                  </a:cubicBezTo>
                  <a:cubicBezTo>
                    <a:pt x="202" y="139"/>
                    <a:pt x="200" y="130"/>
                    <a:pt x="203" y="124"/>
                  </a:cubicBezTo>
                  <a:cubicBezTo>
                    <a:pt x="207" y="117"/>
                    <a:pt x="215" y="115"/>
                    <a:pt x="222" y="118"/>
                  </a:cubicBezTo>
                  <a:cubicBezTo>
                    <a:pt x="222" y="118"/>
                    <a:pt x="222" y="118"/>
                    <a:pt x="222" y="118"/>
                  </a:cubicBezTo>
                  <a:cubicBezTo>
                    <a:pt x="229" y="122"/>
                    <a:pt x="231" y="131"/>
                    <a:pt x="227" y="137"/>
                  </a:cubicBezTo>
                  <a:cubicBezTo>
                    <a:pt x="225" y="142"/>
                    <a:pt x="220" y="144"/>
                    <a:pt x="215" y="144"/>
                  </a:cubicBezTo>
                  <a:close/>
                  <a:moveTo>
                    <a:pt x="165" y="116"/>
                  </a:moveTo>
                  <a:cubicBezTo>
                    <a:pt x="163" y="116"/>
                    <a:pt x="161" y="115"/>
                    <a:pt x="159" y="114"/>
                  </a:cubicBezTo>
                  <a:cubicBezTo>
                    <a:pt x="152" y="110"/>
                    <a:pt x="150" y="102"/>
                    <a:pt x="153" y="95"/>
                  </a:cubicBezTo>
                  <a:cubicBezTo>
                    <a:pt x="157" y="88"/>
                    <a:pt x="165" y="86"/>
                    <a:pt x="172" y="90"/>
                  </a:cubicBezTo>
                  <a:cubicBezTo>
                    <a:pt x="172" y="90"/>
                    <a:pt x="172" y="90"/>
                    <a:pt x="172" y="90"/>
                  </a:cubicBezTo>
                  <a:cubicBezTo>
                    <a:pt x="179" y="93"/>
                    <a:pt x="181" y="102"/>
                    <a:pt x="177" y="109"/>
                  </a:cubicBezTo>
                  <a:cubicBezTo>
                    <a:pt x="175" y="113"/>
                    <a:pt x="170" y="116"/>
                    <a:pt x="165" y="116"/>
                  </a:cubicBezTo>
                  <a:close/>
                  <a:moveTo>
                    <a:pt x="115" y="87"/>
                  </a:moveTo>
                  <a:cubicBezTo>
                    <a:pt x="113" y="87"/>
                    <a:pt x="111" y="86"/>
                    <a:pt x="109" y="85"/>
                  </a:cubicBezTo>
                  <a:cubicBezTo>
                    <a:pt x="102" y="82"/>
                    <a:pt x="100" y="73"/>
                    <a:pt x="103" y="66"/>
                  </a:cubicBezTo>
                  <a:cubicBezTo>
                    <a:pt x="107" y="60"/>
                    <a:pt x="115" y="57"/>
                    <a:pt x="122" y="61"/>
                  </a:cubicBezTo>
                  <a:cubicBezTo>
                    <a:pt x="122" y="61"/>
                    <a:pt x="122" y="61"/>
                    <a:pt x="122" y="61"/>
                  </a:cubicBezTo>
                  <a:cubicBezTo>
                    <a:pt x="129" y="65"/>
                    <a:pt x="131" y="73"/>
                    <a:pt x="128" y="80"/>
                  </a:cubicBezTo>
                  <a:cubicBezTo>
                    <a:pt x="125" y="84"/>
                    <a:pt x="120" y="87"/>
                    <a:pt x="115" y="87"/>
                  </a:cubicBezTo>
                  <a:close/>
                  <a:moveTo>
                    <a:pt x="65" y="58"/>
                  </a:moveTo>
                  <a:cubicBezTo>
                    <a:pt x="63" y="58"/>
                    <a:pt x="61" y="58"/>
                    <a:pt x="59" y="57"/>
                  </a:cubicBezTo>
                  <a:cubicBezTo>
                    <a:pt x="52" y="53"/>
                    <a:pt x="50" y="44"/>
                    <a:pt x="53" y="38"/>
                  </a:cubicBezTo>
                  <a:cubicBezTo>
                    <a:pt x="57" y="31"/>
                    <a:pt x="65" y="29"/>
                    <a:pt x="72" y="32"/>
                  </a:cubicBezTo>
                  <a:cubicBezTo>
                    <a:pt x="72" y="32"/>
                    <a:pt x="72" y="32"/>
                    <a:pt x="72" y="32"/>
                  </a:cubicBezTo>
                  <a:cubicBezTo>
                    <a:pt x="79" y="36"/>
                    <a:pt x="81" y="44"/>
                    <a:pt x="78" y="51"/>
                  </a:cubicBezTo>
                  <a:cubicBezTo>
                    <a:pt x="75" y="56"/>
                    <a:pt x="70" y="58"/>
                    <a:pt x="65" y="58"/>
                  </a:cubicBezTo>
                  <a:close/>
                  <a:moveTo>
                    <a:pt x="16" y="30"/>
                  </a:moveTo>
                  <a:cubicBezTo>
                    <a:pt x="13" y="30"/>
                    <a:pt x="11" y="29"/>
                    <a:pt x="9" y="28"/>
                  </a:cubicBezTo>
                  <a:cubicBezTo>
                    <a:pt x="2" y="24"/>
                    <a:pt x="0" y="16"/>
                    <a:pt x="3" y="9"/>
                  </a:cubicBezTo>
                  <a:cubicBezTo>
                    <a:pt x="7" y="2"/>
                    <a:pt x="15" y="0"/>
                    <a:pt x="22" y="4"/>
                  </a:cubicBezTo>
                  <a:cubicBezTo>
                    <a:pt x="22" y="4"/>
                    <a:pt x="22" y="4"/>
                    <a:pt x="22" y="4"/>
                  </a:cubicBezTo>
                  <a:cubicBezTo>
                    <a:pt x="29" y="7"/>
                    <a:pt x="31" y="16"/>
                    <a:pt x="28" y="22"/>
                  </a:cubicBezTo>
                  <a:cubicBezTo>
                    <a:pt x="25" y="27"/>
                    <a:pt x="20" y="30"/>
                    <a:pt x="16" y="3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35" tIns="41468" rIns="82935" bIns="41468" numCol="1" anchor="t" anchorCtr="0" compatLnSpc="1">
              <a:prstTxWarp prst="textNoShape">
                <a:avLst/>
              </a:prstTxWarp>
            </a:bodyPr>
            <a:lstStyle/>
            <a:p>
              <a:endParaRPr lang="de-DE" sz="1645">
                <a:latin typeface="Arial" panose="020B0604020202020204" pitchFamily="34" charset="0"/>
                <a:cs typeface="Arial" panose="020B0604020202020204" pitchFamily="34" charset="0"/>
              </a:endParaRPr>
            </a:p>
          </p:txBody>
        </p:sp>
        <p:sp>
          <p:nvSpPr>
            <p:cNvPr id="144" name="Freeform 49">
              <a:extLst>
                <a:ext uri="{FF2B5EF4-FFF2-40B4-BE49-F238E27FC236}">
                  <a16:creationId xmlns:a16="http://schemas.microsoft.com/office/drawing/2014/main" id="{8F6DA0B5-BCD4-4FA7-8F51-EAAA1B8DDD90}"/>
                </a:ext>
              </a:extLst>
            </p:cNvPr>
            <p:cNvSpPr>
              <a:spLocks noEditPoints="1"/>
            </p:cNvSpPr>
            <p:nvPr/>
          </p:nvSpPr>
          <p:spPr bwMode="auto">
            <a:xfrm>
              <a:off x="-1849438" y="4927600"/>
              <a:ext cx="455613" cy="280987"/>
            </a:xfrm>
            <a:custGeom>
              <a:avLst/>
              <a:gdLst>
                <a:gd name="T0" fmla="*/ 16 w 281"/>
                <a:gd name="T1" fmla="*/ 174 h 174"/>
                <a:gd name="T2" fmla="*/ 4 w 281"/>
                <a:gd name="T3" fmla="*/ 167 h 174"/>
                <a:gd name="T4" fmla="*/ 9 w 281"/>
                <a:gd name="T5" fmla="*/ 149 h 174"/>
                <a:gd name="T6" fmla="*/ 9 w 281"/>
                <a:gd name="T7" fmla="*/ 149 h 174"/>
                <a:gd name="T8" fmla="*/ 28 w 281"/>
                <a:gd name="T9" fmla="*/ 154 h 174"/>
                <a:gd name="T10" fmla="*/ 23 w 281"/>
                <a:gd name="T11" fmla="*/ 173 h 174"/>
                <a:gd name="T12" fmla="*/ 16 w 281"/>
                <a:gd name="T13" fmla="*/ 174 h 174"/>
                <a:gd name="T14" fmla="*/ 66 w 281"/>
                <a:gd name="T15" fmla="*/ 146 h 174"/>
                <a:gd name="T16" fmla="*/ 54 w 281"/>
                <a:gd name="T17" fmla="*/ 138 h 174"/>
                <a:gd name="T18" fmla="*/ 59 w 281"/>
                <a:gd name="T19" fmla="*/ 120 h 174"/>
                <a:gd name="T20" fmla="*/ 59 w 281"/>
                <a:gd name="T21" fmla="*/ 120 h 174"/>
                <a:gd name="T22" fmla="*/ 78 w 281"/>
                <a:gd name="T23" fmla="*/ 125 h 174"/>
                <a:gd name="T24" fmla="*/ 73 w 281"/>
                <a:gd name="T25" fmla="*/ 144 h 174"/>
                <a:gd name="T26" fmla="*/ 66 w 281"/>
                <a:gd name="T27" fmla="*/ 146 h 174"/>
                <a:gd name="T28" fmla="*/ 116 w 281"/>
                <a:gd name="T29" fmla="*/ 117 h 174"/>
                <a:gd name="T30" fmla="*/ 104 w 281"/>
                <a:gd name="T31" fmla="*/ 110 h 174"/>
                <a:gd name="T32" fmla="*/ 109 w 281"/>
                <a:gd name="T33" fmla="*/ 91 h 174"/>
                <a:gd name="T34" fmla="*/ 109 w 281"/>
                <a:gd name="T35" fmla="*/ 91 h 174"/>
                <a:gd name="T36" fmla="*/ 128 w 281"/>
                <a:gd name="T37" fmla="*/ 96 h 174"/>
                <a:gd name="T38" fmla="*/ 123 w 281"/>
                <a:gd name="T39" fmla="*/ 115 h 174"/>
                <a:gd name="T40" fmla="*/ 116 w 281"/>
                <a:gd name="T41" fmla="*/ 117 h 174"/>
                <a:gd name="T42" fmla="*/ 166 w 281"/>
                <a:gd name="T43" fmla="*/ 88 h 174"/>
                <a:gd name="T44" fmla="*/ 154 w 281"/>
                <a:gd name="T45" fmla="*/ 81 h 174"/>
                <a:gd name="T46" fmla="*/ 159 w 281"/>
                <a:gd name="T47" fmla="*/ 62 h 174"/>
                <a:gd name="T48" fmla="*/ 159 w 281"/>
                <a:gd name="T49" fmla="*/ 62 h 174"/>
                <a:gd name="T50" fmla="*/ 178 w 281"/>
                <a:gd name="T51" fmla="*/ 67 h 174"/>
                <a:gd name="T52" fmla="*/ 172 w 281"/>
                <a:gd name="T53" fmla="*/ 86 h 174"/>
                <a:gd name="T54" fmla="*/ 166 w 281"/>
                <a:gd name="T55" fmla="*/ 88 h 174"/>
                <a:gd name="T56" fmla="*/ 215 w 281"/>
                <a:gd name="T57" fmla="*/ 59 h 174"/>
                <a:gd name="T58" fmla="*/ 203 w 281"/>
                <a:gd name="T59" fmla="*/ 52 h 174"/>
                <a:gd name="T60" fmla="*/ 209 w 281"/>
                <a:gd name="T61" fmla="*/ 33 h 174"/>
                <a:gd name="T62" fmla="*/ 209 w 281"/>
                <a:gd name="T63" fmla="*/ 33 h 174"/>
                <a:gd name="T64" fmla="*/ 228 w 281"/>
                <a:gd name="T65" fmla="*/ 38 h 174"/>
                <a:gd name="T66" fmla="*/ 222 w 281"/>
                <a:gd name="T67" fmla="*/ 57 h 174"/>
                <a:gd name="T68" fmla="*/ 215 w 281"/>
                <a:gd name="T69" fmla="*/ 59 h 174"/>
                <a:gd name="T70" fmla="*/ 265 w 281"/>
                <a:gd name="T71" fmla="*/ 30 h 174"/>
                <a:gd name="T72" fmla="*/ 253 w 281"/>
                <a:gd name="T73" fmla="*/ 23 h 174"/>
                <a:gd name="T74" fmla="*/ 259 w 281"/>
                <a:gd name="T75" fmla="*/ 4 h 174"/>
                <a:gd name="T76" fmla="*/ 259 w 281"/>
                <a:gd name="T77" fmla="*/ 4 h 174"/>
                <a:gd name="T78" fmla="*/ 277 w 281"/>
                <a:gd name="T79" fmla="*/ 9 h 174"/>
                <a:gd name="T80" fmla="*/ 272 w 281"/>
                <a:gd name="T81" fmla="*/ 28 h 174"/>
                <a:gd name="T82" fmla="*/ 265 w 281"/>
                <a:gd name="T83" fmla="*/ 30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81" h="174">
                  <a:moveTo>
                    <a:pt x="16" y="174"/>
                  </a:moveTo>
                  <a:cubicBezTo>
                    <a:pt x="11" y="174"/>
                    <a:pt x="7" y="172"/>
                    <a:pt x="4" y="167"/>
                  </a:cubicBezTo>
                  <a:cubicBezTo>
                    <a:pt x="0" y="161"/>
                    <a:pt x="3" y="152"/>
                    <a:pt x="9" y="149"/>
                  </a:cubicBezTo>
                  <a:cubicBezTo>
                    <a:pt x="9" y="149"/>
                    <a:pt x="9" y="149"/>
                    <a:pt x="9" y="149"/>
                  </a:cubicBezTo>
                  <a:cubicBezTo>
                    <a:pt x="16" y="145"/>
                    <a:pt x="24" y="147"/>
                    <a:pt x="28" y="154"/>
                  </a:cubicBezTo>
                  <a:cubicBezTo>
                    <a:pt x="32" y="161"/>
                    <a:pt x="29" y="169"/>
                    <a:pt x="23" y="173"/>
                  </a:cubicBezTo>
                  <a:cubicBezTo>
                    <a:pt x="21" y="174"/>
                    <a:pt x="18" y="174"/>
                    <a:pt x="16" y="174"/>
                  </a:cubicBezTo>
                  <a:close/>
                  <a:moveTo>
                    <a:pt x="66" y="146"/>
                  </a:moveTo>
                  <a:cubicBezTo>
                    <a:pt x="61" y="146"/>
                    <a:pt x="56" y="143"/>
                    <a:pt x="54" y="138"/>
                  </a:cubicBezTo>
                  <a:cubicBezTo>
                    <a:pt x="50" y="132"/>
                    <a:pt x="52" y="123"/>
                    <a:pt x="59" y="120"/>
                  </a:cubicBezTo>
                  <a:cubicBezTo>
                    <a:pt x="59" y="120"/>
                    <a:pt x="59" y="120"/>
                    <a:pt x="59" y="120"/>
                  </a:cubicBezTo>
                  <a:cubicBezTo>
                    <a:pt x="66" y="116"/>
                    <a:pt x="74" y="118"/>
                    <a:pt x="78" y="125"/>
                  </a:cubicBezTo>
                  <a:cubicBezTo>
                    <a:pt x="82" y="132"/>
                    <a:pt x="79" y="140"/>
                    <a:pt x="73" y="144"/>
                  </a:cubicBezTo>
                  <a:cubicBezTo>
                    <a:pt x="71" y="145"/>
                    <a:pt x="68" y="146"/>
                    <a:pt x="66" y="146"/>
                  </a:cubicBezTo>
                  <a:close/>
                  <a:moveTo>
                    <a:pt x="116" y="117"/>
                  </a:moveTo>
                  <a:cubicBezTo>
                    <a:pt x="111" y="117"/>
                    <a:pt x="106" y="114"/>
                    <a:pt x="104" y="110"/>
                  </a:cubicBezTo>
                  <a:cubicBezTo>
                    <a:pt x="100" y="103"/>
                    <a:pt x="102" y="94"/>
                    <a:pt x="109" y="91"/>
                  </a:cubicBezTo>
                  <a:cubicBezTo>
                    <a:pt x="109" y="91"/>
                    <a:pt x="109" y="91"/>
                    <a:pt x="109" y="91"/>
                  </a:cubicBezTo>
                  <a:cubicBezTo>
                    <a:pt x="116" y="87"/>
                    <a:pt x="124" y="89"/>
                    <a:pt x="128" y="96"/>
                  </a:cubicBezTo>
                  <a:cubicBezTo>
                    <a:pt x="132" y="103"/>
                    <a:pt x="129" y="111"/>
                    <a:pt x="123" y="115"/>
                  </a:cubicBezTo>
                  <a:cubicBezTo>
                    <a:pt x="120" y="116"/>
                    <a:pt x="118" y="117"/>
                    <a:pt x="116" y="117"/>
                  </a:cubicBezTo>
                  <a:close/>
                  <a:moveTo>
                    <a:pt x="166" y="88"/>
                  </a:moveTo>
                  <a:cubicBezTo>
                    <a:pt x="161" y="88"/>
                    <a:pt x="156" y="85"/>
                    <a:pt x="154" y="81"/>
                  </a:cubicBezTo>
                  <a:cubicBezTo>
                    <a:pt x="150" y="74"/>
                    <a:pt x="152" y="66"/>
                    <a:pt x="159" y="62"/>
                  </a:cubicBezTo>
                  <a:cubicBezTo>
                    <a:pt x="159" y="62"/>
                    <a:pt x="159" y="62"/>
                    <a:pt x="159" y="62"/>
                  </a:cubicBezTo>
                  <a:cubicBezTo>
                    <a:pt x="166" y="58"/>
                    <a:pt x="174" y="61"/>
                    <a:pt x="178" y="67"/>
                  </a:cubicBezTo>
                  <a:cubicBezTo>
                    <a:pt x="181" y="74"/>
                    <a:pt x="179" y="82"/>
                    <a:pt x="172" y="86"/>
                  </a:cubicBezTo>
                  <a:cubicBezTo>
                    <a:pt x="170" y="87"/>
                    <a:pt x="168" y="88"/>
                    <a:pt x="166" y="88"/>
                  </a:cubicBezTo>
                  <a:close/>
                  <a:moveTo>
                    <a:pt x="215" y="59"/>
                  </a:moveTo>
                  <a:cubicBezTo>
                    <a:pt x="211" y="59"/>
                    <a:pt x="206" y="56"/>
                    <a:pt x="203" y="52"/>
                  </a:cubicBezTo>
                  <a:cubicBezTo>
                    <a:pt x="200" y="45"/>
                    <a:pt x="202" y="37"/>
                    <a:pt x="209" y="33"/>
                  </a:cubicBezTo>
                  <a:cubicBezTo>
                    <a:pt x="209" y="33"/>
                    <a:pt x="209" y="33"/>
                    <a:pt x="209" y="33"/>
                  </a:cubicBezTo>
                  <a:cubicBezTo>
                    <a:pt x="215" y="29"/>
                    <a:pt x="224" y="32"/>
                    <a:pt x="228" y="38"/>
                  </a:cubicBezTo>
                  <a:cubicBezTo>
                    <a:pt x="231" y="45"/>
                    <a:pt x="229" y="53"/>
                    <a:pt x="222" y="57"/>
                  </a:cubicBezTo>
                  <a:cubicBezTo>
                    <a:pt x="220" y="58"/>
                    <a:pt x="218" y="59"/>
                    <a:pt x="215" y="59"/>
                  </a:cubicBezTo>
                  <a:close/>
                  <a:moveTo>
                    <a:pt x="265" y="30"/>
                  </a:moveTo>
                  <a:cubicBezTo>
                    <a:pt x="260" y="30"/>
                    <a:pt x="256" y="27"/>
                    <a:pt x="253" y="23"/>
                  </a:cubicBezTo>
                  <a:cubicBezTo>
                    <a:pt x="250" y="16"/>
                    <a:pt x="252" y="8"/>
                    <a:pt x="259" y="4"/>
                  </a:cubicBezTo>
                  <a:cubicBezTo>
                    <a:pt x="259" y="4"/>
                    <a:pt x="259" y="4"/>
                    <a:pt x="259" y="4"/>
                  </a:cubicBezTo>
                  <a:cubicBezTo>
                    <a:pt x="265" y="0"/>
                    <a:pt x="274" y="3"/>
                    <a:pt x="277" y="9"/>
                  </a:cubicBezTo>
                  <a:cubicBezTo>
                    <a:pt x="281" y="16"/>
                    <a:pt x="279" y="24"/>
                    <a:pt x="272" y="28"/>
                  </a:cubicBezTo>
                  <a:cubicBezTo>
                    <a:pt x="270" y="29"/>
                    <a:pt x="268" y="30"/>
                    <a:pt x="265" y="3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35" tIns="41468" rIns="82935" bIns="41468" numCol="1" anchor="t" anchorCtr="0" compatLnSpc="1">
              <a:prstTxWarp prst="textNoShape">
                <a:avLst/>
              </a:prstTxWarp>
            </a:bodyPr>
            <a:lstStyle/>
            <a:p>
              <a:endParaRPr lang="de-DE" sz="1645">
                <a:latin typeface="Arial" panose="020B0604020202020204" pitchFamily="34" charset="0"/>
                <a:cs typeface="Arial" panose="020B0604020202020204" pitchFamily="34" charset="0"/>
              </a:endParaRPr>
            </a:p>
          </p:txBody>
        </p:sp>
        <p:sp>
          <p:nvSpPr>
            <p:cNvPr id="145" name="Freeform 50">
              <a:extLst>
                <a:ext uri="{FF2B5EF4-FFF2-40B4-BE49-F238E27FC236}">
                  <a16:creationId xmlns:a16="http://schemas.microsoft.com/office/drawing/2014/main" id="{B0A022BA-6DBB-4268-B30A-05129E79C496}"/>
                </a:ext>
              </a:extLst>
            </p:cNvPr>
            <p:cNvSpPr>
              <a:spLocks noEditPoints="1"/>
            </p:cNvSpPr>
            <p:nvPr/>
          </p:nvSpPr>
          <p:spPr bwMode="auto">
            <a:xfrm>
              <a:off x="-1546226" y="5381625"/>
              <a:ext cx="735013" cy="735012"/>
            </a:xfrm>
            <a:custGeom>
              <a:avLst/>
              <a:gdLst>
                <a:gd name="T0" fmla="*/ 227 w 454"/>
                <a:gd name="T1" fmla="*/ 453 h 453"/>
                <a:gd name="T2" fmla="*/ 0 w 454"/>
                <a:gd name="T3" fmla="*/ 227 h 453"/>
                <a:gd name="T4" fmla="*/ 227 w 454"/>
                <a:gd name="T5" fmla="*/ 0 h 453"/>
                <a:gd name="T6" fmla="*/ 454 w 454"/>
                <a:gd name="T7" fmla="*/ 227 h 453"/>
                <a:gd name="T8" fmla="*/ 227 w 454"/>
                <a:gd name="T9" fmla="*/ 453 h 453"/>
                <a:gd name="T10" fmla="*/ 227 w 454"/>
                <a:gd name="T11" fmla="*/ 28 h 453"/>
                <a:gd name="T12" fmla="*/ 28 w 454"/>
                <a:gd name="T13" fmla="*/ 227 h 453"/>
                <a:gd name="T14" fmla="*/ 227 w 454"/>
                <a:gd name="T15" fmla="*/ 426 h 453"/>
                <a:gd name="T16" fmla="*/ 426 w 454"/>
                <a:gd name="T17" fmla="*/ 227 h 453"/>
                <a:gd name="T18" fmla="*/ 227 w 454"/>
                <a:gd name="T19" fmla="*/ 28 h 4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54" h="453">
                  <a:moveTo>
                    <a:pt x="227" y="453"/>
                  </a:moveTo>
                  <a:cubicBezTo>
                    <a:pt x="102" y="453"/>
                    <a:pt x="0" y="352"/>
                    <a:pt x="0" y="227"/>
                  </a:cubicBezTo>
                  <a:cubicBezTo>
                    <a:pt x="0" y="102"/>
                    <a:pt x="102" y="0"/>
                    <a:pt x="227" y="0"/>
                  </a:cubicBezTo>
                  <a:cubicBezTo>
                    <a:pt x="352" y="0"/>
                    <a:pt x="454" y="102"/>
                    <a:pt x="454" y="227"/>
                  </a:cubicBezTo>
                  <a:cubicBezTo>
                    <a:pt x="454" y="352"/>
                    <a:pt x="352" y="453"/>
                    <a:pt x="227" y="453"/>
                  </a:cubicBezTo>
                  <a:close/>
                  <a:moveTo>
                    <a:pt x="227" y="28"/>
                  </a:moveTo>
                  <a:cubicBezTo>
                    <a:pt x="117" y="28"/>
                    <a:pt x="28" y="117"/>
                    <a:pt x="28" y="227"/>
                  </a:cubicBezTo>
                  <a:cubicBezTo>
                    <a:pt x="28" y="337"/>
                    <a:pt x="117" y="426"/>
                    <a:pt x="227" y="426"/>
                  </a:cubicBezTo>
                  <a:cubicBezTo>
                    <a:pt x="337" y="426"/>
                    <a:pt x="426" y="337"/>
                    <a:pt x="426" y="227"/>
                  </a:cubicBezTo>
                  <a:cubicBezTo>
                    <a:pt x="426" y="117"/>
                    <a:pt x="337" y="28"/>
                    <a:pt x="227"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35" tIns="41468" rIns="82935" bIns="41468" numCol="1" anchor="t" anchorCtr="0" compatLnSpc="1">
              <a:prstTxWarp prst="textNoShape">
                <a:avLst/>
              </a:prstTxWarp>
            </a:bodyPr>
            <a:lstStyle/>
            <a:p>
              <a:endParaRPr lang="de-DE" sz="1645">
                <a:latin typeface="Arial" panose="020B0604020202020204" pitchFamily="34" charset="0"/>
                <a:cs typeface="Arial" panose="020B0604020202020204" pitchFamily="34" charset="0"/>
              </a:endParaRPr>
            </a:p>
          </p:txBody>
        </p:sp>
      </p:grpSp>
      <p:sp>
        <p:nvSpPr>
          <p:cNvPr id="146" name="TextBox 93">
            <a:extLst>
              <a:ext uri="{FF2B5EF4-FFF2-40B4-BE49-F238E27FC236}">
                <a16:creationId xmlns:a16="http://schemas.microsoft.com/office/drawing/2014/main" id="{C6F48324-2928-41A5-9C5E-13ADE0368A30}"/>
              </a:ext>
            </a:extLst>
          </p:cNvPr>
          <p:cNvSpPr txBox="1"/>
          <p:nvPr/>
        </p:nvSpPr>
        <p:spPr>
          <a:xfrm>
            <a:off x="196850" y="8175671"/>
            <a:ext cx="6479999" cy="792751"/>
          </a:xfrm>
          <a:prstGeom prst="rect">
            <a:avLst/>
          </a:prstGeom>
          <a:solidFill>
            <a:srgbClr val="EFF1F7"/>
          </a:solidFill>
        </p:spPr>
        <p:txBody>
          <a:bodyPr wrap="square" rtlCol="0">
            <a:noAutofit/>
          </a:bodyPr>
          <a:lstStyle/>
          <a:p>
            <a:pPr marL="128586" indent="-128586" algn="just" defTabSz="914385">
              <a:buClr>
                <a:srgbClr val="DB6524"/>
              </a:buClr>
              <a:buSzPct val="103000"/>
              <a:buBlip>
                <a:blip r:embed="rId3"/>
              </a:buBlip>
              <a:defRPr/>
            </a:pPr>
            <a:r>
              <a:rPr lang="fr-FR" sz="1100" kern="0" dirty="0">
                <a:solidFill>
                  <a:srgbClr val="0A2463"/>
                </a:solidFill>
                <a:latin typeface="Arial" panose="020B0604020202020204" pitchFamily="34" charset="0"/>
                <a:cs typeface="Arial" panose="020B0604020202020204" pitchFamily="34" charset="0"/>
              </a:rPr>
              <a:t>Equipe d’accompagnement</a:t>
            </a:r>
          </a:p>
          <a:p>
            <a:pPr marL="128586" indent="-128586" algn="just" defTabSz="914385">
              <a:buClr>
                <a:srgbClr val="DB6524"/>
              </a:buClr>
              <a:buSzPct val="103000"/>
              <a:buBlip>
                <a:blip r:embed="rId3"/>
              </a:buBlip>
              <a:defRPr/>
            </a:pPr>
            <a:r>
              <a:rPr lang="fr-FR" sz="1100" kern="0" dirty="0">
                <a:solidFill>
                  <a:srgbClr val="0A2463"/>
                </a:solidFill>
                <a:latin typeface="Arial" panose="020B0604020202020204" pitchFamily="34" charset="0"/>
                <a:cs typeface="Arial" panose="020B0604020202020204" pitchFamily="34" charset="0"/>
              </a:rPr>
              <a:t>Equipe de soins</a:t>
            </a:r>
          </a:p>
          <a:p>
            <a:pPr marL="128586" indent="-128586" algn="just" defTabSz="914385">
              <a:buClr>
                <a:srgbClr val="DB6524"/>
              </a:buClr>
              <a:buSzPct val="103000"/>
              <a:buBlip>
                <a:blip r:embed="rId3"/>
              </a:buBlip>
              <a:defRPr/>
            </a:pPr>
            <a:r>
              <a:rPr lang="fr-FR" sz="1100" kern="0" dirty="0">
                <a:solidFill>
                  <a:srgbClr val="0A2463"/>
                </a:solidFill>
                <a:latin typeface="Arial" panose="020B0604020202020204" pitchFamily="34" charset="0"/>
                <a:cs typeface="Arial" panose="020B0604020202020204" pitchFamily="34" charset="0"/>
              </a:rPr>
              <a:t>Chefs de service</a:t>
            </a:r>
          </a:p>
          <a:p>
            <a:pPr marL="128586" indent="-128586" algn="just" defTabSz="914385">
              <a:buClr>
                <a:srgbClr val="DB6524"/>
              </a:buClr>
              <a:buSzPct val="103000"/>
              <a:buBlip>
                <a:blip r:embed="rId3"/>
              </a:buBlip>
              <a:defRPr/>
            </a:pPr>
            <a:r>
              <a:rPr lang="fr-FR" sz="1100" kern="0" dirty="0">
                <a:solidFill>
                  <a:srgbClr val="0A2463"/>
                </a:solidFill>
                <a:latin typeface="Arial" panose="020B0604020202020204" pitchFamily="34" charset="0"/>
                <a:cs typeface="Arial" panose="020B0604020202020204" pitchFamily="34" charset="0"/>
              </a:rPr>
              <a:t>Référent usager </a:t>
            </a:r>
            <a:endParaRPr lang="fr-FR" sz="1100" dirty="0">
              <a:solidFill>
                <a:srgbClr val="0A2463"/>
              </a:solidFill>
              <a:latin typeface="Arial" panose="020B0604020202020204" pitchFamily="34" charset="0"/>
              <a:cs typeface="Arial" panose="020B0604020202020204" pitchFamily="34" charset="0"/>
            </a:endParaRPr>
          </a:p>
        </p:txBody>
      </p:sp>
      <p:sp>
        <p:nvSpPr>
          <p:cNvPr id="147" name="Rectangle 146">
            <a:extLst>
              <a:ext uri="{FF2B5EF4-FFF2-40B4-BE49-F238E27FC236}">
                <a16:creationId xmlns:a16="http://schemas.microsoft.com/office/drawing/2014/main" id="{777CDA3E-4DAA-4F17-B470-B3374839BC23}"/>
              </a:ext>
            </a:extLst>
          </p:cNvPr>
          <p:cNvSpPr/>
          <p:nvPr/>
        </p:nvSpPr>
        <p:spPr>
          <a:xfrm>
            <a:off x="170410" y="6118900"/>
            <a:ext cx="3060000" cy="346535"/>
          </a:xfrm>
          <a:prstGeom prst="rect">
            <a:avLst/>
          </a:prstGeom>
          <a:solidFill>
            <a:srgbClr val="EFF1F7"/>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72000" tIns="36000" rIns="72000" bIns="36000" rtlCol="0" anchor="ctr">
            <a:noAutofit/>
          </a:bodyPr>
          <a:lstStyle/>
          <a:p>
            <a:pPr marR="0" lvl="0" algn="ctr" defTabSz="514342" rtl="0" eaLnBrk="1" fontAlgn="auto" latinLnBrk="0" hangingPunct="1">
              <a:lnSpc>
                <a:spcPct val="100000"/>
              </a:lnSpc>
              <a:spcBef>
                <a:spcPts val="0"/>
              </a:spcBef>
              <a:buClrTx/>
              <a:buSzTx/>
              <a:tabLst/>
              <a:defRPr/>
            </a:pPr>
            <a:r>
              <a:rPr lang="fr-FR" sz="1200" b="1">
                <a:solidFill>
                  <a:srgbClr val="0A2463"/>
                </a:solidFill>
                <a:latin typeface="Arial" panose="020B0604020202020204" pitchFamily="34" charset="0"/>
                <a:cs typeface="Arial" panose="020B0604020202020204" pitchFamily="34" charset="0"/>
              </a:rPr>
              <a:t>Quels objectifs d’accompagnement ?</a:t>
            </a:r>
          </a:p>
        </p:txBody>
      </p:sp>
      <p:sp>
        <p:nvSpPr>
          <p:cNvPr id="148" name="ZoneTexte 84">
            <a:extLst>
              <a:ext uri="{FF2B5EF4-FFF2-40B4-BE49-F238E27FC236}">
                <a16:creationId xmlns:a16="http://schemas.microsoft.com/office/drawing/2014/main" id="{818D851A-0CAF-4F12-BB69-20E4047B2154}"/>
              </a:ext>
            </a:extLst>
          </p:cNvPr>
          <p:cNvSpPr txBox="1"/>
          <p:nvPr/>
        </p:nvSpPr>
        <p:spPr>
          <a:xfrm>
            <a:off x="163660" y="6465817"/>
            <a:ext cx="3060000" cy="975613"/>
          </a:xfrm>
          <a:prstGeom prst="rect">
            <a:avLst/>
          </a:prstGeom>
          <a:noFill/>
          <a:ln>
            <a:noFill/>
          </a:ln>
        </p:spPr>
        <p:txBody>
          <a:bodyPr wrap="square" lIns="72000" rIns="72000" numCol="1" spcCol="324000" rtlCol="0" anchor="t" anchorCtr="0">
            <a:noAutofit/>
          </a:bodyPr>
          <a:lstStyle>
            <a:defPPr>
              <a:defRPr lang="en-US"/>
            </a:defPPr>
            <a:lvl1pPr algn="just">
              <a:defRPr sz="1200">
                <a:latin typeface="Calibri" panose="020F0502020204030204" pitchFamily="34" charset="0"/>
                <a:cs typeface="Calibri" panose="020F0502020204030204" pitchFamily="34" charset="0"/>
              </a:defRPr>
            </a:lvl1pPr>
          </a:lstStyle>
          <a:p>
            <a:pPr marL="171450" marR="0" lvl="0" indent="-171450" algn="just" defTabSz="457200" rtl="0" eaLnBrk="1" fontAlgn="auto" latinLnBrk="0" hangingPunct="1">
              <a:lnSpc>
                <a:spcPct val="100000"/>
              </a:lnSpc>
              <a:spcBef>
                <a:spcPts val="300"/>
              </a:spcBef>
              <a:spcAft>
                <a:spcPts val="300"/>
              </a:spcAft>
              <a:buClrTx/>
              <a:buSzTx/>
              <a:buFont typeface="Wingdings" panose="05000000000000000000" pitchFamily="2" charset="2"/>
              <a:buChar char="§"/>
              <a:tabLst/>
              <a:defRPr/>
            </a:pPr>
            <a:r>
              <a:rPr lang="fr-FR" sz="1100" dirty="0">
                <a:solidFill>
                  <a:srgbClr val="0A2463"/>
                </a:solidFill>
                <a:latin typeface="Arial" panose="020B0604020202020204" pitchFamily="34" charset="0"/>
                <a:cs typeface="Arial" panose="020B0604020202020204" pitchFamily="34" charset="0"/>
                <a:sym typeface="Wingdings" panose="05000000000000000000" pitchFamily="2" charset="2"/>
              </a:rPr>
              <a:t>Quels sont les besoins fonctionnels liés aux pratiques d’accompagnement (types de prestations, modalités d’hébergement, panels d’intervenants…) au sein de ma structure ?</a:t>
            </a:r>
            <a:endParaRPr kumimoji="0" lang="fr-FR" sz="1100" b="0" u="none" strike="noStrike" kern="1200" cap="none" spc="0" normalizeH="0" baseline="0" noProof="0" dirty="0">
              <a:ln>
                <a:noFill/>
              </a:ln>
              <a:solidFill>
                <a:srgbClr val="0A2463"/>
              </a:solidFill>
              <a:effectLst/>
              <a:uLnTx/>
              <a:uFillTx/>
              <a:latin typeface="Arial" panose="020B0604020202020204" pitchFamily="34" charset="0"/>
              <a:cs typeface="Arial" panose="020B0604020202020204" pitchFamily="34" charset="0"/>
              <a:sym typeface="Wingdings" panose="05000000000000000000" pitchFamily="2" charset="2"/>
            </a:endParaRPr>
          </a:p>
        </p:txBody>
      </p:sp>
      <p:sp>
        <p:nvSpPr>
          <p:cNvPr id="149" name="Rectangle 148">
            <a:extLst>
              <a:ext uri="{FF2B5EF4-FFF2-40B4-BE49-F238E27FC236}">
                <a16:creationId xmlns:a16="http://schemas.microsoft.com/office/drawing/2014/main" id="{BD087485-E277-4DB7-A546-DE9E11E2E028}"/>
              </a:ext>
            </a:extLst>
          </p:cNvPr>
          <p:cNvSpPr/>
          <p:nvPr/>
        </p:nvSpPr>
        <p:spPr>
          <a:xfrm>
            <a:off x="3429000" y="6123436"/>
            <a:ext cx="3214266" cy="346535"/>
          </a:xfrm>
          <a:prstGeom prst="rect">
            <a:avLst/>
          </a:prstGeom>
          <a:solidFill>
            <a:srgbClr val="EFF1F7"/>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72000" tIns="36000" rIns="72000" bIns="36000" rtlCol="0" anchor="ctr">
            <a:noAutofit/>
          </a:bodyPr>
          <a:lstStyle/>
          <a:p>
            <a:pPr marR="0" lvl="0" algn="ctr" defTabSz="514342" rtl="0" eaLnBrk="1" fontAlgn="auto" latinLnBrk="0" hangingPunct="1">
              <a:lnSpc>
                <a:spcPct val="100000"/>
              </a:lnSpc>
              <a:spcBef>
                <a:spcPts val="0"/>
              </a:spcBef>
              <a:buClrTx/>
              <a:buSzTx/>
              <a:tabLst/>
              <a:defRPr/>
            </a:pPr>
            <a:r>
              <a:rPr lang="fr-FR" sz="1200" b="1">
                <a:solidFill>
                  <a:srgbClr val="0A2463"/>
                </a:solidFill>
                <a:latin typeface="Arial" panose="020B0604020202020204" pitchFamily="34" charset="0"/>
                <a:cs typeface="Arial" panose="020B0604020202020204" pitchFamily="34" charset="0"/>
              </a:rPr>
              <a:t>Quels parcours / modalités d’accompagnement ?</a:t>
            </a:r>
          </a:p>
        </p:txBody>
      </p:sp>
      <p:sp>
        <p:nvSpPr>
          <p:cNvPr id="150" name="ZoneTexte 89">
            <a:extLst>
              <a:ext uri="{FF2B5EF4-FFF2-40B4-BE49-F238E27FC236}">
                <a16:creationId xmlns:a16="http://schemas.microsoft.com/office/drawing/2014/main" id="{8A078773-878F-4647-87AD-E2AD535C7D02}"/>
              </a:ext>
            </a:extLst>
          </p:cNvPr>
          <p:cNvSpPr txBox="1"/>
          <p:nvPr/>
        </p:nvSpPr>
        <p:spPr>
          <a:xfrm>
            <a:off x="3429000" y="6467933"/>
            <a:ext cx="3210746" cy="884176"/>
          </a:xfrm>
          <a:prstGeom prst="rect">
            <a:avLst/>
          </a:prstGeom>
          <a:noFill/>
          <a:ln>
            <a:noFill/>
          </a:ln>
        </p:spPr>
        <p:txBody>
          <a:bodyPr wrap="square" lIns="72000" rIns="72000" numCol="1" spcCol="324000" rtlCol="0" anchor="t" anchorCtr="0">
            <a:noAutofit/>
          </a:bodyPr>
          <a:lstStyle>
            <a:defPPr>
              <a:defRPr lang="en-US"/>
            </a:defPPr>
            <a:lvl1pPr algn="just">
              <a:defRPr sz="1200">
                <a:latin typeface="Calibri" panose="020F0502020204030204" pitchFamily="34" charset="0"/>
                <a:cs typeface="Calibri" panose="020F0502020204030204" pitchFamily="34" charset="0"/>
              </a:defRPr>
            </a:lvl1pPr>
          </a:lstStyle>
          <a:p>
            <a:pPr marR="0" lvl="0" algn="just" defTabSz="457200" rtl="0" eaLnBrk="1" fontAlgn="auto" latinLnBrk="0" hangingPunct="1">
              <a:lnSpc>
                <a:spcPct val="100000"/>
              </a:lnSpc>
              <a:spcBef>
                <a:spcPts val="300"/>
              </a:spcBef>
              <a:spcAft>
                <a:spcPts val="300"/>
              </a:spcAft>
              <a:buClrTx/>
              <a:buSzTx/>
              <a:tabLst/>
              <a:defRPr/>
            </a:pPr>
            <a:r>
              <a:rPr lang="fr-FR" sz="1100" dirty="0">
                <a:solidFill>
                  <a:srgbClr val="0A2463"/>
                </a:solidFill>
                <a:latin typeface="Arial" panose="020B0604020202020204" pitchFamily="34" charset="0"/>
                <a:cs typeface="Arial" panose="020B0604020202020204" pitchFamily="34" charset="0"/>
                <a:sym typeface="Wingdings" panose="05000000000000000000" pitchFamily="2" charset="2"/>
              </a:rPr>
              <a:t>Que mettre en place pour structurer et sécuriser la coordination autour de l'accompagnement de l'usager ? </a:t>
            </a:r>
          </a:p>
        </p:txBody>
      </p:sp>
    </p:spTree>
    <p:extLst>
      <p:ext uri="{BB962C8B-B14F-4D97-AF65-F5344CB8AC3E}">
        <p14:creationId xmlns:p14="http://schemas.microsoft.com/office/powerpoint/2010/main" val="34587392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254"/>
                                        </p:tgtEl>
                                        <p:attrNameLst>
                                          <p:attrName>style.visibility</p:attrName>
                                        </p:attrNameLst>
                                      </p:cBhvr>
                                      <p:to>
                                        <p:strVal val="visible"/>
                                      </p:to>
                                    </p:set>
                                    <p:animEffect transition="in" filter="fade">
                                      <p:cBhvr>
                                        <p:cTn id="7" dur="700"/>
                                        <p:tgtEl>
                                          <p:spTgt spid="254"/>
                                        </p:tgtEl>
                                      </p:cBhvr>
                                    </p:animEffect>
                                  </p:childTnLst>
                                </p:cTn>
                              </p:par>
                              <p:par>
                                <p:cTn id="8" presetID="42" presetClass="path" presetSubtype="0" decel="100000" fill="hold" nodeType="withEffect">
                                  <p:stCondLst>
                                    <p:cond delay="0"/>
                                  </p:stCondLst>
                                  <p:childTnLst>
                                    <p:animMotion origin="layout" path="M 2.22222E-6 2.82051E-6 L 2.22222E-6 0.075 " pathEditMode="relative" rAng="0" ptsTypes="AA">
                                      <p:cBhvr>
                                        <p:cTn id="9" dur="1050" spd="-100000" fill="hold"/>
                                        <p:tgtEl>
                                          <p:spTgt spid="254"/>
                                        </p:tgtEl>
                                        <p:attrNameLst>
                                          <p:attrName>ppt_x</p:attrName>
                                          <p:attrName>ppt_y</p:attrName>
                                        </p:attrNameLst>
                                      </p:cBhvr>
                                      <p:rCtr x="0" y="3750"/>
                                    </p:animMotion>
                                  </p:childTnLst>
                                </p:cTn>
                              </p:par>
                              <p:par>
                                <p:cTn id="10" presetID="10" presetClass="entr" presetSubtype="0" fill="hold" nodeType="withEffect">
                                  <p:stCondLst>
                                    <p:cond delay="0"/>
                                  </p:stCondLst>
                                  <p:childTnLst>
                                    <p:set>
                                      <p:cBhvr>
                                        <p:cTn id="11" dur="1" fill="hold">
                                          <p:stCondLst>
                                            <p:cond delay="0"/>
                                          </p:stCondLst>
                                        </p:cTn>
                                        <p:tgtEl>
                                          <p:spTgt spid="104"/>
                                        </p:tgtEl>
                                        <p:attrNameLst>
                                          <p:attrName>style.visibility</p:attrName>
                                        </p:attrNameLst>
                                      </p:cBhvr>
                                      <p:to>
                                        <p:strVal val="visible"/>
                                      </p:to>
                                    </p:set>
                                    <p:animEffect transition="in" filter="fade">
                                      <p:cBhvr>
                                        <p:cTn id="12" dur="700"/>
                                        <p:tgtEl>
                                          <p:spTgt spid="104"/>
                                        </p:tgtEl>
                                      </p:cBhvr>
                                    </p:animEffect>
                                  </p:childTnLst>
                                </p:cTn>
                              </p:par>
                              <p:par>
                                <p:cTn id="13" presetID="42" presetClass="path" presetSubtype="0" decel="100000" fill="hold" nodeType="withEffect">
                                  <p:stCondLst>
                                    <p:cond delay="0"/>
                                  </p:stCondLst>
                                  <p:childTnLst>
                                    <p:animMotion origin="layout" path="M 3.7037E-6 2.82051E-6 L 3.7037E-6 0.075 " pathEditMode="relative" rAng="0" ptsTypes="AA">
                                      <p:cBhvr>
                                        <p:cTn id="14" dur="1050" spd="-100000" fill="hold"/>
                                        <p:tgtEl>
                                          <p:spTgt spid="104"/>
                                        </p:tgtEl>
                                        <p:attrNameLst>
                                          <p:attrName>ppt_x</p:attrName>
                                          <p:attrName>ppt_y</p:attrName>
                                        </p:attrNameLst>
                                      </p:cBhvr>
                                      <p:rCtr x="0" y="3750"/>
                                    </p:animMotion>
                                  </p:childTnLst>
                                </p:cTn>
                              </p:par>
                              <p:par>
                                <p:cTn id="15" presetID="10" presetClass="entr" presetSubtype="0" fill="hold" nodeType="withEffect">
                                  <p:stCondLst>
                                    <p:cond delay="0"/>
                                  </p:stCondLst>
                                  <p:childTnLst>
                                    <p:set>
                                      <p:cBhvr>
                                        <p:cTn id="16" dur="1" fill="hold">
                                          <p:stCondLst>
                                            <p:cond delay="0"/>
                                          </p:stCondLst>
                                        </p:cTn>
                                        <p:tgtEl>
                                          <p:spTgt spid="119"/>
                                        </p:tgtEl>
                                        <p:attrNameLst>
                                          <p:attrName>style.visibility</p:attrName>
                                        </p:attrNameLst>
                                      </p:cBhvr>
                                      <p:to>
                                        <p:strVal val="visible"/>
                                      </p:to>
                                    </p:set>
                                    <p:animEffect transition="in" filter="fade">
                                      <p:cBhvr>
                                        <p:cTn id="17" dur="700"/>
                                        <p:tgtEl>
                                          <p:spTgt spid="119"/>
                                        </p:tgtEl>
                                      </p:cBhvr>
                                    </p:animEffect>
                                  </p:childTnLst>
                                </p:cTn>
                              </p:par>
                              <p:par>
                                <p:cTn id="18" presetID="42" presetClass="path" presetSubtype="0" decel="100000" fill="hold" nodeType="withEffect">
                                  <p:stCondLst>
                                    <p:cond delay="0"/>
                                  </p:stCondLst>
                                  <p:childTnLst>
                                    <p:animMotion origin="layout" path="M 2.22222E-6 2.82051E-6 L 2.22222E-6 0.075 " pathEditMode="relative" rAng="0" ptsTypes="AA">
                                      <p:cBhvr>
                                        <p:cTn id="19" dur="1050" spd="-100000" fill="hold"/>
                                        <p:tgtEl>
                                          <p:spTgt spid="119"/>
                                        </p:tgtEl>
                                        <p:attrNameLst>
                                          <p:attrName>ppt_x</p:attrName>
                                          <p:attrName>ppt_y</p:attrName>
                                        </p:attrNameLst>
                                      </p:cBhvr>
                                      <p:rCtr x="0" y="375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F2122CB5-8775-44C7-85AE-387955ECC157}"/>
              </a:ext>
            </a:extLst>
          </p:cNvPr>
          <p:cNvSpPr>
            <a:spLocks noGrp="1"/>
          </p:cNvSpPr>
          <p:nvPr>
            <p:ph type="body" sz="quarter" idx="10"/>
          </p:nvPr>
        </p:nvSpPr>
        <p:spPr>
          <a:xfrm>
            <a:off x="554567" y="831998"/>
            <a:ext cx="5748867" cy="279307"/>
          </a:xfrm>
        </p:spPr>
        <p:txBody>
          <a:bodyPr/>
          <a:lstStyle/>
          <a:p>
            <a:r>
              <a:rPr lang="fr-FR">
                <a:latin typeface="Arial" panose="020B0604020202020204" pitchFamily="34" charset="0"/>
              </a:rPr>
              <a:t>RECOMMANDATIONS (2/2)</a:t>
            </a:r>
          </a:p>
        </p:txBody>
      </p:sp>
      <p:sp>
        <p:nvSpPr>
          <p:cNvPr id="87" name="Rectangle 86">
            <a:extLst>
              <a:ext uri="{FF2B5EF4-FFF2-40B4-BE49-F238E27FC236}">
                <a16:creationId xmlns:a16="http://schemas.microsoft.com/office/drawing/2014/main" id="{1DE323F2-7558-42B5-81C8-19911B6CC31A}"/>
              </a:ext>
            </a:extLst>
          </p:cNvPr>
          <p:cNvSpPr/>
          <p:nvPr/>
        </p:nvSpPr>
        <p:spPr>
          <a:xfrm>
            <a:off x="3120181" y="112858"/>
            <a:ext cx="3561610" cy="600942"/>
          </a:xfrm>
          <a:prstGeom prst="rect">
            <a:avLst/>
          </a:prstGeom>
          <a:solidFill>
            <a:schemeClr val="accent1">
              <a:alpha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21500" tIns="72000" rIns="121500" bIns="72000" rtlCol="0" anchor="ctr">
            <a:noAutofit/>
          </a:bodyPr>
          <a:lstStyle/>
          <a:p>
            <a:pPr marL="160731" marR="0" lvl="0" indent="-160731" algn="l" defTabSz="514342" rtl="0" eaLnBrk="1" fontAlgn="auto" latinLnBrk="0" hangingPunct="1">
              <a:lnSpc>
                <a:spcPct val="100000"/>
              </a:lnSpc>
              <a:spcBef>
                <a:spcPts val="0"/>
              </a:spcBef>
              <a:spcAft>
                <a:spcPts val="0"/>
              </a:spcAft>
              <a:buClrTx/>
              <a:buSzTx/>
              <a:buFontTx/>
              <a:buBlip>
                <a:blip r:embed="rId3"/>
              </a:buBlip>
              <a:tabLst/>
              <a:defRPr/>
            </a:pPr>
            <a:r>
              <a:rPr kumimoji="0" lang="fr-FR" sz="1200" b="0" i="0" u="none" strike="noStrike" kern="1200" cap="none" spc="0" normalizeH="0" baseline="0" noProof="0">
                <a:ln>
                  <a:noFill/>
                </a:ln>
                <a:solidFill>
                  <a:srgbClr val="D91F41"/>
                </a:solidFill>
                <a:effectLst/>
                <a:uLnTx/>
                <a:uFillTx/>
                <a:latin typeface="Arial" panose="020B0604020202020204" pitchFamily="34" charset="0"/>
                <a:cs typeface="Arial" panose="020B0604020202020204" pitchFamily="34" charset="0"/>
              </a:rPr>
              <a:t>Dimension 2 – Déploiement du SI MS </a:t>
            </a:r>
            <a:br>
              <a:rPr kumimoji="0" lang="fr-FR" sz="1200" b="0" i="0" u="none" strike="noStrike" kern="1200" cap="none" spc="0" normalizeH="0" baseline="0" noProof="0">
                <a:ln>
                  <a:noFill/>
                </a:ln>
                <a:solidFill>
                  <a:srgbClr val="D91F41"/>
                </a:solidFill>
                <a:effectLst/>
                <a:uLnTx/>
                <a:uFillTx/>
                <a:latin typeface="Arial" panose="020B0604020202020204" pitchFamily="34" charset="0"/>
                <a:cs typeface="Arial" panose="020B0604020202020204" pitchFamily="34" charset="0"/>
              </a:rPr>
            </a:br>
            <a:r>
              <a:rPr kumimoji="0" lang="fr-FR" sz="1200" b="0" i="0" u="none" strike="noStrike" kern="1200" cap="none" spc="0" normalizeH="0" baseline="0" noProof="0">
                <a:ln>
                  <a:noFill/>
                </a:ln>
                <a:solidFill>
                  <a:srgbClr val="0A2463"/>
                </a:solidFill>
                <a:effectLst/>
                <a:uLnTx/>
                <a:uFillTx/>
                <a:latin typeface="Arial" panose="020B0604020202020204" pitchFamily="34" charset="0"/>
                <a:cs typeface="Arial" panose="020B0604020202020204" pitchFamily="34" charset="0"/>
              </a:rPr>
              <a:t>Brique fonctionnelle </a:t>
            </a:r>
            <a:r>
              <a:rPr lang="fr-FR" sz="1200">
                <a:solidFill>
                  <a:srgbClr val="0A2463"/>
                </a:solidFill>
                <a:latin typeface="Arial" panose="020B0604020202020204" pitchFamily="34" charset="0"/>
                <a:cs typeface="Arial" panose="020B0604020202020204" pitchFamily="34" charset="0"/>
              </a:rPr>
              <a:t>Accompagnement de l’usager</a:t>
            </a:r>
            <a:endParaRPr kumimoji="0" lang="fr-FR" sz="1200" b="0" i="0" u="none" strike="noStrike" kern="1200" cap="none" spc="0" normalizeH="0" baseline="0" noProof="0">
              <a:ln>
                <a:noFill/>
              </a:ln>
              <a:solidFill>
                <a:srgbClr val="0A2463"/>
              </a:solidFill>
              <a:effectLst/>
              <a:uLnTx/>
              <a:uFillTx/>
              <a:latin typeface="Arial" panose="020B0604020202020204" pitchFamily="34" charset="0"/>
              <a:cs typeface="Arial" panose="020B0604020202020204" pitchFamily="34" charset="0"/>
            </a:endParaRPr>
          </a:p>
        </p:txBody>
      </p:sp>
      <p:sp>
        <p:nvSpPr>
          <p:cNvPr id="89" name="Rectangle 88">
            <a:extLst>
              <a:ext uri="{FF2B5EF4-FFF2-40B4-BE49-F238E27FC236}">
                <a16:creationId xmlns:a16="http://schemas.microsoft.com/office/drawing/2014/main" id="{478C0BB8-58DD-43D7-8032-C058F629F876}"/>
              </a:ext>
            </a:extLst>
          </p:cNvPr>
          <p:cNvSpPr/>
          <p:nvPr/>
        </p:nvSpPr>
        <p:spPr>
          <a:xfrm>
            <a:off x="119210" y="9167505"/>
            <a:ext cx="3108296" cy="19126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fr-FR" sz="700" b="0" i="0" u="none" strike="noStrike" kern="1200" cap="none" spc="0" normalizeH="0" baseline="0" noProof="0">
                <a:ln>
                  <a:noFill/>
                </a:ln>
                <a:solidFill>
                  <a:srgbClr val="FFFFFF">
                    <a:lumMod val="50000"/>
                  </a:srgbClr>
                </a:solidFill>
                <a:effectLst/>
                <a:uLnTx/>
                <a:uFillTx/>
                <a:latin typeface="Arial" panose="020B0604020202020204" pitchFamily="34" charset="0"/>
                <a:cs typeface="Arial" panose="020B0604020202020204" pitchFamily="34" charset="0"/>
              </a:rPr>
              <a:t>Retour d’expérience – Sous-kit Dimension n°2 – Déploiement du SI MS</a:t>
            </a:r>
          </a:p>
        </p:txBody>
      </p:sp>
      <p:sp>
        <p:nvSpPr>
          <p:cNvPr id="92" name="Freeform: Shape 91">
            <a:extLst>
              <a:ext uri="{FF2B5EF4-FFF2-40B4-BE49-F238E27FC236}">
                <a16:creationId xmlns:a16="http://schemas.microsoft.com/office/drawing/2014/main" id="{C984F5EB-6CBC-4CFD-B9B2-AEF51BE507F7}"/>
              </a:ext>
            </a:extLst>
          </p:cNvPr>
          <p:cNvSpPr/>
          <p:nvPr/>
        </p:nvSpPr>
        <p:spPr>
          <a:xfrm>
            <a:off x="5033501" y="8622520"/>
            <a:ext cx="1824499" cy="1668195"/>
          </a:xfrm>
          <a:custGeom>
            <a:avLst/>
            <a:gdLst>
              <a:gd name="connsiteX0" fmla="*/ 1211997 w 3243554"/>
              <a:gd name="connsiteY0" fmla="*/ 0 h 2965680"/>
              <a:gd name="connsiteX1" fmla="*/ 3243554 w 3243554"/>
              <a:gd name="connsiteY1" fmla="*/ 0 h 2965680"/>
              <a:gd name="connsiteX2" fmla="*/ 3175663 w 3243554"/>
              <a:gd name="connsiteY2" fmla="*/ 166158 h 2965680"/>
              <a:gd name="connsiteX3" fmla="*/ 2941442 w 3243554"/>
              <a:gd name="connsiteY3" fmla="*/ 739537 h 2965680"/>
              <a:gd name="connsiteX4" fmla="*/ 814532 w 3243554"/>
              <a:gd name="connsiteY4" fmla="*/ 2965680 h 2965680"/>
              <a:gd name="connsiteX5" fmla="*/ 0 w 3243554"/>
              <a:gd name="connsiteY5" fmla="*/ 2965680 h 2965680"/>
              <a:gd name="connsiteX6" fmla="*/ 1157031 w 3243554"/>
              <a:gd name="connsiteY6" fmla="*/ 134510 h 29656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243554" h="2965680">
                <a:moveTo>
                  <a:pt x="1211997" y="0"/>
                </a:moveTo>
                <a:lnTo>
                  <a:pt x="3243554" y="0"/>
                </a:lnTo>
                <a:lnTo>
                  <a:pt x="3175663" y="166158"/>
                </a:lnTo>
                <a:cubicBezTo>
                  <a:pt x="3055606" y="459998"/>
                  <a:pt x="2966260" y="678704"/>
                  <a:pt x="2941442" y="739537"/>
                </a:cubicBezTo>
                <a:cubicBezTo>
                  <a:pt x="2412818" y="2033248"/>
                  <a:pt x="2042779" y="2965680"/>
                  <a:pt x="814532" y="2965680"/>
                </a:cubicBezTo>
                <a:lnTo>
                  <a:pt x="0" y="2965680"/>
                </a:lnTo>
                <a:cubicBezTo>
                  <a:pt x="0" y="2965680"/>
                  <a:pt x="714904" y="1216443"/>
                  <a:pt x="1157031" y="134510"/>
                </a:cubicBezTo>
                <a:close/>
              </a:path>
            </a:pathLst>
          </a:custGeom>
          <a:gradFill>
            <a:gsLst>
              <a:gs pos="5000">
                <a:schemeClr val="accent2"/>
              </a:gs>
              <a:gs pos="80000">
                <a:schemeClr val="accent2">
                  <a:alpha val="0"/>
                </a:schemeClr>
              </a:gs>
            </a:gsLst>
            <a:lin ang="16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4655" tIns="32327" rIns="64655" bIns="32327" numCol="1" spcCol="0" rtlCol="0" fromWordArt="0" anchor="ctr" anchorCtr="0" forceAA="0" compatLnSpc="1">
            <a:prstTxWarp prst="textNoShape">
              <a:avLst/>
            </a:prstTxWarp>
            <a:noAutofit/>
          </a:bodyPr>
          <a:lstStyle/>
          <a:p>
            <a:pPr marL="0" marR="0" lvl="0" indent="0" algn="ctr" defTabSz="514342" rtl="0" eaLnBrk="1" fontAlgn="auto" latinLnBrk="0" hangingPunct="1">
              <a:lnSpc>
                <a:spcPct val="100000"/>
              </a:lnSpc>
              <a:spcBef>
                <a:spcPts val="0"/>
              </a:spcBef>
              <a:spcAft>
                <a:spcPts val="0"/>
              </a:spcAft>
              <a:buClrTx/>
              <a:buSzTx/>
              <a:buFontTx/>
              <a:buNone/>
              <a:tabLst/>
              <a:defRPr/>
            </a:pPr>
            <a:endParaRPr kumimoji="0" lang="de-DE" sz="1273" b="0" i="0" u="none" strike="noStrike" kern="1200" cap="none" spc="0" normalizeH="0" baseline="0" noProof="0">
              <a:ln>
                <a:noFill/>
              </a:ln>
              <a:solidFill>
                <a:srgbClr val="FFFFFF"/>
              </a:solidFill>
              <a:effectLst/>
              <a:uLnTx/>
              <a:uFillTx/>
              <a:latin typeface="Arial" panose="020B0604020202020204" pitchFamily="34" charset="0"/>
              <a:cs typeface="Arial" panose="020B0604020202020204" pitchFamily="34" charset="0"/>
            </a:endParaRPr>
          </a:p>
        </p:txBody>
      </p:sp>
      <p:sp>
        <p:nvSpPr>
          <p:cNvPr id="93" name="Graphic 43">
            <a:extLst>
              <a:ext uri="{FF2B5EF4-FFF2-40B4-BE49-F238E27FC236}">
                <a16:creationId xmlns:a16="http://schemas.microsoft.com/office/drawing/2014/main" id="{65CE673F-A993-466F-A038-4F926E773D03}"/>
              </a:ext>
            </a:extLst>
          </p:cNvPr>
          <p:cNvSpPr/>
          <p:nvPr/>
        </p:nvSpPr>
        <p:spPr>
          <a:xfrm>
            <a:off x="6270051" y="8507630"/>
            <a:ext cx="1039950" cy="1305732"/>
          </a:xfrm>
          <a:custGeom>
            <a:avLst/>
            <a:gdLst>
              <a:gd name="connsiteX0" fmla="*/ 1264253 w 1601342"/>
              <a:gd name="connsiteY0" fmla="*/ 0 h 2010594"/>
              <a:gd name="connsiteX1" fmla="*/ 572453 w 1601342"/>
              <a:gd name="connsiteY1" fmla="*/ 609778 h 2010594"/>
              <a:gd name="connsiteX2" fmla="*/ 0 w 1601342"/>
              <a:gd name="connsiteY2" fmla="*/ 2010594 h 2010594"/>
              <a:gd name="connsiteX3" fmla="*/ 312611 w 1601342"/>
              <a:gd name="connsiteY3" fmla="*/ 2010594 h 2010594"/>
              <a:gd name="connsiteX4" fmla="*/ 1128903 w 1601342"/>
              <a:gd name="connsiteY4" fmla="*/ 1156220 h 2010594"/>
              <a:gd name="connsiteX5" fmla="*/ 1601343 w 1601342"/>
              <a:gd name="connsiteY5" fmla="*/ 0 h 20105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601342" h="2010594">
                <a:moveTo>
                  <a:pt x="1264253" y="0"/>
                </a:moveTo>
                <a:cubicBezTo>
                  <a:pt x="915257" y="0"/>
                  <a:pt x="676275" y="356053"/>
                  <a:pt x="572453" y="609778"/>
                </a:cubicBezTo>
                <a:cubicBezTo>
                  <a:pt x="531114" y="711059"/>
                  <a:pt x="0" y="2010594"/>
                  <a:pt x="0" y="2010594"/>
                </a:cubicBezTo>
                <a:lnTo>
                  <a:pt x="312611" y="2010594"/>
                </a:lnTo>
                <a:cubicBezTo>
                  <a:pt x="784003" y="2010594"/>
                  <a:pt x="926021" y="1652735"/>
                  <a:pt x="1128903" y="1156220"/>
                </a:cubicBezTo>
                <a:cubicBezTo>
                  <a:pt x="1167003" y="1062832"/>
                  <a:pt x="1601343" y="0"/>
                  <a:pt x="1601343" y="0"/>
                </a:cubicBezTo>
                <a:close/>
              </a:path>
            </a:pathLst>
          </a:custGeom>
          <a:gradFill>
            <a:gsLst>
              <a:gs pos="0">
                <a:schemeClr val="accent2">
                  <a:alpha val="50000"/>
                </a:schemeClr>
              </a:gs>
              <a:gs pos="100000">
                <a:schemeClr val="accent2">
                  <a:alpha val="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4655" tIns="32327" rIns="64655" bIns="32327" numCol="1" spcCol="0" rtlCol="0" fromWordArt="0" anchor="ctr" anchorCtr="0" forceAA="0" compatLnSpc="1">
            <a:prstTxWarp prst="textNoShape">
              <a:avLst/>
            </a:prstTxWarp>
            <a:noAutofit/>
          </a:bodyPr>
          <a:lstStyle/>
          <a:p>
            <a:pPr marL="0" marR="0" lvl="0" indent="0" algn="ctr" defTabSz="514342" rtl="0" eaLnBrk="1" fontAlgn="auto" latinLnBrk="0" hangingPunct="1">
              <a:lnSpc>
                <a:spcPct val="100000"/>
              </a:lnSpc>
              <a:spcBef>
                <a:spcPts val="0"/>
              </a:spcBef>
              <a:spcAft>
                <a:spcPts val="0"/>
              </a:spcAft>
              <a:buClrTx/>
              <a:buSzTx/>
              <a:buFontTx/>
              <a:buNone/>
              <a:tabLst/>
              <a:defRPr/>
            </a:pPr>
            <a:endParaRPr kumimoji="0" lang="de-DE" sz="1273" b="0" i="0" u="none" strike="noStrike" kern="1200" cap="none" spc="0" normalizeH="0" baseline="0" noProof="0">
              <a:ln>
                <a:noFill/>
              </a:ln>
              <a:solidFill>
                <a:srgbClr val="FFFFFF"/>
              </a:solidFill>
              <a:effectLst/>
              <a:uLnTx/>
              <a:uFillTx/>
              <a:latin typeface="Arial" panose="020B0604020202020204" pitchFamily="34" charset="0"/>
              <a:cs typeface="Arial" panose="020B0604020202020204" pitchFamily="34" charset="0"/>
            </a:endParaRPr>
          </a:p>
        </p:txBody>
      </p:sp>
      <p:cxnSp>
        <p:nvCxnSpPr>
          <p:cNvPr id="264" name="Connecteur droit 285">
            <a:extLst>
              <a:ext uri="{FF2B5EF4-FFF2-40B4-BE49-F238E27FC236}">
                <a16:creationId xmlns:a16="http://schemas.microsoft.com/office/drawing/2014/main" id="{201BD467-9ACF-4CED-A945-95431DE5C75A}"/>
              </a:ext>
            </a:extLst>
          </p:cNvPr>
          <p:cNvCxnSpPr>
            <a:cxnSpLocks/>
          </p:cNvCxnSpPr>
          <p:nvPr/>
        </p:nvCxnSpPr>
        <p:spPr>
          <a:xfrm>
            <a:off x="119210" y="3803087"/>
            <a:ext cx="6480000" cy="0"/>
          </a:xfrm>
          <a:prstGeom prst="line">
            <a:avLst/>
          </a:prstGeom>
          <a:ln w="12700">
            <a:solidFill>
              <a:srgbClr val="D91F41"/>
            </a:solidFill>
          </a:ln>
        </p:spPr>
        <p:style>
          <a:lnRef idx="1">
            <a:schemeClr val="accent1"/>
          </a:lnRef>
          <a:fillRef idx="0">
            <a:schemeClr val="accent1"/>
          </a:fillRef>
          <a:effectRef idx="0">
            <a:schemeClr val="accent1"/>
          </a:effectRef>
          <a:fontRef idx="minor">
            <a:schemeClr val="tx1"/>
          </a:fontRef>
        </p:style>
      </p:cxnSp>
      <p:sp>
        <p:nvSpPr>
          <p:cNvPr id="265" name="Rectangle 264">
            <a:extLst>
              <a:ext uri="{FF2B5EF4-FFF2-40B4-BE49-F238E27FC236}">
                <a16:creationId xmlns:a16="http://schemas.microsoft.com/office/drawing/2014/main" id="{574EB01E-7A6F-47F7-90FC-1128A9776E57}"/>
              </a:ext>
            </a:extLst>
          </p:cNvPr>
          <p:cNvSpPr/>
          <p:nvPr/>
        </p:nvSpPr>
        <p:spPr>
          <a:xfrm>
            <a:off x="360538" y="3476903"/>
            <a:ext cx="5308742" cy="24898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180000" rIns="36000" rtlCol="0" anchor="ctr"/>
          <a:lstStyle/>
          <a:p>
            <a:pPr algn="just"/>
            <a:r>
              <a:rPr lang="fr-FR" sz="1400" b="1" dirty="0">
                <a:solidFill>
                  <a:srgbClr val="D91F41"/>
                </a:solidFill>
                <a:latin typeface="Arial" panose="020B0604020202020204" pitchFamily="34" charset="0"/>
                <a:cs typeface="Arial" panose="020B0604020202020204" pitchFamily="34" charset="0"/>
              </a:rPr>
              <a:t>Difficultés et actions à mettre en place pour les dépasser</a:t>
            </a:r>
          </a:p>
        </p:txBody>
      </p:sp>
      <p:grpSp>
        <p:nvGrpSpPr>
          <p:cNvPr id="266" name="Groupe 26">
            <a:extLst>
              <a:ext uri="{FF2B5EF4-FFF2-40B4-BE49-F238E27FC236}">
                <a16:creationId xmlns:a16="http://schemas.microsoft.com/office/drawing/2014/main" id="{C95234CF-6F90-4492-8AB5-3CC11D006B80}"/>
              </a:ext>
            </a:extLst>
          </p:cNvPr>
          <p:cNvGrpSpPr>
            <a:grpSpLocks noChangeAspect="1"/>
          </p:cNvGrpSpPr>
          <p:nvPr/>
        </p:nvGrpSpPr>
        <p:grpSpPr>
          <a:xfrm>
            <a:off x="169372" y="3450789"/>
            <a:ext cx="297503" cy="288000"/>
            <a:chOff x="1343026" y="4572281"/>
            <a:chExt cx="468000" cy="468000"/>
          </a:xfrm>
          <a:solidFill>
            <a:schemeClr val="bg1"/>
          </a:solidFill>
        </p:grpSpPr>
        <p:sp>
          <p:nvSpPr>
            <p:cNvPr id="267" name="Ellipse 30">
              <a:extLst>
                <a:ext uri="{FF2B5EF4-FFF2-40B4-BE49-F238E27FC236}">
                  <a16:creationId xmlns:a16="http://schemas.microsoft.com/office/drawing/2014/main" id="{91E9C949-D18A-459E-9C71-B8A97A20CF91}"/>
                </a:ext>
              </a:extLst>
            </p:cNvPr>
            <p:cNvSpPr/>
            <p:nvPr/>
          </p:nvSpPr>
          <p:spPr>
            <a:xfrm>
              <a:off x="1343026" y="4572281"/>
              <a:ext cx="468000" cy="468000"/>
            </a:xfrm>
            <a:prstGeom prst="ellipse">
              <a:avLst/>
            </a:prstGeom>
            <a:grpFill/>
            <a:ln w="15875">
              <a:solidFill>
                <a:srgbClr val="D91F4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514342" rtl="0" eaLnBrk="1" fontAlgn="auto" latinLnBrk="0" hangingPunct="1">
                <a:lnSpc>
                  <a:spcPct val="100000"/>
                </a:lnSpc>
                <a:spcBef>
                  <a:spcPts val="0"/>
                </a:spcBef>
                <a:spcAft>
                  <a:spcPts val="0"/>
                </a:spcAft>
                <a:buClrTx/>
                <a:buSzTx/>
                <a:buFontTx/>
                <a:buNone/>
                <a:tabLst/>
                <a:defRPr/>
              </a:pPr>
              <a:endParaRPr kumimoji="0" lang="LID4096" sz="1013" b="0" i="0" u="none" strike="noStrike" kern="1200" cap="none" spc="0" normalizeH="0" baseline="0" noProof="0">
                <a:ln>
                  <a:noFill/>
                </a:ln>
                <a:solidFill>
                  <a:srgbClr val="FFFFFF"/>
                </a:solidFill>
                <a:effectLst/>
                <a:uLnTx/>
                <a:uFillTx/>
                <a:latin typeface="Arial" panose="020B0604020202020204" pitchFamily="34" charset="0"/>
                <a:cs typeface="Arial" panose="020B0604020202020204" pitchFamily="34" charset="0"/>
              </a:endParaRPr>
            </a:p>
          </p:txBody>
        </p:sp>
        <p:grpSp>
          <p:nvGrpSpPr>
            <p:cNvPr id="268" name="Groupe 33">
              <a:extLst>
                <a:ext uri="{FF2B5EF4-FFF2-40B4-BE49-F238E27FC236}">
                  <a16:creationId xmlns:a16="http://schemas.microsoft.com/office/drawing/2014/main" id="{B75D5852-5184-46CF-B2F6-22597C208FC6}"/>
                </a:ext>
              </a:extLst>
            </p:cNvPr>
            <p:cNvGrpSpPr/>
            <p:nvPr/>
          </p:nvGrpSpPr>
          <p:grpSpPr>
            <a:xfrm rot="13500000">
              <a:off x="1459549" y="4727856"/>
              <a:ext cx="156850" cy="156850"/>
              <a:chOff x="2932268" y="5599425"/>
              <a:chExt cx="156850" cy="156850"/>
            </a:xfrm>
            <a:grpFill/>
          </p:grpSpPr>
          <p:cxnSp>
            <p:nvCxnSpPr>
              <p:cNvPr id="269" name="Connecteur droit 34">
                <a:extLst>
                  <a:ext uri="{FF2B5EF4-FFF2-40B4-BE49-F238E27FC236}">
                    <a16:creationId xmlns:a16="http://schemas.microsoft.com/office/drawing/2014/main" id="{31BED0EC-7AF8-401B-A3DA-8C29E8B8EC98}"/>
                  </a:ext>
                </a:extLst>
              </p:cNvPr>
              <p:cNvCxnSpPr>
                <a:cxnSpLocks/>
              </p:cNvCxnSpPr>
              <p:nvPr/>
            </p:nvCxnSpPr>
            <p:spPr>
              <a:xfrm>
                <a:off x="2936875" y="5599425"/>
                <a:ext cx="0" cy="156850"/>
              </a:xfrm>
              <a:prstGeom prst="line">
                <a:avLst/>
              </a:prstGeom>
              <a:grpFill/>
              <a:ln w="15875">
                <a:solidFill>
                  <a:srgbClr val="D91F41"/>
                </a:solidFill>
              </a:ln>
            </p:spPr>
            <p:style>
              <a:lnRef idx="1">
                <a:schemeClr val="accent1"/>
              </a:lnRef>
              <a:fillRef idx="0">
                <a:schemeClr val="accent1"/>
              </a:fillRef>
              <a:effectRef idx="0">
                <a:schemeClr val="accent1"/>
              </a:effectRef>
              <a:fontRef idx="minor">
                <a:schemeClr val="tx1"/>
              </a:fontRef>
            </p:style>
          </p:cxnSp>
          <p:cxnSp>
            <p:nvCxnSpPr>
              <p:cNvPr id="270" name="Connecteur droit 35">
                <a:extLst>
                  <a:ext uri="{FF2B5EF4-FFF2-40B4-BE49-F238E27FC236}">
                    <a16:creationId xmlns:a16="http://schemas.microsoft.com/office/drawing/2014/main" id="{616EBA99-5A71-4307-B1BA-B4D815C13ABF}"/>
                  </a:ext>
                </a:extLst>
              </p:cNvPr>
              <p:cNvCxnSpPr>
                <a:cxnSpLocks/>
              </p:cNvCxnSpPr>
              <p:nvPr/>
            </p:nvCxnSpPr>
            <p:spPr>
              <a:xfrm rot="16200000" flipH="1">
                <a:off x="3010693" y="5673087"/>
                <a:ext cx="0" cy="156850"/>
              </a:xfrm>
              <a:prstGeom prst="line">
                <a:avLst/>
              </a:prstGeom>
              <a:grpFill/>
              <a:ln w="15875">
                <a:solidFill>
                  <a:srgbClr val="D91F41"/>
                </a:solidFill>
              </a:ln>
            </p:spPr>
            <p:style>
              <a:lnRef idx="1">
                <a:schemeClr val="accent1"/>
              </a:lnRef>
              <a:fillRef idx="0">
                <a:schemeClr val="accent1"/>
              </a:fillRef>
              <a:effectRef idx="0">
                <a:schemeClr val="accent1"/>
              </a:effectRef>
              <a:fontRef idx="minor">
                <a:schemeClr val="tx1"/>
              </a:fontRef>
            </p:style>
          </p:cxnSp>
        </p:grpSp>
      </p:grpSp>
      <p:sp>
        <p:nvSpPr>
          <p:cNvPr id="121" name="Freeform 244">
            <a:extLst>
              <a:ext uri="{FF2B5EF4-FFF2-40B4-BE49-F238E27FC236}">
                <a16:creationId xmlns:a16="http://schemas.microsoft.com/office/drawing/2014/main" id="{75B636CB-EEE5-4113-8BEB-800E5AF24043}"/>
              </a:ext>
            </a:extLst>
          </p:cNvPr>
          <p:cNvSpPr>
            <a:spLocks noChangeAspect="1" noEditPoints="1"/>
          </p:cNvSpPr>
          <p:nvPr/>
        </p:nvSpPr>
        <p:spPr bwMode="auto">
          <a:xfrm>
            <a:off x="6114577" y="3435116"/>
            <a:ext cx="465909" cy="294081"/>
          </a:xfrm>
          <a:custGeom>
            <a:avLst/>
            <a:gdLst>
              <a:gd name="T0" fmla="*/ 1988 w 2011"/>
              <a:gd name="T1" fmla="*/ 1222 h 1268"/>
              <a:gd name="T2" fmla="*/ 1914 w 2011"/>
              <a:gd name="T3" fmla="*/ 1222 h 1268"/>
              <a:gd name="T4" fmla="*/ 1912 w 2011"/>
              <a:gd name="T5" fmla="*/ 1219 h 1268"/>
              <a:gd name="T6" fmla="*/ 1497 w 2011"/>
              <a:gd name="T7" fmla="*/ 652 h 1268"/>
              <a:gd name="T8" fmla="*/ 1478 w 2011"/>
              <a:gd name="T9" fmla="*/ 642 h 1268"/>
              <a:gd name="T10" fmla="*/ 1460 w 2011"/>
              <a:gd name="T11" fmla="*/ 652 h 1268"/>
              <a:gd name="T12" fmla="*/ 1341 w 2011"/>
              <a:gd name="T13" fmla="*/ 814 h 1268"/>
              <a:gd name="T14" fmla="*/ 1016 w 2011"/>
              <a:gd name="T15" fmla="*/ 370 h 1268"/>
              <a:gd name="T16" fmla="*/ 1016 w 2011"/>
              <a:gd name="T17" fmla="*/ 232 h 1268"/>
              <a:gd name="T18" fmla="*/ 1261 w 2011"/>
              <a:gd name="T19" fmla="*/ 232 h 1268"/>
              <a:gd name="T20" fmla="*/ 1284 w 2011"/>
              <a:gd name="T21" fmla="*/ 210 h 1268"/>
              <a:gd name="T22" fmla="*/ 1284 w 2011"/>
              <a:gd name="T23" fmla="*/ 54 h 1268"/>
              <a:gd name="T24" fmla="*/ 1261 w 2011"/>
              <a:gd name="T25" fmla="*/ 31 h 1268"/>
              <a:gd name="T26" fmla="*/ 1016 w 2011"/>
              <a:gd name="T27" fmla="*/ 31 h 1268"/>
              <a:gd name="T28" fmla="*/ 1016 w 2011"/>
              <a:gd name="T29" fmla="*/ 23 h 1268"/>
              <a:gd name="T30" fmla="*/ 993 w 2011"/>
              <a:gd name="T31" fmla="*/ 0 h 1268"/>
              <a:gd name="T32" fmla="*/ 970 w 2011"/>
              <a:gd name="T33" fmla="*/ 23 h 1268"/>
              <a:gd name="T34" fmla="*/ 970 w 2011"/>
              <a:gd name="T35" fmla="*/ 370 h 1268"/>
              <a:gd name="T36" fmla="*/ 817 w 2011"/>
              <a:gd name="T37" fmla="*/ 579 h 1268"/>
              <a:gd name="T38" fmla="*/ 718 w 2011"/>
              <a:gd name="T39" fmla="*/ 454 h 1268"/>
              <a:gd name="T40" fmla="*/ 700 w 2011"/>
              <a:gd name="T41" fmla="*/ 445 h 1268"/>
              <a:gd name="T42" fmla="*/ 700 w 2011"/>
              <a:gd name="T43" fmla="*/ 445 h 1268"/>
              <a:gd name="T44" fmla="*/ 682 w 2011"/>
              <a:gd name="T45" fmla="*/ 454 h 1268"/>
              <a:gd name="T46" fmla="*/ 126 w 2011"/>
              <a:gd name="T47" fmla="*/ 1213 h 1268"/>
              <a:gd name="T48" fmla="*/ 122 w 2011"/>
              <a:gd name="T49" fmla="*/ 1222 h 1268"/>
              <a:gd name="T50" fmla="*/ 23 w 2011"/>
              <a:gd name="T51" fmla="*/ 1222 h 1268"/>
              <a:gd name="T52" fmla="*/ 0 w 2011"/>
              <a:gd name="T53" fmla="*/ 1245 h 1268"/>
              <a:gd name="T54" fmla="*/ 23 w 2011"/>
              <a:gd name="T55" fmla="*/ 1268 h 1268"/>
              <a:gd name="T56" fmla="*/ 1988 w 2011"/>
              <a:gd name="T57" fmla="*/ 1268 h 1268"/>
              <a:gd name="T58" fmla="*/ 2011 w 2011"/>
              <a:gd name="T59" fmla="*/ 1245 h 1268"/>
              <a:gd name="T60" fmla="*/ 1988 w 2011"/>
              <a:gd name="T61" fmla="*/ 1222 h 1268"/>
              <a:gd name="T62" fmla="*/ 1478 w 2011"/>
              <a:gd name="T63" fmla="*/ 704 h 1268"/>
              <a:gd name="T64" fmla="*/ 1858 w 2011"/>
              <a:gd name="T65" fmla="*/ 1222 h 1268"/>
              <a:gd name="T66" fmla="*/ 1640 w 2011"/>
              <a:gd name="T67" fmla="*/ 1222 h 1268"/>
              <a:gd name="T68" fmla="*/ 1369 w 2011"/>
              <a:gd name="T69" fmla="*/ 853 h 1268"/>
              <a:gd name="T70" fmla="*/ 1478 w 2011"/>
              <a:gd name="T71" fmla="*/ 704 h 1268"/>
              <a:gd name="T72" fmla="*/ 993 w 2011"/>
              <a:gd name="T73" fmla="*/ 416 h 1268"/>
              <a:gd name="T74" fmla="*/ 1173 w 2011"/>
              <a:gd name="T75" fmla="*/ 662 h 1268"/>
              <a:gd name="T76" fmla="*/ 813 w 2011"/>
              <a:gd name="T77" fmla="*/ 662 h 1268"/>
              <a:gd name="T78" fmla="*/ 993 w 2011"/>
              <a:gd name="T79" fmla="*/ 416 h 1268"/>
              <a:gd name="T80" fmla="*/ 779 w 2011"/>
              <a:gd name="T81" fmla="*/ 707 h 1268"/>
              <a:gd name="T82" fmla="*/ 1204 w 2011"/>
              <a:gd name="T83" fmla="*/ 707 h 1268"/>
              <a:gd name="T84" fmla="*/ 1206 w 2011"/>
              <a:gd name="T85" fmla="*/ 707 h 1268"/>
              <a:gd name="T86" fmla="*/ 1584 w 2011"/>
              <a:gd name="T87" fmla="*/ 1222 h 1268"/>
              <a:gd name="T88" fmla="*/ 402 w 2011"/>
              <a:gd name="T89" fmla="*/ 1222 h 1268"/>
              <a:gd name="T90" fmla="*/ 779 w 2011"/>
              <a:gd name="T91" fmla="*/ 707 h 1268"/>
              <a:gd name="T92" fmla="*/ 1238 w 2011"/>
              <a:gd name="T93" fmla="*/ 76 h 1268"/>
              <a:gd name="T94" fmla="*/ 1238 w 2011"/>
              <a:gd name="T95" fmla="*/ 187 h 1268"/>
              <a:gd name="T96" fmla="*/ 1016 w 2011"/>
              <a:gd name="T97" fmla="*/ 187 h 1268"/>
              <a:gd name="T98" fmla="*/ 1016 w 2011"/>
              <a:gd name="T99" fmla="*/ 76 h 1268"/>
              <a:gd name="T100" fmla="*/ 1238 w 2011"/>
              <a:gd name="T101" fmla="*/ 76 h 1268"/>
              <a:gd name="T102" fmla="*/ 701 w 2011"/>
              <a:gd name="T103" fmla="*/ 506 h 1268"/>
              <a:gd name="T104" fmla="*/ 789 w 2011"/>
              <a:gd name="T105" fmla="*/ 617 h 1268"/>
              <a:gd name="T106" fmla="*/ 345 w 2011"/>
              <a:gd name="T107" fmla="*/ 1222 h 1268"/>
              <a:gd name="T108" fmla="*/ 176 w 2011"/>
              <a:gd name="T109" fmla="*/ 1222 h 1268"/>
              <a:gd name="T110" fmla="*/ 701 w 2011"/>
              <a:gd name="T111" fmla="*/ 506 h 12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011" h="1268">
                <a:moveTo>
                  <a:pt x="1988" y="1222"/>
                </a:moveTo>
                <a:cubicBezTo>
                  <a:pt x="1914" y="1222"/>
                  <a:pt x="1914" y="1222"/>
                  <a:pt x="1914" y="1222"/>
                </a:cubicBezTo>
                <a:cubicBezTo>
                  <a:pt x="1913" y="1221"/>
                  <a:pt x="1913" y="1220"/>
                  <a:pt x="1912" y="1219"/>
                </a:cubicBezTo>
                <a:cubicBezTo>
                  <a:pt x="1497" y="652"/>
                  <a:pt x="1497" y="652"/>
                  <a:pt x="1497" y="652"/>
                </a:cubicBezTo>
                <a:cubicBezTo>
                  <a:pt x="1492" y="646"/>
                  <a:pt x="1486" y="642"/>
                  <a:pt x="1478" y="642"/>
                </a:cubicBezTo>
                <a:cubicBezTo>
                  <a:pt x="1471" y="642"/>
                  <a:pt x="1464" y="646"/>
                  <a:pt x="1460" y="652"/>
                </a:cubicBezTo>
                <a:cubicBezTo>
                  <a:pt x="1341" y="814"/>
                  <a:pt x="1341" y="814"/>
                  <a:pt x="1341" y="814"/>
                </a:cubicBezTo>
                <a:cubicBezTo>
                  <a:pt x="1016" y="370"/>
                  <a:pt x="1016" y="370"/>
                  <a:pt x="1016" y="370"/>
                </a:cubicBezTo>
                <a:cubicBezTo>
                  <a:pt x="1016" y="232"/>
                  <a:pt x="1016" y="232"/>
                  <a:pt x="1016" y="232"/>
                </a:cubicBezTo>
                <a:cubicBezTo>
                  <a:pt x="1261" y="232"/>
                  <a:pt x="1261" y="232"/>
                  <a:pt x="1261" y="232"/>
                </a:cubicBezTo>
                <a:cubicBezTo>
                  <a:pt x="1274" y="232"/>
                  <a:pt x="1284" y="222"/>
                  <a:pt x="1284" y="210"/>
                </a:cubicBezTo>
                <a:cubicBezTo>
                  <a:pt x="1284" y="54"/>
                  <a:pt x="1284" y="54"/>
                  <a:pt x="1284" y="54"/>
                </a:cubicBezTo>
                <a:cubicBezTo>
                  <a:pt x="1284" y="41"/>
                  <a:pt x="1274" y="31"/>
                  <a:pt x="1261" y="31"/>
                </a:cubicBezTo>
                <a:cubicBezTo>
                  <a:pt x="1016" y="31"/>
                  <a:pt x="1016" y="31"/>
                  <a:pt x="1016" y="31"/>
                </a:cubicBezTo>
                <a:cubicBezTo>
                  <a:pt x="1016" y="23"/>
                  <a:pt x="1016" y="23"/>
                  <a:pt x="1016" y="23"/>
                </a:cubicBezTo>
                <a:cubicBezTo>
                  <a:pt x="1016" y="10"/>
                  <a:pt x="1005" y="0"/>
                  <a:pt x="993" y="0"/>
                </a:cubicBezTo>
                <a:cubicBezTo>
                  <a:pt x="980" y="0"/>
                  <a:pt x="970" y="10"/>
                  <a:pt x="970" y="23"/>
                </a:cubicBezTo>
                <a:cubicBezTo>
                  <a:pt x="970" y="370"/>
                  <a:pt x="970" y="370"/>
                  <a:pt x="970" y="370"/>
                </a:cubicBezTo>
                <a:cubicBezTo>
                  <a:pt x="817" y="579"/>
                  <a:pt x="817" y="579"/>
                  <a:pt x="817" y="579"/>
                </a:cubicBezTo>
                <a:cubicBezTo>
                  <a:pt x="718" y="454"/>
                  <a:pt x="718" y="454"/>
                  <a:pt x="718" y="454"/>
                </a:cubicBezTo>
                <a:cubicBezTo>
                  <a:pt x="714" y="448"/>
                  <a:pt x="707" y="445"/>
                  <a:pt x="700" y="445"/>
                </a:cubicBezTo>
                <a:cubicBezTo>
                  <a:pt x="700" y="445"/>
                  <a:pt x="700" y="445"/>
                  <a:pt x="700" y="445"/>
                </a:cubicBezTo>
                <a:cubicBezTo>
                  <a:pt x="693" y="445"/>
                  <a:pt x="686" y="449"/>
                  <a:pt x="682" y="454"/>
                </a:cubicBezTo>
                <a:cubicBezTo>
                  <a:pt x="126" y="1213"/>
                  <a:pt x="126" y="1213"/>
                  <a:pt x="126" y="1213"/>
                </a:cubicBezTo>
                <a:cubicBezTo>
                  <a:pt x="124" y="1216"/>
                  <a:pt x="122" y="1219"/>
                  <a:pt x="122" y="1222"/>
                </a:cubicBezTo>
                <a:cubicBezTo>
                  <a:pt x="23" y="1222"/>
                  <a:pt x="23" y="1222"/>
                  <a:pt x="23" y="1222"/>
                </a:cubicBezTo>
                <a:cubicBezTo>
                  <a:pt x="11" y="1222"/>
                  <a:pt x="0" y="1233"/>
                  <a:pt x="0" y="1245"/>
                </a:cubicBezTo>
                <a:cubicBezTo>
                  <a:pt x="0" y="1258"/>
                  <a:pt x="11" y="1268"/>
                  <a:pt x="23" y="1268"/>
                </a:cubicBezTo>
                <a:cubicBezTo>
                  <a:pt x="1988" y="1268"/>
                  <a:pt x="1988" y="1268"/>
                  <a:pt x="1988" y="1268"/>
                </a:cubicBezTo>
                <a:cubicBezTo>
                  <a:pt x="2000" y="1268"/>
                  <a:pt x="2011" y="1258"/>
                  <a:pt x="2011" y="1245"/>
                </a:cubicBezTo>
                <a:cubicBezTo>
                  <a:pt x="2011" y="1233"/>
                  <a:pt x="2000" y="1222"/>
                  <a:pt x="1988" y="1222"/>
                </a:cubicBezTo>
                <a:close/>
                <a:moveTo>
                  <a:pt x="1478" y="704"/>
                </a:moveTo>
                <a:cubicBezTo>
                  <a:pt x="1858" y="1222"/>
                  <a:pt x="1858" y="1222"/>
                  <a:pt x="1858" y="1222"/>
                </a:cubicBezTo>
                <a:cubicBezTo>
                  <a:pt x="1640" y="1222"/>
                  <a:pt x="1640" y="1222"/>
                  <a:pt x="1640" y="1222"/>
                </a:cubicBezTo>
                <a:cubicBezTo>
                  <a:pt x="1369" y="853"/>
                  <a:pt x="1369" y="853"/>
                  <a:pt x="1369" y="853"/>
                </a:cubicBezTo>
                <a:lnTo>
                  <a:pt x="1478" y="704"/>
                </a:lnTo>
                <a:close/>
                <a:moveTo>
                  <a:pt x="993" y="416"/>
                </a:moveTo>
                <a:cubicBezTo>
                  <a:pt x="1173" y="662"/>
                  <a:pt x="1173" y="662"/>
                  <a:pt x="1173" y="662"/>
                </a:cubicBezTo>
                <a:cubicBezTo>
                  <a:pt x="813" y="662"/>
                  <a:pt x="813" y="662"/>
                  <a:pt x="813" y="662"/>
                </a:cubicBezTo>
                <a:lnTo>
                  <a:pt x="993" y="416"/>
                </a:lnTo>
                <a:close/>
                <a:moveTo>
                  <a:pt x="779" y="707"/>
                </a:moveTo>
                <a:cubicBezTo>
                  <a:pt x="1204" y="707"/>
                  <a:pt x="1204" y="707"/>
                  <a:pt x="1204" y="707"/>
                </a:cubicBezTo>
                <a:cubicBezTo>
                  <a:pt x="1205" y="707"/>
                  <a:pt x="1205" y="707"/>
                  <a:pt x="1206" y="707"/>
                </a:cubicBezTo>
                <a:cubicBezTo>
                  <a:pt x="1584" y="1222"/>
                  <a:pt x="1584" y="1222"/>
                  <a:pt x="1584" y="1222"/>
                </a:cubicBezTo>
                <a:cubicBezTo>
                  <a:pt x="402" y="1222"/>
                  <a:pt x="402" y="1222"/>
                  <a:pt x="402" y="1222"/>
                </a:cubicBezTo>
                <a:lnTo>
                  <a:pt x="779" y="707"/>
                </a:lnTo>
                <a:close/>
                <a:moveTo>
                  <a:pt x="1238" y="76"/>
                </a:moveTo>
                <a:cubicBezTo>
                  <a:pt x="1238" y="187"/>
                  <a:pt x="1238" y="187"/>
                  <a:pt x="1238" y="187"/>
                </a:cubicBezTo>
                <a:cubicBezTo>
                  <a:pt x="1016" y="187"/>
                  <a:pt x="1016" y="187"/>
                  <a:pt x="1016" y="187"/>
                </a:cubicBezTo>
                <a:cubicBezTo>
                  <a:pt x="1016" y="76"/>
                  <a:pt x="1016" y="76"/>
                  <a:pt x="1016" y="76"/>
                </a:cubicBezTo>
                <a:lnTo>
                  <a:pt x="1238" y="76"/>
                </a:lnTo>
                <a:close/>
                <a:moveTo>
                  <a:pt x="701" y="506"/>
                </a:moveTo>
                <a:cubicBezTo>
                  <a:pt x="789" y="617"/>
                  <a:pt x="789" y="617"/>
                  <a:pt x="789" y="617"/>
                </a:cubicBezTo>
                <a:cubicBezTo>
                  <a:pt x="345" y="1222"/>
                  <a:pt x="345" y="1222"/>
                  <a:pt x="345" y="1222"/>
                </a:cubicBezTo>
                <a:cubicBezTo>
                  <a:pt x="176" y="1222"/>
                  <a:pt x="176" y="1222"/>
                  <a:pt x="176" y="1222"/>
                </a:cubicBezTo>
                <a:lnTo>
                  <a:pt x="701" y="506"/>
                </a:lnTo>
                <a:close/>
              </a:path>
            </a:pathLst>
          </a:custGeom>
          <a:solidFill>
            <a:srgbClr val="D91F41"/>
          </a:solidFill>
          <a:ln>
            <a:noFill/>
          </a:ln>
        </p:spPr>
        <p:txBody>
          <a:bodyPr vert="horz" wrap="square" lIns="82935" tIns="41468" rIns="82935" bIns="41468"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de-DE" sz="1645" b="0" i="0" u="none" strike="noStrike" kern="1200" cap="none" spc="0" normalizeH="0" baseline="0" noProof="0">
              <a:ln>
                <a:noFill/>
              </a:ln>
              <a:solidFill>
                <a:prstClr val="black"/>
              </a:solidFill>
              <a:effectLst/>
              <a:uLnTx/>
              <a:uFillTx/>
              <a:latin typeface="Arial" panose="020B0604020202020204" pitchFamily="34" charset="0"/>
              <a:cs typeface="Arial" panose="020B0604020202020204" pitchFamily="34" charset="0"/>
            </a:endParaRPr>
          </a:p>
        </p:txBody>
      </p:sp>
      <p:graphicFrame>
        <p:nvGraphicFramePr>
          <p:cNvPr id="3" name="Tableau 3">
            <a:extLst>
              <a:ext uri="{FF2B5EF4-FFF2-40B4-BE49-F238E27FC236}">
                <a16:creationId xmlns:a16="http://schemas.microsoft.com/office/drawing/2014/main" id="{BAC3D117-C77E-478B-85C5-C21A3D7AC4FA}"/>
              </a:ext>
            </a:extLst>
          </p:cNvPr>
          <p:cNvGraphicFramePr>
            <a:graphicFrameLocks noGrp="1"/>
          </p:cNvGraphicFramePr>
          <p:nvPr>
            <p:extLst>
              <p:ext uri="{D42A27DB-BD31-4B8C-83A1-F6EECF244321}">
                <p14:modId xmlns:p14="http://schemas.microsoft.com/office/powerpoint/2010/main" val="498616620"/>
              </p:ext>
            </p:extLst>
          </p:nvPr>
        </p:nvGraphicFramePr>
        <p:xfrm>
          <a:off x="168843" y="3855169"/>
          <a:ext cx="6498175" cy="5989320"/>
        </p:xfrm>
        <a:graphic>
          <a:graphicData uri="http://schemas.openxmlformats.org/drawingml/2006/table">
            <a:tbl>
              <a:tblPr bandRow="1">
                <a:tableStyleId>{5C22544A-7EE6-4342-B048-85BDC9FD1C3A}</a:tableStyleId>
              </a:tblPr>
              <a:tblGrid>
                <a:gridCol w="1973206">
                  <a:extLst>
                    <a:ext uri="{9D8B030D-6E8A-4147-A177-3AD203B41FA5}">
                      <a16:colId xmlns:a16="http://schemas.microsoft.com/office/drawing/2014/main" val="3699531104"/>
                    </a:ext>
                  </a:extLst>
                </a:gridCol>
                <a:gridCol w="4524969">
                  <a:extLst>
                    <a:ext uri="{9D8B030D-6E8A-4147-A177-3AD203B41FA5}">
                      <a16:colId xmlns:a16="http://schemas.microsoft.com/office/drawing/2014/main" val="1538956585"/>
                    </a:ext>
                  </a:extLst>
                </a:gridCol>
              </a:tblGrid>
              <a:tr h="1537398">
                <a:tc>
                  <a:txBody>
                    <a:bodyPr/>
                    <a:lstStyle/>
                    <a:p>
                      <a:pPr marL="171450" indent="-171450" defTabSz="914385">
                        <a:buClr>
                          <a:srgbClr val="D91F41"/>
                        </a:buClr>
                        <a:buSzPct val="103000"/>
                        <a:buFont typeface="Latha" panose="020B0604020202020204" pitchFamily="34" charset="0"/>
                        <a:buChar char="X"/>
                        <a:defRPr/>
                      </a:pPr>
                      <a:r>
                        <a:rPr lang="fr-FR" sz="1050" b="1" dirty="0">
                          <a:solidFill>
                            <a:schemeClr val="accent1"/>
                          </a:solidFill>
                          <a:latin typeface="Arial" panose="020B0604020202020204" pitchFamily="34" charset="0"/>
                          <a:cs typeface="Arial" panose="020B0604020202020204" pitchFamily="34" charset="0"/>
                        </a:rPr>
                        <a:t>Les difficultés rencontrées par les professionnels pour décrire leur activité</a:t>
                      </a:r>
                      <a:endParaRPr lang="fr-FR" sz="1050" strike="sngStrike" dirty="0">
                        <a:solidFill>
                          <a:schemeClr val="accent1"/>
                        </a:solidFill>
                        <a:latin typeface="Arial" panose="020B0604020202020204" pitchFamily="34" charset="0"/>
                        <a:cs typeface="Arial" panose="020B0604020202020204" pitchFamily="34" charset="0"/>
                      </a:endParaRPr>
                    </a:p>
                  </a:txBody>
                  <a:tcPr marL="137160" marR="137160" marT="137160" marB="137160" anchor="ctr">
                    <a:lnL w="76200" cap="flat" cmpd="sng" algn="ctr">
                      <a:solidFill>
                        <a:schemeClr val="bg1"/>
                      </a:solidFill>
                      <a:prstDash val="solid"/>
                      <a:round/>
                      <a:headEnd type="none" w="med" len="med"/>
                      <a:tailEnd type="none" w="med" len="med"/>
                    </a:lnL>
                    <a:lnR w="76200" cap="flat" cmpd="sng" algn="ctr">
                      <a:solidFill>
                        <a:schemeClr val="bg1"/>
                      </a:solidFill>
                      <a:prstDash val="solid"/>
                      <a:round/>
                      <a:headEnd type="none" w="med" len="med"/>
                      <a:tailEnd type="none" w="med" len="med"/>
                    </a:lnR>
                    <a:lnT w="76200" cap="flat" cmpd="sng" algn="ctr">
                      <a:solidFill>
                        <a:schemeClr val="bg1"/>
                      </a:solidFill>
                      <a:prstDash val="solid"/>
                      <a:round/>
                      <a:headEnd type="none" w="med" len="med"/>
                      <a:tailEnd type="none" w="med" len="med"/>
                    </a:lnT>
                    <a:lnB w="76200" cap="flat" cmpd="sng" algn="ctr">
                      <a:solidFill>
                        <a:schemeClr val="bg1"/>
                      </a:solidFill>
                      <a:prstDash val="solid"/>
                      <a:round/>
                      <a:headEnd type="none" w="med" len="med"/>
                      <a:tailEnd type="none" w="med" len="med"/>
                    </a:lnB>
                    <a:solidFill>
                      <a:srgbClr val="EFF1F7"/>
                    </a:solidFill>
                  </a:tcPr>
                </a:tc>
                <a:tc>
                  <a:txBody>
                    <a:bodyPr/>
                    <a:lstStyle/>
                    <a:p>
                      <a:pPr marL="171450" indent="-171450" algn="just">
                        <a:buClr>
                          <a:srgbClr val="00B050"/>
                        </a:buClr>
                        <a:buFontTx/>
                        <a:buChar char="V"/>
                      </a:pPr>
                      <a:r>
                        <a:rPr lang="fr-FR" sz="1050" b="1" dirty="0">
                          <a:solidFill>
                            <a:schemeClr val="accent1"/>
                          </a:solidFill>
                          <a:latin typeface="Arial" panose="020B0604020202020204" pitchFamily="34" charset="0"/>
                          <a:cs typeface="Arial" panose="020B0604020202020204" pitchFamily="34" charset="0"/>
                        </a:rPr>
                        <a:t>Accompagner les professionnels dans la formalisation et l’harmonisation de leurs process : </a:t>
                      </a:r>
                      <a:r>
                        <a:rPr lang="fr-FR" sz="1050" dirty="0">
                          <a:solidFill>
                            <a:schemeClr val="accent1"/>
                          </a:solidFill>
                          <a:latin typeface="Arial" panose="020B0604020202020204" pitchFamily="34" charset="0"/>
                          <a:cs typeface="Arial" panose="020B0604020202020204" pitchFamily="34" charset="0"/>
                        </a:rPr>
                        <a:t>cette étape</a:t>
                      </a:r>
                      <a:r>
                        <a:rPr lang="fr-FR" sz="1050" dirty="0">
                          <a:solidFill>
                            <a:schemeClr val="accent1"/>
                          </a:solidFill>
                          <a:latin typeface="Arial" panose="020B0604020202020204" pitchFamily="34" charset="0"/>
                          <a:cs typeface="Arial" panose="020B0604020202020204" pitchFamily="34" charset="0"/>
                          <a:sym typeface="Wingdings" panose="05000000000000000000" pitchFamily="2" charset="2"/>
                        </a:rPr>
                        <a:t> est à la base de la définition des habilitations, du paramétrage du logiciel et de l’intégration des grilles d’évaluation.</a:t>
                      </a:r>
                    </a:p>
                    <a:p>
                      <a:pPr marL="171450" marR="0" lvl="0" indent="-171450" algn="just" defTabSz="914385" rtl="0" eaLnBrk="1" fontAlgn="auto" latinLnBrk="0" hangingPunct="1">
                        <a:lnSpc>
                          <a:spcPct val="100000"/>
                        </a:lnSpc>
                        <a:spcBef>
                          <a:spcPts val="0"/>
                        </a:spcBef>
                        <a:spcAft>
                          <a:spcPts val="0"/>
                        </a:spcAft>
                        <a:buClr>
                          <a:srgbClr val="00B050"/>
                        </a:buClr>
                        <a:buSzTx/>
                        <a:buFontTx/>
                        <a:buChar char="V"/>
                        <a:tabLst/>
                        <a:defRPr/>
                      </a:pPr>
                      <a:r>
                        <a:rPr lang="fr-FR" sz="1050" b="1" dirty="0">
                          <a:solidFill>
                            <a:schemeClr val="accent1"/>
                          </a:solidFill>
                          <a:latin typeface="Arial" panose="020B0604020202020204" pitchFamily="34" charset="0"/>
                          <a:cs typeface="Arial" panose="020B0604020202020204" pitchFamily="34" charset="0"/>
                        </a:rPr>
                        <a:t>Dégager le temps nécessaire aux professionnels de terrain pour préparer le paramétrage du logiciel : </a:t>
                      </a:r>
                      <a:r>
                        <a:rPr lang="fr-FR" sz="1050" b="0" dirty="0">
                          <a:solidFill>
                            <a:schemeClr val="accent1"/>
                          </a:solidFill>
                          <a:latin typeface="Arial" panose="020B0604020202020204" pitchFamily="34" charset="0"/>
                          <a:cs typeface="Arial" panose="020B0604020202020204" pitchFamily="34" charset="0"/>
                        </a:rPr>
                        <a:t>pour qu’il soit le plus proche possible des pratiques </a:t>
                      </a:r>
                      <a:r>
                        <a:rPr lang="fr-FR" sz="1050" dirty="0">
                          <a:solidFill>
                            <a:schemeClr val="accent1"/>
                          </a:solidFill>
                          <a:latin typeface="Arial" panose="020B0604020202020204" pitchFamily="34" charset="0"/>
                          <a:cs typeface="Arial" panose="020B0604020202020204" pitchFamily="34" charset="0"/>
                        </a:rPr>
                        <a:t>utilisateurs, ces derniers doivent être associés à cette réflexion en groupe de travail.</a:t>
                      </a:r>
                    </a:p>
                  </a:txBody>
                  <a:tcPr marL="137160" marR="137160" marT="137160" marB="137160" anchor="ctr">
                    <a:lnL w="76200" cap="flat" cmpd="sng" algn="ctr">
                      <a:solidFill>
                        <a:schemeClr val="bg1"/>
                      </a:solidFill>
                      <a:prstDash val="solid"/>
                      <a:round/>
                      <a:headEnd type="none" w="med" len="med"/>
                      <a:tailEnd type="none" w="med" len="med"/>
                    </a:lnL>
                    <a:lnR w="76200" cap="flat" cmpd="sng" algn="ctr">
                      <a:solidFill>
                        <a:schemeClr val="bg1"/>
                      </a:solidFill>
                      <a:prstDash val="solid"/>
                      <a:round/>
                      <a:headEnd type="none" w="med" len="med"/>
                      <a:tailEnd type="none" w="med" len="med"/>
                    </a:lnR>
                    <a:lnT w="76200" cap="flat" cmpd="sng" algn="ctr">
                      <a:solidFill>
                        <a:schemeClr val="bg1"/>
                      </a:solidFill>
                      <a:prstDash val="solid"/>
                      <a:round/>
                      <a:headEnd type="none" w="med" len="med"/>
                      <a:tailEnd type="none" w="med" len="med"/>
                    </a:lnT>
                    <a:lnB w="76200" cap="flat" cmpd="sng" algn="ctr">
                      <a:solidFill>
                        <a:schemeClr val="bg1"/>
                      </a:solidFill>
                      <a:prstDash val="solid"/>
                      <a:round/>
                      <a:headEnd type="none" w="med" len="med"/>
                      <a:tailEnd type="none" w="med" len="med"/>
                    </a:lnB>
                    <a:solidFill>
                      <a:srgbClr val="EFF1F7"/>
                    </a:solidFill>
                  </a:tcPr>
                </a:tc>
                <a:extLst>
                  <a:ext uri="{0D108BD9-81ED-4DB2-BD59-A6C34878D82A}">
                    <a16:rowId xmlns:a16="http://schemas.microsoft.com/office/drawing/2014/main" val="3888355852"/>
                  </a:ext>
                </a:extLst>
              </a:tr>
              <a:tr h="4386107">
                <a:tc>
                  <a:txBody>
                    <a:bodyPr/>
                    <a:lstStyle/>
                    <a:p>
                      <a:pPr marL="171450" indent="-171450">
                        <a:buClr>
                          <a:srgbClr val="D91F41"/>
                        </a:buClr>
                        <a:buFontTx/>
                        <a:buChar char="X"/>
                      </a:pPr>
                      <a:r>
                        <a:rPr lang="fr-FR" sz="1050" b="1" dirty="0">
                          <a:solidFill>
                            <a:schemeClr val="accent1"/>
                          </a:solidFill>
                          <a:latin typeface="Arial" panose="020B0604020202020204" pitchFamily="34" charset="0"/>
                          <a:cs typeface="Arial" panose="020B0604020202020204" pitchFamily="34" charset="0"/>
                        </a:rPr>
                        <a:t>Les professionnels réfractaires à l’utilisation d’un outil informatique </a:t>
                      </a:r>
                    </a:p>
                    <a:p>
                      <a:pPr marL="0" indent="0">
                        <a:buClr>
                          <a:srgbClr val="D91F41"/>
                        </a:buClr>
                        <a:buFontTx/>
                        <a:buNone/>
                      </a:pPr>
                      <a:endParaRPr lang="fr-FR" sz="1050" b="1" dirty="0">
                        <a:solidFill>
                          <a:schemeClr val="accent1"/>
                        </a:solidFill>
                        <a:latin typeface="Arial" panose="020B0604020202020204" pitchFamily="34" charset="0"/>
                        <a:cs typeface="Arial" panose="020B0604020202020204" pitchFamily="34" charset="0"/>
                      </a:endParaRPr>
                    </a:p>
                  </a:txBody>
                  <a:tcPr marL="137160" marR="137160" marT="137160" marB="137160" anchor="ctr">
                    <a:lnL w="76200" cap="flat" cmpd="sng" algn="ctr">
                      <a:solidFill>
                        <a:schemeClr val="bg1"/>
                      </a:solidFill>
                      <a:prstDash val="solid"/>
                      <a:round/>
                      <a:headEnd type="none" w="med" len="med"/>
                      <a:tailEnd type="none" w="med" len="med"/>
                    </a:lnL>
                    <a:lnR w="76200" cap="flat" cmpd="sng" algn="ctr">
                      <a:solidFill>
                        <a:schemeClr val="bg1"/>
                      </a:solidFill>
                      <a:prstDash val="solid"/>
                      <a:round/>
                      <a:headEnd type="none" w="med" len="med"/>
                      <a:tailEnd type="none" w="med" len="med"/>
                    </a:lnR>
                    <a:lnT w="76200" cap="flat" cmpd="sng" algn="ctr">
                      <a:solidFill>
                        <a:schemeClr val="bg1"/>
                      </a:solidFill>
                      <a:prstDash val="solid"/>
                      <a:round/>
                      <a:headEnd type="none" w="med" len="med"/>
                      <a:tailEnd type="none" w="med" len="med"/>
                    </a:lnT>
                    <a:lnB w="76200" cap="flat" cmpd="sng" algn="ctr">
                      <a:solidFill>
                        <a:schemeClr val="bg1"/>
                      </a:solidFill>
                      <a:prstDash val="solid"/>
                      <a:round/>
                      <a:headEnd type="none" w="med" len="med"/>
                      <a:tailEnd type="none" w="med" len="med"/>
                    </a:lnB>
                    <a:solidFill>
                      <a:srgbClr val="EFF1F7"/>
                    </a:solidFill>
                  </a:tcPr>
                </a:tc>
                <a:tc>
                  <a:txBody>
                    <a:bodyPr/>
                    <a:lstStyle/>
                    <a:p>
                      <a:pPr marL="171450" indent="-171450" algn="just">
                        <a:buClr>
                          <a:srgbClr val="00B050"/>
                        </a:buClr>
                        <a:buFontTx/>
                        <a:buChar char="V"/>
                      </a:pPr>
                      <a:r>
                        <a:rPr lang="fr-FR" sz="1050" b="1" dirty="0">
                          <a:solidFill>
                            <a:schemeClr val="accent1"/>
                          </a:solidFill>
                          <a:latin typeface="Arial" panose="020B0604020202020204" pitchFamily="34" charset="0"/>
                          <a:cs typeface="Arial" panose="020B0604020202020204" pitchFamily="34" charset="0"/>
                        </a:rPr>
                        <a:t>Identifier les causes des réticences </a:t>
                      </a:r>
                      <a:r>
                        <a:rPr lang="fr-FR" sz="1050" b="0" dirty="0">
                          <a:solidFill>
                            <a:schemeClr val="accent1"/>
                          </a:solidFill>
                          <a:latin typeface="Arial" panose="020B0604020202020204" pitchFamily="34" charset="0"/>
                          <a:cs typeface="Arial" panose="020B0604020202020204" pitchFamily="34" charset="0"/>
                        </a:rPr>
                        <a:t>: faible maîtrise des outils informatiques et/ou de l’expression écrite, perception d’une perte de temps ou d’une absence de plus-value, méfiance / phobie à l’égard du numérique, remise en question des habitudes de travail, </a:t>
                      </a:r>
                      <a:r>
                        <a:rPr lang="fr-FR" sz="1050" b="0" kern="1200" dirty="0">
                          <a:solidFill>
                            <a:schemeClr val="accent1"/>
                          </a:solidFill>
                          <a:latin typeface="Arial" panose="020B0604020202020204" pitchFamily="34" charset="0"/>
                          <a:ea typeface="+mn-ea"/>
                          <a:cs typeface="Arial" panose="020B0604020202020204" pitchFamily="34" charset="0"/>
                        </a:rPr>
                        <a:t>questions liées aux écrits professionnels (« secret partagé », notes…)</a:t>
                      </a:r>
                    </a:p>
                    <a:p>
                      <a:pPr marL="171450" indent="-171450" algn="just">
                        <a:buClr>
                          <a:srgbClr val="00B050"/>
                        </a:buClr>
                        <a:buFontTx/>
                        <a:buChar char="V"/>
                      </a:pPr>
                      <a:r>
                        <a:rPr lang="fr-FR" sz="1050" b="1" dirty="0">
                          <a:solidFill>
                            <a:schemeClr val="accent1"/>
                          </a:solidFill>
                          <a:latin typeface="Arial" panose="020B0604020202020204" pitchFamily="34" charset="0"/>
                          <a:cs typeface="Arial" panose="020B0604020202020204" pitchFamily="34" charset="0"/>
                        </a:rPr>
                        <a:t>Identifier les actions de formation ou de sensibilisation adéquates en fonction des motifs de réticence </a:t>
                      </a:r>
                      <a:r>
                        <a:rPr lang="fr-FR" sz="1050" b="0" dirty="0">
                          <a:solidFill>
                            <a:schemeClr val="accent1"/>
                          </a:solidFill>
                          <a:latin typeface="Arial" panose="020B0604020202020204" pitchFamily="34" charset="0"/>
                          <a:cs typeface="Arial" panose="020B0604020202020204" pitchFamily="34" charset="0"/>
                        </a:rPr>
                        <a:t>(formation aux écrits professionnels, soutien à l’appropriation des outils numériques,…)</a:t>
                      </a:r>
                    </a:p>
                    <a:p>
                      <a:pPr marL="171450" marR="0" lvl="0" indent="-171450" algn="just" defTabSz="914385" rtl="0" eaLnBrk="1" fontAlgn="auto" latinLnBrk="0" hangingPunct="1">
                        <a:lnSpc>
                          <a:spcPct val="100000"/>
                        </a:lnSpc>
                        <a:spcBef>
                          <a:spcPts val="0"/>
                        </a:spcBef>
                        <a:spcAft>
                          <a:spcPts val="0"/>
                        </a:spcAft>
                        <a:buClr>
                          <a:srgbClr val="00B050"/>
                        </a:buClr>
                        <a:buSzTx/>
                        <a:buFontTx/>
                        <a:buChar char="V"/>
                        <a:tabLst/>
                        <a:defRPr/>
                      </a:pPr>
                      <a:r>
                        <a:rPr lang="fr-FR" sz="1050" b="1" dirty="0">
                          <a:solidFill>
                            <a:schemeClr val="accent1"/>
                          </a:solidFill>
                          <a:latin typeface="Arial" panose="020B0604020202020204" pitchFamily="34" charset="0"/>
                          <a:cs typeface="Arial" panose="020B0604020202020204" pitchFamily="34" charset="0"/>
                        </a:rPr>
                        <a:t>Réaliser des formations courtes, régulières, ciblées au plus près du déploiement : </a:t>
                      </a:r>
                      <a:r>
                        <a:rPr lang="fr-FR" sz="1050" dirty="0">
                          <a:solidFill>
                            <a:schemeClr val="accent1"/>
                          </a:solidFill>
                          <a:latin typeface="Arial" panose="020B0604020202020204" pitchFamily="34" charset="0"/>
                          <a:cs typeface="Arial" panose="020B0604020202020204" pitchFamily="34" charset="0"/>
                        </a:rPr>
                        <a:t>les professionnels ont peu de temps à consacrer aux formations. Celles-ci doivent être ciblées sur leur utilisation à venir du DUI et doivent être réalisées au plus près du déploiement. En effet, les retours d’expérience montrent que leur réalisation trop en amont ne permet pas l’utilisation de l’outil le moment venu, car les utilisateurs en ont oublié le contenu.</a:t>
                      </a:r>
                      <a:endParaRPr lang="fr-FR" sz="1050" b="0" dirty="0">
                        <a:solidFill>
                          <a:schemeClr val="accent1"/>
                        </a:solidFill>
                        <a:latin typeface="Arial" panose="020B0604020202020204" pitchFamily="34" charset="0"/>
                        <a:cs typeface="Arial" panose="020B0604020202020204" pitchFamily="34" charset="0"/>
                      </a:endParaRPr>
                    </a:p>
                    <a:p>
                      <a:pPr marL="171450" indent="-171450" algn="just">
                        <a:buClr>
                          <a:srgbClr val="00B050"/>
                        </a:buClr>
                        <a:buFontTx/>
                        <a:buChar char="V"/>
                      </a:pPr>
                      <a:r>
                        <a:rPr lang="fr-FR" sz="1050" b="1" dirty="0">
                          <a:solidFill>
                            <a:schemeClr val="accent1"/>
                          </a:solidFill>
                          <a:latin typeface="Arial" panose="020B0604020202020204" pitchFamily="34" charset="0"/>
                          <a:cs typeface="Arial" panose="020B0604020202020204" pitchFamily="34" charset="0"/>
                        </a:rPr>
                        <a:t>S’assurer de l’implication de l’équipe de direction et d’encadrement de proximité : </a:t>
                      </a:r>
                      <a:r>
                        <a:rPr lang="fr-FR" sz="1050" b="0" dirty="0">
                          <a:solidFill>
                            <a:schemeClr val="accent1"/>
                          </a:solidFill>
                          <a:latin typeface="Arial" panose="020B0604020202020204" pitchFamily="34" charset="0"/>
                          <a:cs typeface="Arial" panose="020B0604020202020204" pitchFamily="34" charset="0"/>
                        </a:rPr>
                        <a:t>c</a:t>
                      </a:r>
                      <a:r>
                        <a:rPr lang="fr-FR" sz="1050" dirty="0">
                          <a:solidFill>
                            <a:schemeClr val="accent1"/>
                          </a:solidFill>
                          <a:latin typeface="Arial" panose="020B0604020202020204" pitchFamily="34" charset="0"/>
                          <a:cs typeface="Arial" panose="020B0604020202020204" pitchFamily="34" charset="0"/>
                        </a:rPr>
                        <a:t>ette équipe doit être convaincue de la plus-value de l’outil pour impulser et maintenir la dynamique. </a:t>
                      </a:r>
                    </a:p>
                    <a:p>
                      <a:pPr marL="171450" marR="0" lvl="0" indent="-171450" algn="just" defTabSz="914385" rtl="0" eaLnBrk="1" fontAlgn="auto" latinLnBrk="0" hangingPunct="1">
                        <a:lnSpc>
                          <a:spcPct val="100000"/>
                        </a:lnSpc>
                        <a:spcBef>
                          <a:spcPts val="0"/>
                        </a:spcBef>
                        <a:spcAft>
                          <a:spcPts val="0"/>
                        </a:spcAft>
                        <a:buClr>
                          <a:srgbClr val="00B050"/>
                        </a:buClr>
                        <a:buSzTx/>
                        <a:buFontTx/>
                        <a:buChar char="V"/>
                        <a:tabLst/>
                        <a:defRPr/>
                      </a:pPr>
                      <a:r>
                        <a:rPr lang="fr-FR" sz="1050" b="1" dirty="0">
                          <a:solidFill>
                            <a:schemeClr val="accent1"/>
                          </a:solidFill>
                          <a:latin typeface="Arial" panose="020B0604020202020204" pitchFamily="34" charset="0"/>
                          <a:cs typeface="Arial" panose="020B0604020202020204" pitchFamily="34" charset="0"/>
                        </a:rPr>
                        <a:t>Identifier des ambassadeurs pour les communautés médicale, soignante, médico-sociale et sociale:</a:t>
                      </a:r>
                      <a:r>
                        <a:rPr lang="fr-FR" sz="1050" dirty="0">
                          <a:solidFill>
                            <a:schemeClr val="accent1"/>
                          </a:solidFill>
                          <a:latin typeface="Arial" panose="020B0604020202020204" pitchFamily="34" charset="0"/>
                          <a:cs typeface="Arial" panose="020B0604020202020204" pitchFamily="34" charset="0"/>
                        </a:rPr>
                        <a:t> ce sont des personnes convaincues de l’utilité du DUI, et dont le rôle est de faciliter les échanges avec la communauté, et de favoriser leur adhésion au projet. Ce sont des référents pour leurs pairs, en capacité de les former et de répondre à leurs questions.</a:t>
                      </a:r>
                      <a:endParaRPr lang="fr-FR" sz="1050" dirty="0">
                        <a:solidFill>
                          <a:schemeClr val="accent1"/>
                        </a:solidFill>
                        <a:latin typeface="Arial" panose="020B0604020202020204" pitchFamily="34" charset="0"/>
                        <a:cs typeface="Arial" panose="020B0604020202020204" pitchFamily="34" charset="0"/>
                        <a:sym typeface="Wingdings" panose="05000000000000000000" pitchFamily="2" charset="2"/>
                      </a:endParaRPr>
                    </a:p>
                  </a:txBody>
                  <a:tcPr marL="137160" marR="137160" marT="137160" marB="137160" anchor="ctr">
                    <a:lnL w="76200" cap="flat" cmpd="sng" algn="ctr">
                      <a:solidFill>
                        <a:schemeClr val="bg1"/>
                      </a:solidFill>
                      <a:prstDash val="solid"/>
                      <a:round/>
                      <a:headEnd type="none" w="med" len="med"/>
                      <a:tailEnd type="none" w="med" len="med"/>
                    </a:lnL>
                    <a:lnR w="76200" cap="flat" cmpd="sng" algn="ctr">
                      <a:solidFill>
                        <a:schemeClr val="bg1"/>
                      </a:solidFill>
                      <a:prstDash val="solid"/>
                      <a:round/>
                      <a:headEnd type="none" w="med" len="med"/>
                      <a:tailEnd type="none" w="med" len="med"/>
                    </a:lnR>
                    <a:lnT w="76200" cap="flat" cmpd="sng" algn="ctr">
                      <a:solidFill>
                        <a:schemeClr val="bg1"/>
                      </a:solidFill>
                      <a:prstDash val="solid"/>
                      <a:round/>
                      <a:headEnd type="none" w="med" len="med"/>
                      <a:tailEnd type="none" w="med" len="med"/>
                    </a:lnT>
                    <a:lnB w="76200" cap="flat" cmpd="sng" algn="ctr">
                      <a:solidFill>
                        <a:schemeClr val="bg1"/>
                      </a:solidFill>
                      <a:prstDash val="solid"/>
                      <a:round/>
                      <a:headEnd type="none" w="med" len="med"/>
                      <a:tailEnd type="none" w="med" len="med"/>
                    </a:lnB>
                    <a:solidFill>
                      <a:srgbClr val="EFF1F7"/>
                    </a:solidFill>
                  </a:tcPr>
                </a:tc>
                <a:extLst>
                  <a:ext uri="{0D108BD9-81ED-4DB2-BD59-A6C34878D82A}">
                    <a16:rowId xmlns:a16="http://schemas.microsoft.com/office/drawing/2014/main" val="3397299862"/>
                  </a:ext>
                </a:extLst>
              </a:tr>
            </a:tbl>
          </a:graphicData>
        </a:graphic>
      </p:graphicFrame>
      <p:cxnSp>
        <p:nvCxnSpPr>
          <p:cNvPr id="125" name="Connecteur droit 124">
            <a:extLst>
              <a:ext uri="{FF2B5EF4-FFF2-40B4-BE49-F238E27FC236}">
                <a16:creationId xmlns:a16="http://schemas.microsoft.com/office/drawing/2014/main" id="{8F251473-C3F4-4A32-A57C-DFDED8F8E5CB}"/>
              </a:ext>
            </a:extLst>
          </p:cNvPr>
          <p:cNvCxnSpPr>
            <a:cxnSpLocks/>
          </p:cNvCxnSpPr>
          <p:nvPr/>
        </p:nvCxnSpPr>
        <p:spPr>
          <a:xfrm>
            <a:off x="2073725" y="4607764"/>
            <a:ext cx="108000" cy="0"/>
          </a:xfrm>
          <a:prstGeom prst="line">
            <a:avLst/>
          </a:prstGeom>
          <a:ln w="12700">
            <a:solidFill>
              <a:srgbClr val="0A2463"/>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52" name="Connecteur droit 51">
            <a:extLst>
              <a:ext uri="{FF2B5EF4-FFF2-40B4-BE49-F238E27FC236}">
                <a16:creationId xmlns:a16="http://schemas.microsoft.com/office/drawing/2014/main" id="{5C4C4BB4-429A-4506-954D-8D2CA91AB50B}"/>
              </a:ext>
            </a:extLst>
          </p:cNvPr>
          <p:cNvCxnSpPr>
            <a:cxnSpLocks/>
          </p:cNvCxnSpPr>
          <p:nvPr/>
        </p:nvCxnSpPr>
        <p:spPr>
          <a:xfrm>
            <a:off x="2073725" y="6254934"/>
            <a:ext cx="108000" cy="0"/>
          </a:xfrm>
          <a:prstGeom prst="line">
            <a:avLst/>
          </a:prstGeom>
          <a:ln w="12700">
            <a:solidFill>
              <a:srgbClr val="0A2463"/>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53" name="Connecteur droit 285">
            <a:extLst>
              <a:ext uri="{FF2B5EF4-FFF2-40B4-BE49-F238E27FC236}">
                <a16:creationId xmlns:a16="http://schemas.microsoft.com/office/drawing/2014/main" id="{8DA9F2AA-C545-48AE-80E9-90C1792D4FA8}"/>
              </a:ext>
            </a:extLst>
          </p:cNvPr>
          <p:cNvCxnSpPr>
            <a:cxnSpLocks/>
          </p:cNvCxnSpPr>
          <p:nvPr/>
        </p:nvCxnSpPr>
        <p:spPr>
          <a:xfrm>
            <a:off x="189000" y="1305625"/>
            <a:ext cx="6480000" cy="0"/>
          </a:xfrm>
          <a:prstGeom prst="line">
            <a:avLst/>
          </a:prstGeom>
          <a:ln w="12700">
            <a:solidFill>
              <a:srgbClr val="D91F41"/>
            </a:solidFill>
          </a:ln>
        </p:spPr>
        <p:style>
          <a:lnRef idx="1">
            <a:schemeClr val="accent1"/>
          </a:lnRef>
          <a:fillRef idx="0">
            <a:schemeClr val="accent1"/>
          </a:fillRef>
          <a:effectRef idx="0">
            <a:schemeClr val="accent1"/>
          </a:effectRef>
          <a:fontRef idx="minor">
            <a:schemeClr val="tx1"/>
          </a:fontRef>
        </p:style>
      </p:cxnSp>
      <p:sp>
        <p:nvSpPr>
          <p:cNvPr id="54" name="Rectangle 53">
            <a:extLst>
              <a:ext uri="{FF2B5EF4-FFF2-40B4-BE49-F238E27FC236}">
                <a16:creationId xmlns:a16="http://schemas.microsoft.com/office/drawing/2014/main" id="{83B80175-9D32-4F22-879B-7035A3D43E82}"/>
              </a:ext>
            </a:extLst>
          </p:cNvPr>
          <p:cNvSpPr/>
          <p:nvPr/>
        </p:nvSpPr>
        <p:spPr>
          <a:xfrm>
            <a:off x="360009" y="975557"/>
            <a:ext cx="4945418" cy="24898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180000" rIns="36000" rtlCol="0" anchor="ctr"/>
          <a:lstStyle/>
          <a:p>
            <a:pPr algn="just"/>
            <a:r>
              <a:rPr lang="fr-FR" sz="1400" b="1">
                <a:solidFill>
                  <a:srgbClr val="D91F41"/>
                </a:solidFill>
                <a:latin typeface="Arial" panose="020B0604020202020204" pitchFamily="34" charset="0"/>
                <a:cs typeface="Arial" panose="020B0604020202020204" pitchFamily="34" charset="0"/>
              </a:rPr>
              <a:t>Bonnes pratiques</a:t>
            </a:r>
          </a:p>
        </p:txBody>
      </p:sp>
      <p:grpSp>
        <p:nvGrpSpPr>
          <p:cNvPr id="55" name="Groupe 26">
            <a:extLst>
              <a:ext uri="{FF2B5EF4-FFF2-40B4-BE49-F238E27FC236}">
                <a16:creationId xmlns:a16="http://schemas.microsoft.com/office/drawing/2014/main" id="{D32E1448-3C9B-4C75-B0B9-31AC85608518}"/>
              </a:ext>
            </a:extLst>
          </p:cNvPr>
          <p:cNvGrpSpPr>
            <a:grpSpLocks noChangeAspect="1"/>
          </p:cNvGrpSpPr>
          <p:nvPr/>
        </p:nvGrpSpPr>
        <p:grpSpPr>
          <a:xfrm>
            <a:off x="168843" y="943347"/>
            <a:ext cx="297503" cy="288000"/>
            <a:chOff x="1343026" y="4572281"/>
            <a:chExt cx="468000" cy="468000"/>
          </a:xfrm>
          <a:solidFill>
            <a:schemeClr val="bg1"/>
          </a:solidFill>
        </p:grpSpPr>
        <p:sp>
          <p:nvSpPr>
            <p:cNvPr id="56" name="Ellipse 30">
              <a:extLst>
                <a:ext uri="{FF2B5EF4-FFF2-40B4-BE49-F238E27FC236}">
                  <a16:creationId xmlns:a16="http://schemas.microsoft.com/office/drawing/2014/main" id="{029D72CC-1CE6-41B0-8265-84B70D7FB0E3}"/>
                </a:ext>
              </a:extLst>
            </p:cNvPr>
            <p:cNvSpPr/>
            <p:nvPr/>
          </p:nvSpPr>
          <p:spPr>
            <a:xfrm>
              <a:off x="1343026" y="4572281"/>
              <a:ext cx="468000" cy="468000"/>
            </a:xfrm>
            <a:prstGeom prst="ellipse">
              <a:avLst/>
            </a:prstGeom>
            <a:grpFill/>
            <a:ln w="15875">
              <a:solidFill>
                <a:srgbClr val="D91F4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514342" rtl="0" eaLnBrk="1" fontAlgn="auto" latinLnBrk="0" hangingPunct="1">
                <a:lnSpc>
                  <a:spcPct val="100000"/>
                </a:lnSpc>
                <a:spcBef>
                  <a:spcPts val="0"/>
                </a:spcBef>
                <a:spcAft>
                  <a:spcPts val="0"/>
                </a:spcAft>
                <a:buClrTx/>
                <a:buSzTx/>
                <a:buFontTx/>
                <a:buNone/>
                <a:tabLst/>
                <a:defRPr/>
              </a:pPr>
              <a:endParaRPr kumimoji="0" lang="LID4096" sz="1013" b="0" i="0" u="none" strike="noStrike" kern="1200" cap="none" spc="0" normalizeH="0" baseline="0" noProof="0">
                <a:ln>
                  <a:noFill/>
                </a:ln>
                <a:solidFill>
                  <a:srgbClr val="FFFFFF"/>
                </a:solidFill>
                <a:effectLst/>
                <a:uLnTx/>
                <a:uFillTx/>
                <a:latin typeface="Arial" panose="020B0604020202020204" pitchFamily="34" charset="0"/>
                <a:cs typeface="Arial" panose="020B0604020202020204" pitchFamily="34" charset="0"/>
              </a:endParaRPr>
            </a:p>
          </p:txBody>
        </p:sp>
        <p:grpSp>
          <p:nvGrpSpPr>
            <p:cNvPr id="57" name="Groupe 33">
              <a:extLst>
                <a:ext uri="{FF2B5EF4-FFF2-40B4-BE49-F238E27FC236}">
                  <a16:creationId xmlns:a16="http://schemas.microsoft.com/office/drawing/2014/main" id="{CFE5F48D-DF09-4EA3-AE3D-E22F1B15D740}"/>
                </a:ext>
              </a:extLst>
            </p:cNvPr>
            <p:cNvGrpSpPr/>
            <p:nvPr/>
          </p:nvGrpSpPr>
          <p:grpSpPr>
            <a:xfrm rot="13500000">
              <a:off x="1459549" y="4727856"/>
              <a:ext cx="156850" cy="156850"/>
              <a:chOff x="2932268" y="5599425"/>
              <a:chExt cx="156850" cy="156850"/>
            </a:xfrm>
            <a:grpFill/>
          </p:grpSpPr>
          <p:cxnSp>
            <p:nvCxnSpPr>
              <p:cNvPr id="58" name="Connecteur droit 34">
                <a:extLst>
                  <a:ext uri="{FF2B5EF4-FFF2-40B4-BE49-F238E27FC236}">
                    <a16:creationId xmlns:a16="http://schemas.microsoft.com/office/drawing/2014/main" id="{A430EC42-6EE1-4102-B255-826C0FC49524}"/>
                  </a:ext>
                </a:extLst>
              </p:cNvPr>
              <p:cNvCxnSpPr>
                <a:cxnSpLocks/>
              </p:cNvCxnSpPr>
              <p:nvPr/>
            </p:nvCxnSpPr>
            <p:spPr>
              <a:xfrm>
                <a:off x="2936875" y="5599425"/>
                <a:ext cx="0" cy="156850"/>
              </a:xfrm>
              <a:prstGeom prst="line">
                <a:avLst/>
              </a:prstGeom>
              <a:grpFill/>
              <a:ln w="15875">
                <a:solidFill>
                  <a:srgbClr val="D91F41"/>
                </a:solidFill>
              </a:ln>
            </p:spPr>
            <p:style>
              <a:lnRef idx="1">
                <a:schemeClr val="accent1"/>
              </a:lnRef>
              <a:fillRef idx="0">
                <a:schemeClr val="accent1"/>
              </a:fillRef>
              <a:effectRef idx="0">
                <a:schemeClr val="accent1"/>
              </a:effectRef>
              <a:fontRef idx="minor">
                <a:schemeClr val="tx1"/>
              </a:fontRef>
            </p:style>
          </p:cxnSp>
          <p:cxnSp>
            <p:nvCxnSpPr>
              <p:cNvPr id="59" name="Connecteur droit 35">
                <a:extLst>
                  <a:ext uri="{FF2B5EF4-FFF2-40B4-BE49-F238E27FC236}">
                    <a16:creationId xmlns:a16="http://schemas.microsoft.com/office/drawing/2014/main" id="{1509FE6F-CF0D-4EB7-BE74-C6590D1827F5}"/>
                  </a:ext>
                </a:extLst>
              </p:cNvPr>
              <p:cNvCxnSpPr>
                <a:cxnSpLocks/>
              </p:cNvCxnSpPr>
              <p:nvPr/>
            </p:nvCxnSpPr>
            <p:spPr>
              <a:xfrm rot="16200000" flipH="1">
                <a:off x="3010693" y="5673087"/>
                <a:ext cx="0" cy="156850"/>
              </a:xfrm>
              <a:prstGeom prst="line">
                <a:avLst/>
              </a:prstGeom>
              <a:grpFill/>
              <a:ln w="15875">
                <a:solidFill>
                  <a:srgbClr val="D91F41"/>
                </a:solidFill>
              </a:ln>
            </p:spPr>
            <p:style>
              <a:lnRef idx="1">
                <a:schemeClr val="accent1"/>
              </a:lnRef>
              <a:fillRef idx="0">
                <a:schemeClr val="accent1"/>
              </a:fillRef>
              <a:effectRef idx="0">
                <a:schemeClr val="accent1"/>
              </a:effectRef>
              <a:fontRef idx="minor">
                <a:schemeClr val="tx1"/>
              </a:fontRef>
            </p:style>
          </p:cxnSp>
        </p:grpSp>
      </p:grpSp>
      <p:sp>
        <p:nvSpPr>
          <p:cNvPr id="82" name="TextBox 93">
            <a:extLst>
              <a:ext uri="{FF2B5EF4-FFF2-40B4-BE49-F238E27FC236}">
                <a16:creationId xmlns:a16="http://schemas.microsoft.com/office/drawing/2014/main" id="{8B6D2494-B856-4901-9733-F335AF0C475C}"/>
              </a:ext>
            </a:extLst>
          </p:cNvPr>
          <p:cNvSpPr txBox="1"/>
          <p:nvPr/>
        </p:nvSpPr>
        <p:spPr>
          <a:xfrm>
            <a:off x="196850" y="1325794"/>
            <a:ext cx="6479999" cy="1977621"/>
          </a:xfrm>
          <a:prstGeom prst="rect">
            <a:avLst/>
          </a:prstGeom>
          <a:solidFill>
            <a:srgbClr val="EFF1F7"/>
          </a:solidFill>
        </p:spPr>
        <p:txBody>
          <a:bodyPr wrap="square" rtlCol="0">
            <a:noAutofit/>
          </a:bodyPr>
          <a:lstStyle/>
          <a:p>
            <a:pPr marL="128586" indent="-128586" algn="just" defTabSz="914385">
              <a:buClr>
                <a:srgbClr val="DB6524"/>
              </a:buClr>
              <a:buSzPct val="103000"/>
              <a:buBlip>
                <a:blip r:embed="rId3"/>
              </a:buBlip>
              <a:defRPr/>
            </a:pPr>
            <a:r>
              <a:rPr lang="fr-FR" sz="1050" b="1" dirty="0">
                <a:solidFill>
                  <a:schemeClr val="accent1"/>
                </a:solidFill>
                <a:latin typeface="Arial" panose="020B0604020202020204" pitchFamily="34" charset="0"/>
                <a:cs typeface="Arial" panose="020B0604020202020204" pitchFamily="34" charset="0"/>
              </a:rPr>
              <a:t>Communiquer de façon intensive sur la mise en œuvre du DUI </a:t>
            </a:r>
            <a:r>
              <a:rPr lang="fr-FR" sz="1050" dirty="0">
                <a:solidFill>
                  <a:schemeClr val="accent1"/>
                </a:solidFill>
                <a:latin typeface="Arial" panose="020B0604020202020204" pitchFamily="34" charset="0"/>
                <a:cs typeface="Arial" panose="020B0604020202020204" pitchFamily="34" charset="0"/>
              </a:rPr>
              <a:t>auprès des professionnels, des usagers et des familles. </a:t>
            </a:r>
          </a:p>
          <a:p>
            <a:pPr marL="128586" indent="-128586" algn="just" defTabSz="914385">
              <a:buClr>
                <a:srgbClr val="DB6524"/>
              </a:buClr>
              <a:buSzPct val="103000"/>
              <a:buBlip>
                <a:blip r:embed="rId3"/>
              </a:buBlip>
              <a:defRPr/>
            </a:pPr>
            <a:r>
              <a:rPr lang="fr-FR" sz="1050" b="1" dirty="0">
                <a:solidFill>
                  <a:schemeClr val="accent1"/>
                </a:solidFill>
                <a:latin typeface="Arial" panose="020B0604020202020204" pitchFamily="34" charset="0"/>
                <a:cs typeface="Arial" panose="020B0604020202020204" pitchFamily="34" charset="0"/>
              </a:rPr>
              <a:t>S’appuyer sur une équipe projet avec des membres issus du terrain  : </a:t>
            </a:r>
            <a:r>
              <a:rPr lang="fr-FR" sz="1050" dirty="0">
                <a:solidFill>
                  <a:schemeClr val="accent1"/>
                </a:solidFill>
                <a:latin typeface="Arial" panose="020B0604020202020204" pitchFamily="34" charset="0"/>
                <a:cs typeface="Arial" panose="020B0604020202020204" pitchFamily="34" charset="0"/>
              </a:rPr>
              <a:t>ils partagent la culture des professionnels, elle permet de s’appuyer sur des exemples concrets et de faciliter la compréhension des utilisateurs.</a:t>
            </a:r>
          </a:p>
          <a:p>
            <a:pPr marL="128586" indent="-128586" algn="just" defTabSz="914385">
              <a:buClr>
                <a:srgbClr val="DB6524"/>
              </a:buClr>
              <a:buSzPct val="103000"/>
              <a:buBlip>
                <a:blip r:embed="rId3"/>
              </a:buBlip>
              <a:defRPr/>
            </a:pPr>
            <a:r>
              <a:rPr lang="fr-FR" sz="1050" b="1" dirty="0">
                <a:solidFill>
                  <a:schemeClr val="accent1"/>
                </a:solidFill>
                <a:latin typeface="Arial" panose="020B0604020202020204" pitchFamily="34" charset="0"/>
                <a:cs typeface="Arial" panose="020B0604020202020204" pitchFamily="34" charset="0"/>
              </a:rPr>
              <a:t>Identifier un référent métier par structure : </a:t>
            </a:r>
            <a:r>
              <a:rPr lang="fr-FR" sz="1050" dirty="0">
                <a:solidFill>
                  <a:schemeClr val="accent1"/>
                </a:solidFill>
                <a:latin typeface="Arial" panose="020B0604020202020204" pitchFamily="34" charset="0"/>
                <a:cs typeface="Arial" panose="020B0604020202020204" pitchFamily="34" charset="0"/>
              </a:rPr>
              <a:t>ce référent, formé sur l’ensemble de l’outil, doit être en capacité d’aider ses collègues (ex: perte de mot de passe, mises à jour,…). Il participe à l’amélioration des pratiques en remontant les difficultés rencontrées au chef de projet.</a:t>
            </a:r>
          </a:p>
          <a:p>
            <a:pPr marL="128586" indent="-128586" algn="just" defTabSz="914385">
              <a:buClr>
                <a:srgbClr val="DB6524"/>
              </a:buClr>
              <a:buSzPct val="103000"/>
              <a:buBlip>
                <a:blip r:embed="rId3"/>
              </a:buBlip>
              <a:defRPr/>
            </a:pPr>
            <a:r>
              <a:rPr lang="fr-FR" sz="1050" b="1" dirty="0">
                <a:solidFill>
                  <a:schemeClr val="accent1"/>
                </a:solidFill>
                <a:latin typeface="Arial" panose="020B0604020202020204" pitchFamily="34" charset="0"/>
                <a:cs typeface="Arial" panose="020B0604020202020204" pitchFamily="34" charset="0"/>
              </a:rPr>
              <a:t>Mettre en place des indicateurs de suivi des usages et communiquer auprès des différentes parties prenantes : </a:t>
            </a:r>
            <a:r>
              <a:rPr lang="fr-FR" sz="1050" dirty="0">
                <a:solidFill>
                  <a:schemeClr val="accent1"/>
                </a:solidFill>
                <a:latin typeface="Arial" panose="020B0604020202020204" pitchFamily="34" charset="0"/>
                <a:cs typeface="Arial" panose="020B0604020202020204" pitchFamily="34" charset="0"/>
              </a:rPr>
              <a:t>le recueil d’indicateurs va permettre de mesurer l’appropriation du DUI par les professionnels, objet premier du projet, et d’identifier le mésusage, l’absence ou la baisse d’utilisation pour mettre en place les actions correctives nécessaires.</a:t>
            </a:r>
          </a:p>
          <a:p>
            <a:pPr marL="128586" indent="-128586" algn="just" defTabSz="914385">
              <a:buClr>
                <a:srgbClr val="DB6524"/>
              </a:buClr>
              <a:buSzPct val="103000"/>
              <a:buBlip>
                <a:blip r:embed="rId3"/>
              </a:buBlip>
              <a:defRPr/>
            </a:pPr>
            <a:endParaRPr lang="fr-FR" sz="1050" b="1" dirty="0">
              <a:solidFill>
                <a:srgbClr val="0A2463"/>
              </a:solidFill>
              <a:latin typeface="Arial" panose="020B0604020202020204" pitchFamily="34" charset="0"/>
              <a:cs typeface="Arial" panose="020B0604020202020204" pitchFamily="34" charset="0"/>
            </a:endParaRPr>
          </a:p>
        </p:txBody>
      </p:sp>
      <p:grpSp>
        <p:nvGrpSpPr>
          <p:cNvPr id="119" name="Gruppieren 201">
            <a:extLst>
              <a:ext uri="{FF2B5EF4-FFF2-40B4-BE49-F238E27FC236}">
                <a16:creationId xmlns:a16="http://schemas.microsoft.com/office/drawing/2014/main" id="{30596E9A-C7AA-4515-BECF-B29457C49CAF}"/>
              </a:ext>
            </a:extLst>
          </p:cNvPr>
          <p:cNvGrpSpPr>
            <a:grpSpLocks noChangeAspect="1"/>
          </p:cNvGrpSpPr>
          <p:nvPr/>
        </p:nvGrpSpPr>
        <p:grpSpPr>
          <a:xfrm>
            <a:off x="6240031" y="791943"/>
            <a:ext cx="425449" cy="424165"/>
            <a:chOff x="-1568451" y="1947863"/>
            <a:chExt cx="1579563" cy="1574801"/>
          </a:xfrm>
          <a:solidFill>
            <a:srgbClr val="D91F41"/>
          </a:solidFill>
        </p:grpSpPr>
        <p:sp>
          <p:nvSpPr>
            <p:cNvPr id="120" name="Freeform 70">
              <a:extLst>
                <a:ext uri="{FF2B5EF4-FFF2-40B4-BE49-F238E27FC236}">
                  <a16:creationId xmlns:a16="http://schemas.microsoft.com/office/drawing/2014/main" id="{F6BC9185-DF0A-45DE-8C60-92B2F63C2E03}"/>
                </a:ext>
              </a:extLst>
            </p:cNvPr>
            <p:cNvSpPr>
              <a:spLocks/>
            </p:cNvSpPr>
            <p:nvPr/>
          </p:nvSpPr>
          <p:spPr bwMode="auto">
            <a:xfrm>
              <a:off x="-346075" y="2638426"/>
              <a:ext cx="214313" cy="41275"/>
            </a:xfrm>
            <a:custGeom>
              <a:avLst/>
              <a:gdLst>
                <a:gd name="T0" fmla="*/ 0 w 217"/>
                <a:gd name="T1" fmla="*/ 21 h 42"/>
                <a:gd name="T2" fmla="*/ 21 w 217"/>
                <a:gd name="T3" fmla="*/ 42 h 42"/>
                <a:gd name="T4" fmla="*/ 196 w 217"/>
                <a:gd name="T5" fmla="*/ 42 h 42"/>
                <a:gd name="T6" fmla="*/ 217 w 217"/>
                <a:gd name="T7" fmla="*/ 21 h 42"/>
                <a:gd name="T8" fmla="*/ 196 w 217"/>
                <a:gd name="T9" fmla="*/ 0 h 42"/>
                <a:gd name="T10" fmla="*/ 21 w 217"/>
                <a:gd name="T11" fmla="*/ 0 h 42"/>
                <a:gd name="T12" fmla="*/ 0 w 217"/>
                <a:gd name="T13" fmla="*/ 21 h 42"/>
              </a:gdLst>
              <a:ahLst/>
              <a:cxnLst>
                <a:cxn ang="0">
                  <a:pos x="T0" y="T1"/>
                </a:cxn>
                <a:cxn ang="0">
                  <a:pos x="T2" y="T3"/>
                </a:cxn>
                <a:cxn ang="0">
                  <a:pos x="T4" y="T5"/>
                </a:cxn>
                <a:cxn ang="0">
                  <a:pos x="T6" y="T7"/>
                </a:cxn>
                <a:cxn ang="0">
                  <a:pos x="T8" y="T9"/>
                </a:cxn>
                <a:cxn ang="0">
                  <a:pos x="T10" y="T11"/>
                </a:cxn>
                <a:cxn ang="0">
                  <a:pos x="T12" y="T13"/>
                </a:cxn>
              </a:cxnLst>
              <a:rect l="0" t="0" r="r" b="b"/>
              <a:pathLst>
                <a:path w="217" h="42">
                  <a:moveTo>
                    <a:pt x="0" y="21"/>
                  </a:moveTo>
                  <a:cubicBezTo>
                    <a:pt x="0" y="33"/>
                    <a:pt x="9" y="42"/>
                    <a:pt x="21" y="42"/>
                  </a:cubicBezTo>
                  <a:cubicBezTo>
                    <a:pt x="196" y="42"/>
                    <a:pt x="196" y="42"/>
                    <a:pt x="196" y="42"/>
                  </a:cubicBezTo>
                  <a:cubicBezTo>
                    <a:pt x="207" y="42"/>
                    <a:pt x="217" y="33"/>
                    <a:pt x="217" y="21"/>
                  </a:cubicBezTo>
                  <a:cubicBezTo>
                    <a:pt x="217" y="9"/>
                    <a:pt x="207" y="0"/>
                    <a:pt x="196" y="0"/>
                  </a:cubicBezTo>
                  <a:cubicBezTo>
                    <a:pt x="21" y="0"/>
                    <a:pt x="21" y="0"/>
                    <a:pt x="21" y="0"/>
                  </a:cubicBezTo>
                  <a:cubicBezTo>
                    <a:pt x="9" y="0"/>
                    <a:pt x="0" y="9"/>
                    <a:pt x="0" y="21"/>
                  </a:cubicBezTo>
                  <a:close/>
                </a:path>
              </a:pathLst>
            </a:custGeom>
            <a:grpFill/>
            <a:ln w="9525">
              <a:noFill/>
              <a:round/>
              <a:headEnd/>
              <a:tailEnd/>
            </a:ln>
          </p:spPr>
          <p:txBody>
            <a:bodyPr vert="horz" wrap="square" lIns="82935" tIns="41468" rIns="82935" bIns="41468" numCol="1" anchor="t" anchorCtr="0" compatLnSpc="1">
              <a:prstTxWarp prst="textNoShape">
                <a:avLst/>
              </a:prstTxWarp>
            </a:bodyPr>
            <a:lstStyle/>
            <a:p>
              <a:endParaRPr lang="de-DE" sz="1645">
                <a:latin typeface="Arial" panose="020B0604020202020204" pitchFamily="34" charset="0"/>
                <a:cs typeface="Arial" panose="020B0604020202020204" pitchFamily="34" charset="0"/>
              </a:endParaRPr>
            </a:p>
          </p:txBody>
        </p:sp>
        <p:sp>
          <p:nvSpPr>
            <p:cNvPr id="127" name="Freeform 71">
              <a:extLst>
                <a:ext uri="{FF2B5EF4-FFF2-40B4-BE49-F238E27FC236}">
                  <a16:creationId xmlns:a16="http://schemas.microsoft.com/office/drawing/2014/main" id="{E18CEFFB-9CEF-4312-BC54-6CD423C93CE2}"/>
                </a:ext>
              </a:extLst>
            </p:cNvPr>
            <p:cNvSpPr>
              <a:spLocks/>
            </p:cNvSpPr>
            <p:nvPr/>
          </p:nvSpPr>
          <p:spPr bwMode="auto">
            <a:xfrm>
              <a:off x="-1554163" y="2638426"/>
              <a:ext cx="214313" cy="41275"/>
            </a:xfrm>
            <a:custGeom>
              <a:avLst/>
              <a:gdLst>
                <a:gd name="T0" fmla="*/ 21 w 217"/>
                <a:gd name="T1" fmla="*/ 42 h 42"/>
                <a:gd name="T2" fmla="*/ 196 w 217"/>
                <a:gd name="T3" fmla="*/ 42 h 42"/>
                <a:gd name="T4" fmla="*/ 217 w 217"/>
                <a:gd name="T5" fmla="*/ 21 h 42"/>
                <a:gd name="T6" fmla="*/ 196 w 217"/>
                <a:gd name="T7" fmla="*/ 0 h 42"/>
                <a:gd name="T8" fmla="*/ 21 w 217"/>
                <a:gd name="T9" fmla="*/ 0 h 42"/>
                <a:gd name="T10" fmla="*/ 0 w 217"/>
                <a:gd name="T11" fmla="*/ 21 h 42"/>
                <a:gd name="T12" fmla="*/ 21 w 217"/>
                <a:gd name="T13" fmla="*/ 42 h 42"/>
              </a:gdLst>
              <a:ahLst/>
              <a:cxnLst>
                <a:cxn ang="0">
                  <a:pos x="T0" y="T1"/>
                </a:cxn>
                <a:cxn ang="0">
                  <a:pos x="T2" y="T3"/>
                </a:cxn>
                <a:cxn ang="0">
                  <a:pos x="T4" y="T5"/>
                </a:cxn>
                <a:cxn ang="0">
                  <a:pos x="T6" y="T7"/>
                </a:cxn>
                <a:cxn ang="0">
                  <a:pos x="T8" y="T9"/>
                </a:cxn>
                <a:cxn ang="0">
                  <a:pos x="T10" y="T11"/>
                </a:cxn>
                <a:cxn ang="0">
                  <a:pos x="T12" y="T13"/>
                </a:cxn>
              </a:cxnLst>
              <a:rect l="0" t="0" r="r" b="b"/>
              <a:pathLst>
                <a:path w="217" h="42">
                  <a:moveTo>
                    <a:pt x="21" y="42"/>
                  </a:moveTo>
                  <a:cubicBezTo>
                    <a:pt x="196" y="42"/>
                    <a:pt x="196" y="42"/>
                    <a:pt x="196" y="42"/>
                  </a:cubicBezTo>
                  <a:cubicBezTo>
                    <a:pt x="208" y="42"/>
                    <a:pt x="217" y="33"/>
                    <a:pt x="217" y="21"/>
                  </a:cubicBezTo>
                  <a:cubicBezTo>
                    <a:pt x="217" y="9"/>
                    <a:pt x="208" y="0"/>
                    <a:pt x="196" y="0"/>
                  </a:cubicBezTo>
                  <a:cubicBezTo>
                    <a:pt x="21" y="0"/>
                    <a:pt x="21" y="0"/>
                    <a:pt x="21" y="0"/>
                  </a:cubicBezTo>
                  <a:cubicBezTo>
                    <a:pt x="10" y="0"/>
                    <a:pt x="0" y="9"/>
                    <a:pt x="0" y="21"/>
                  </a:cubicBezTo>
                  <a:cubicBezTo>
                    <a:pt x="0" y="33"/>
                    <a:pt x="10" y="42"/>
                    <a:pt x="21" y="42"/>
                  </a:cubicBezTo>
                  <a:close/>
                </a:path>
              </a:pathLst>
            </a:custGeom>
            <a:grpFill/>
            <a:ln w="9525">
              <a:noFill/>
              <a:round/>
              <a:headEnd/>
              <a:tailEnd/>
            </a:ln>
          </p:spPr>
          <p:txBody>
            <a:bodyPr vert="horz" wrap="square" lIns="82935" tIns="41468" rIns="82935" bIns="41468" numCol="1" anchor="t" anchorCtr="0" compatLnSpc="1">
              <a:prstTxWarp prst="textNoShape">
                <a:avLst/>
              </a:prstTxWarp>
            </a:bodyPr>
            <a:lstStyle/>
            <a:p>
              <a:endParaRPr lang="de-DE" sz="1645">
                <a:latin typeface="Arial" panose="020B0604020202020204" pitchFamily="34" charset="0"/>
                <a:cs typeface="Arial" panose="020B0604020202020204" pitchFamily="34" charset="0"/>
              </a:endParaRPr>
            </a:p>
          </p:txBody>
        </p:sp>
        <p:sp>
          <p:nvSpPr>
            <p:cNvPr id="128" name="Freeform 72">
              <a:extLst>
                <a:ext uri="{FF2B5EF4-FFF2-40B4-BE49-F238E27FC236}">
                  <a16:creationId xmlns:a16="http://schemas.microsoft.com/office/drawing/2014/main" id="{8CBD9ED8-4138-46EE-A6D0-E2C0D79F13D9}"/>
                </a:ext>
              </a:extLst>
            </p:cNvPr>
            <p:cNvSpPr>
              <a:spLocks/>
            </p:cNvSpPr>
            <p:nvPr/>
          </p:nvSpPr>
          <p:spPr bwMode="auto">
            <a:xfrm>
              <a:off x="-1354138" y="2147888"/>
              <a:ext cx="168275" cy="166688"/>
            </a:xfrm>
            <a:custGeom>
              <a:avLst/>
              <a:gdLst>
                <a:gd name="T0" fmla="*/ 132 w 170"/>
                <a:gd name="T1" fmla="*/ 162 h 168"/>
                <a:gd name="T2" fmla="*/ 147 w 170"/>
                <a:gd name="T3" fmla="*/ 168 h 168"/>
                <a:gd name="T4" fmla="*/ 162 w 170"/>
                <a:gd name="T5" fmla="*/ 162 h 168"/>
                <a:gd name="T6" fmla="*/ 162 w 170"/>
                <a:gd name="T7" fmla="*/ 132 h 168"/>
                <a:gd name="T8" fmla="*/ 38 w 170"/>
                <a:gd name="T9" fmla="*/ 8 h 168"/>
                <a:gd name="T10" fmla="*/ 9 w 170"/>
                <a:gd name="T11" fmla="*/ 8 h 168"/>
                <a:gd name="T12" fmla="*/ 9 w 170"/>
                <a:gd name="T13" fmla="*/ 38 h 168"/>
                <a:gd name="T14" fmla="*/ 132 w 170"/>
                <a:gd name="T15" fmla="*/ 162 h 16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0" h="168">
                  <a:moveTo>
                    <a:pt x="132" y="162"/>
                  </a:moveTo>
                  <a:cubicBezTo>
                    <a:pt x="136" y="166"/>
                    <a:pt x="142" y="168"/>
                    <a:pt x="147" y="168"/>
                  </a:cubicBezTo>
                  <a:cubicBezTo>
                    <a:pt x="152" y="168"/>
                    <a:pt x="158" y="166"/>
                    <a:pt x="162" y="162"/>
                  </a:cubicBezTo>
                  <a:cubicBezTo>
                    <a:pt x="170" y="154"/>
                    <a:pt x="170" y="140"/>
                    <a:pt x="162" y="132"/>
                  </a:cubicBezTo>
                  <a:cubicBezTo>
                    <a:pt x="38" y="8"/>
                    <a:pt x="38" y="8"/>
                    <a:pt x="38" y="8"/>
                  </a:cubicBezTo>
                  <a:cubicBezTo>
                    <a:pt x="30" y="0"/>
                    <a:pt x="17" y="0"/>
                    <a:pt x="9" y="8"/>
                  </a:cubicBezTo>
                  <a:cubicBezTo>
                    <a:pt x="0" y="17"/>
                    <a:pt x="0" y="30"/>
                    <a:pt x="9" y="38"/>
                  </a:cubicBezTo>
                  <a:lnTo>
                    <a:pt x="132" y="162"/>
                  </a:lnTo>
                  <a:close/>
                </a:path>
              </a:pathLst>
            </a:custGeom>
            <a:grpFill/>
            <a:ln w="9525">
              <a:noFill/>
              <a:round/>
              <a:headEnd/>
              <a:tailEnd/>
            </a:ln>
          </p:spPr>
          <p:txBody>
            <a:bodyPr vert="horz" wrap="square" lIns="82935" tIns="41468" rIns="82935" bIns="41468" numCol="1" anchor="t" anchorCtr="0" compatLnSpc="1">
              <a:prstTxWarp prst="textNoShape">
                <a:avLst/>
              </a:prstTxWarp>
            </a:bodyPr>
            <a:lstStyle/>
            <a:p>
              <a:endParaRPr lang="de-DE" sz="1645">
                <a:latin typeface="Arial" panose="020B0604020202020204" pitchFamily="34" charset="0"/>
                <a:cs typeface="Arial" panose="020B0604020202020204" pitchFamily="34" charset="0"/>
              </a:endParaRPr>
            </a:p>
          </p:txBody>
        </p:sp>
        <p:sp>
          <p:nvSpPr>
            <p:cNvPr id="129" name="Freeform 73">
              <a:extLst>
                <a:ext uri="{FF2B5EF4-FFF2-40B4-BE49-F238E27FC236}">
                  <a16:creationId xmlns:a16="http://schemas.microsoft.com/office/drawing/2014/main" id="{0F525E03-D74E-48C2-90D1-9AE1C2EFFAC0}"/>
                </a:ext>
              </a:extLst>
            </p:cNvPr>
            <p:cNvSpPr>
              <a:spLocks/>
            </p:cNvSpPr>
            <p:nvPr/>
          </p:nvSpPr>
          <p:spPr bwMode="auto">
            <a:xfrm>
              <a:off x="-863600" y="1947863"/>
              <a:ext cx="41275" cy="214313"/>
            </a:xfrm>
            <a:custGeom>
              <a:avLst/>
              <a:gdLst>
                <a:gd name="T0" fmla="*/ 21 w 42"/>
                <a:gd name="T1" fmla="*/ 217 h 217"/>
                <a:gd name="T2" fmla="*/ 42 w 42"/>
                <a:gd name="T3" fmla="*/ 196 h 217"/>
                <a:gd name="T4" fmla="*/ 42 w 42"/>
                <a:gd name="T5" fmla="*/ 21 h 217"/>
                <a:gd name="T6" fmla="*/ 21 w 42"/>
                <a:gd name="T7" fmla="*/ 0 h 217"/>
                <a:gd name="T8" fmla="*/ 0 w 42"/>
                <a:gd name="T9" fmla="*/ 21 h 217"/>
                <a:gd name="T10" fmla="*/ 0 w 42"/>
                <a:gd name="T11" fmla="*/ 196 h 217"/>
                <a:gd name="T12" fmla="*/ 21 w 42"/>
                <a:gd name="T13" fmla="*/ 217 h 217"/>
              </a:gdLst>
              <a:ahLst/>
              <a:cxnLst>
                <a:cxn ang="0">
                  <a:pos x="T0" y="T1"/>
                </a:cxn>
                <a:cxn ang="0">
                  <a:pos x="T2" y="T3"/>
                </a:cxn>
                <a:cxn ang="0">
                  <a:pos x="T4" y="T5"/>
                </a:cxn>
                <a:cxn ang="0">
                  <a:pos x="T6" y="T7"/>
                </a:cxn>
                <a:cxn ang="0">
                  <a:pos x="T8" y="T9"/>
                </a:cxn>
                <a:cxn ang="0">
                  <a:pos x="T10" y="T11"/>
                </a:cxn>
                <a:cxn ang="0">
                  <a:pos x="T12" y="T13"/>
                </a:cxn>
              </a:cxnLst>
              <a:rect l="0" t="0" r="r" b="b"/>
              <a:pathLst>
                <a:path w="42" h="217">
                  <a:moveTo>
                    <a:pt x="21" y="217"/>
                  </a:moveTo>
                  <a:cubicBezTo>
                    <a:pt x="33" y="217"/>
                    <a:pt x="42" y="208"/>
                    <a:pt x="42" y="196"/>
                  </a:cubicBezTo>
                  <a:cubicBezTo>
                    <a:pt x="42" y="21"/>
                    <a:pt x="42" y="21"/>
                    <a:pt x="42" y="21"/>
                  </a:cubicBezTo>
                  <a:cubicBezTo>
                    <a:pt x="42" y="10"/>
                    <a:pt x="33" y="0"/>
                    <a:pt x="21" y="0"/>
                  </a:cubicBezTo>
                  <a:cubicBezTo>
                    <a:pt x="9" y="0"/>
                    <a:pt x="0" y="10"/>
                    <a:pt x="0" y="21"/>
                  </a:cubicBezTo>
                  <a:cubicBezTo>
                    <a:pt x="0" y="196"/>
                    <a:pt x="0" y="196"/>
                    <a:pt x="0" y="196"/>
                  </a:cubicBezTo>
                  <a:cubicBezTo>
                    <a:pt x="0" y="208"/>
                    <a:pt x="9" y="217"/>
                    <a:pt x="21" y="217"/>
                  </a:cubicBezTo>
                  <a:close/>
                </a:path>
              </a:pathLst>
            </a:custGeom>
            <a:grpFill/>
            <a:ln w="9525">
              <a:noFill/>
              <a:round/>
              <a:headEnd/>
              <a:tailEnd/>
            </a:ln>
          </p:spPr>
          <p:txBody>
            <a:bodyPr vert="horz" wrap="square" lIns="82935" tIns="41468" rIns="82935" bIns="41468" numCol="1" anchor="t" anchorCtr="0" compatLnSpc="1">
              <a:prstTxWarp prst="textNoShape">
                <a:avLst/>
              </a:prstTxWarp>
            </a:bodyPr>
            <a:lstStyle/>
            <a:p>
              <a:endParaRPr lang="de-DE" sz="1645">
                <a:latin typeface="Arial" panose="020B0604020202020204" pitchFamily="34" charset="0"/>
                <a:cs typeface="Arial" panose="020B0604020202020204" pitchFamily="34" charset="0"/>
              </a:endParaRPr>
            </a:p>
          </p:txBody>
        </p:sp>
        <p:sp>
          <p:nvSpPr>
            <p:cNvPr id="130" name="Freeform 74">
              <a:extLst>
                <a:ext uri="{FF2B5EF4-FFF2-40B4-BE49-F238E27FC236}">
                  <a16:creationId xmlns:a16="http://schemas.microsoft.com/office/drawing/2014/main" id="{644336CD-5E63-4499-993D-2ADF42B1CD65}"/>
                </a:ext>
              </a:extLst>
            </p:cNvPr>
            <p:cNvSpPr>
              <a:spLocks/>
            </p:cNvSpPr>
            <p:nvPr/>
          </p:nvSpPr>
          <p:spPr bwMode="auto">
            <a:xfrm>
              <a:off x="-500063" y="2147888"/>
              <a:ext cx="168275" cy="166688"/>
            </a:xfrm>
            <a:custGeom>
              <a:avLst/>
              <a:gdLst>
                <a:gd name="T0" fmla="*/ 23 w 170"/>
                <a:gd name="T1" fmla="*/ 168 h 168"/>
                <a:gd name="T2" fmla="*/ 38 w 170"/>
                <a:gd name="T3" fmla="*/ 162 h 168"/>
                <a:gd name="T4" fmla="*/ 162 w 170"/>
                <a:gd name="T5" fmla="*/ 38 h 168"/>
                <a:gd name="T6" fmla="*/ 162 w 170"/>
                <a:gd name="T7" fmla="*/ 8 h 168"/>
                <a:gd name="T8" fmla="*/ 132 w 170"/>
                <a:gd name="T9" fmla="*/ 8 h 168"/>
                <a:gd name="T10" fmla="*/ 8 w 170"/>
                <a:gd name="T11" fmla="*/ 132 h 168"/>
                <a:gd name="T12" fmla="*/ 8 w 170"/>
                <a:gd name="T13" fmla="*/ 162 h 168"/>
                <a:gd name="T14" fmla="*/ 23 w 170"/>
                <a:gd name="T15" fmla="*/ 168 h 16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0" h="168">
                  <a:moveTo>
                    <a:pt x="23" y="168"/>
                  </a:moveTo>
                  <a:cubicBezTo>
                    <a:pt x="28" y="168"/>
                    <a:pt x="34" y="166"/>
                    <a:pt x="38" y="162"/>
                  </a:cubicBezTo>
                  <a:cubicBezTo>
                    <a:pt x="162" y="38"/>
                    <a:pt x="162" y="38"/>
                    <a:pt x="162" y="38"/>
                  </a:cubicBezTo>
                  <a:cubicBezTo>
                    <a:pt x="170" y="30"/>
                    <a:pt x="170" y="17"/>
                    <a:pt x="162" y="8"/>
                  </a:cubicBezTo>
                  <a:cubicBezTo>
                    <a:pt x="153" y="0"/>
                    <a:pt x="140" y="0"/>
                    <a:pt x="132" y="8"/>
                  </a:cubicBezTo>
                  <a:cubicBezTo>
                    <a:pt x="8" y="132"/>
                    <a:pt x="8" y="132"/>
                    <a:pt x="8" y="132"/>
                  </a:cubicBezTo>
                  <a:cubicBezTo>
                    <a:pt x="0" y="140"/>
                    <a:pt x="0" y="154"/>
                    <a:pt x="8" y="162"/>
                  </a:cubicBezTo>
                  <a:cubicBezTo>
                    <a:pt x="12" y="166"/>
                    <a:pt x="18" y="168"/>
                    <a:pt x="23" y="168"/>
                  </a:cubicBezTo>
                  <a:close/>
                </a:path>
              </a:pathLst>
            </a:custGeom>
            <a:grpFill/>
            <a:ln w="9525">
              <a:noFill/>
              <a:round/>
              <a:headEnd/>
              <a:tailEnd/>
            </a:ln>
          </p:spPr>
          <p:txBody>
            <a:bodyPr vert="horz" wrap="square" lIns="82935" tIns="41468" rIns="82935" bIns="41468" numCol="1" anchor="t" anchorCtr="0" compatLnSpc="1">
              <a:prstTxWarp prst="textNoShape">
                <a:avLst/>
              </a:prstTxWarp>
            </a:bodyPr>
            <a:lstStyle/>
            <a:p>
              <a:endParaRPr lang="de-DE" sz="1645">
                <a:latin typeface="Arial" panose="020B0604020202020204" pitchFamily="34" charset="0"/>
                <a:cs typeface="Arial" panose="020B0604020202020204" pitchFamily="34" charset="0"/>
              </a:endParaRPr>
            </a:p>
          </p:txBody>
        </p:sp>
        <p:sp>
          <p:nvSpPr>
            <p:cNvPr id="131" name="Freeform 75">
              <a:extLst>
                <a:ext uri="{FF2B5EF4-FFF2-40B4-BE49-F238E27FC236}">
                  <a16:creationId xmlns:a16="http://schemas.microsoft.com/office/drawing/2014/main" id="{9D7C89E0-EF29-48F7-8865-5A20D28E92A9}"/>
                </a:ext>
              </a:extLst>
            </p:cNvPr>
            <p:cNvSpPr>
              <a:spLocks noEditPoints="1"/>
            </p:cNvSpPr>
            <p:nvPr/>
          </p:nvSpPr>
          <p:spPr bwMode="auto">
            <a:xfrm>
              <a:off x="-1568451" y="2270126"/>
              <a:ext cx="1579563" cy="1252538"/>
            </a:xfrm>
            <a:custGeom>
              <a:avLst/>
              <a:gdLst>
                <a:gd name="T0" fmla="*/ 1404 w 1601"/>
                <a:gd name="T1" fmla="*/ 1120 h 1270"/>
                <a:gd name="T2" fmla="*/ 1210 w 1601"/>
                <a:gd name="T3" fmla="*/ 1228 h 1270"/>
                <a:gd name="T4" fmla="*/ 1367 w 1601"/>
                <a:gd name="T5" fmla="*/ 861 h 1270"/>
                <a:gd name="T6" fmla="*/ 1454 w 1601"/>
                <a:gd name="T7" fmla="*/ 907 h 1270"/>
                <a:gd name="T8" fmla="*/ 1410 w 1601"/>
                <a:gd name="T9" fmla="*/ 714 h 1270"/>
                <a:gd name="T10" fmla="*/ 818 w 1601"/>
                <a:gd name="T11" fmla="*/ 5 h 1270"/>
                <a:gd name="T12" fmla="*/ 762 w 1601"/>
                <a:gd name="T13" fmla="*/ 0 h 1270"/>
                <a:gd name="T14" fmla="*/ 390 w 1601"/>
                <a:gd name="T15" fmla="*/ 377 h 1270"/>
                <a:gd name="T16" fmla="*/ 200 w 1601"/>
                <a:gd name="T17" fmla="*/ 851 h 1270"/>
                <a:gd name="T18" fmla="*/ 762 w 1601"/>
                <a:gd name="T19" fmla="*/ 1185 h 1270"/>
                <a:gd name="T20" fmla="*/ 1474 w 1601"/>
                <a:gd name="T21" fmla="*/ 1175 h 1270"/>
                <a:gd name="T22" fmla="*/ 1583 w 1601"/>
                <a:gd name="T23" fmla="*/ 1113 h 1270"/>
                <a:gd name="T24" fmla="*/ 781 w 1601"/>
                <a:gd name="T25" fmla="*/ 1136 h 1270"/>
                <a:gd name="T26" fmla="*/ 264 w 1601"/>
                <a:gd name="T27" fmla="*/ 859 h 1270"/>
                <a:gd name="T28" fmla="*/ 557 w 1601"/>
                <a:gd name="T29" fmla="*/ 862 h 1270"/>
                <a:gd name="T30" fmla="*/ 606 w 1601"/>
                <a:gd name="T31" fmla="*/ 910 h 1270"/>
                <a:gd name="T32" fmla="*/ 763 w 1601"/>
                <a:gd name="T33" fmla="*/ 1090 h 1270"/>
                <a:gd name="T34" fmla="*/ 919 w 1601"/>
                <a:gd name="T35" fmla="*/ 910 h 1270"/>
                <a:gd name="T36" fmla="*/ 968 w 1601"/>
                <a:gd name="T37" fmla="*/ 862 h 1270"/>
                <a:gd name="T38" fmla="*/ 1333 w 1601"/>
                <a:gd name="T39" fmla="*/ 837 h 1270"/>
                <a:gd name="T40" fmla="*/ 893 w 1601"/>
                <a:gd name="T41" fmla="*/ 910 h 1270"/>
                <a:gd name="T42" fmla="*/ 644 w 1601"/>
                <a:gd name="T43" fmla="*/ 929 h 1270"/>
                <a:gd name="T44" fmla="*/ 1356 w 1601"/>
                <a:gd name="T45" fmla="*/ 802 h 1270"/>
                <a:gd name="T46" fmla="*/ 1370 w 1601"/>
                <a:gd name="T47" fmla="*/ 726 h 1270"/>
                <a:gd name="T48" fmla="*/ 762 w 1601"/>
                <a:gd name="T49" fmla="*/ 43 h 1270"/>
                <a:gd name="T50" fmla="*/ 812 w 1601"/>
                <a:gd name="T51" fmla="*/ 47 h 1270"/>
                <a:gd name="T52" fmla="*/ 983 w 1601"/>
                <a:gd name="T53" fmla="*/ 652 h 1270"/>
                <a:gd name="T54" fmla="*/ 976 w 1601"/>
                <a:gd name="T55" fmla="*/ 664 h 1270"/>
                <a:gd name="T56" fmla="*/ 927 w 1601"/>
                <a:gd name="T57" fmla="*/ 859 h 1270"/>
                <a:gd name="T58" fmla="*/ 922 w 1601"/>
                <a:gd name="T59" fmla="*/ 868 h 1270"/>
                <a:gd name="T60" fmla="*/ 603 w 1601"/>
                <a:gd name="T61" fmla="*/ 868 h 1270"/>
                <a:gd name="T62" fmla="*/ 599 w 1601"/>
                <a:gd name="T63" fmla="*/ 861 h 1270"/>
                <a:gd name="T64" fmla="*/ 589 w 1601"/>
                <a:gd name="T65" fmla="*/ 774 h 1270"/>
                <a:gd name="T66" fmla="*/ 668 w 1601"/>
                <a:gd name="T67" fmla="*/ 730 h 1270"/>
                <a:gd name="T68" fmla="*/ 806 w 1601"/>
                <a:gd name="T69" fmla="*/ 617 h 1270"/>
                <a:gd name="T70" fmla="*/ 556 w 1601"/>
                <a:gd name="T71" fmla="*/ 680 h 1270"/>
                <a:gd name="T72" fmla="*/ 491 w 1601"/>
                <a:gd name="T73" fmla="*/ 565 h 1270"/>
                <a:gd name="T74" fmla="*/ 713 w 1601"/>
                <a:gd name="T75" fmla="*/ 47 h 1270"/>
                <a:gd name="T76" fmla="*/ 766 w 1601"/>
                <a:gd name="T77" fmla="*/ 629 h 1270"/>
                <a:gd name="T78" fmla="*/ 668 w 1601"/>
                <a:gd name="T79" fmla="*/ 674 h 1270"/>
                <a:gd name="T80" fmla="*/ 698 w 1601"/>
                <a:gd name="T81" fmla="*/ 592 h 1270"/>
                <a:gd name="T82" fmla="*/ 473 w 1601"/>
                <a:gd name="T83" fmla="*/ 616 h 1270"/>
                <a:gd name="T84" fmla="*/ 235 w 1601"/>
                <a:gd name="T85" fmla="*/ 828 h 1270"/>
                <a:gd name="T86" fmla="*/ 228 w 1601"/>
                <a:gd name="T87" fmla="*/ 882 h 1270"/>
                <a:gd name="T88" fmla="*/ 1543 w 1601"/>
                <a:gd name="T89" fmla="*/ 1099 h 1270"/>
                <a:gd name="T90" fmla="*/ 1442 w 1601"/>
                <a:gd name="T91" fmla="*/ 1103 h 1270"/>
                <a:gd name="T92" fmla="*/ 1511 w 1601"/>
                <a:gd name="T93" fmla="*/ 1028 h 12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601" h="1270">
                  <a:moveTo>
                    <a:pt x="1526" y="989"/>
                  </a:moveTo>
                  <a:cubicBezTo>
                    <a:pt x="1475" y="970"/>
                    <a:pt x="1420" y="996"/>
                    <a:pt x="1401" y="1046"/>
                  </a:cubicBezTo>
                  <a:cubicBezTo>
                    <a:pt x="1392" y="1070"/>
                    <a:pt x="1393" y="1097"/>
                    <a:pt x="1404" y="1120"/>
                  </a:cubicBezTo>
                  <a:cubicBezTo>
                    <a:pt x="1411" y="1136"/>
                    <a:pt x="1422" y="1148"/>
                    <a:pt x="1436" y="1158"/>
                  </a:cubicBezTo>
                  <a:cubicBezTo>
                    <a:pt x="1406" y="1202"/>
                    <a:pt x="1326" y="1228"/>
                    <a:pt x="1211" y="1228"/>
                  </a:cubicBezTo>
                  <a:cubicBezTo>
                    <a:pt x="1211" y="1228"/>
                    <a:pt x="1210" y="1228"/>
                    <a:pt x="1210" y="1228"/>
                  </a:cubicBezTo>
                  <a:cubicBezTo>
                    <a:pt x="1100" y="1227"/>
                    <a:pt x="970" y="1205"/>
                    <a:pt x="834" y="1164"/>
                  </a:cubicBezTo>
                  <a:cubicBezTo>
                    <a:pt x="1000" y="1112"/>
                    <a:pt x="1148" y="1042"/>
                    <a:pt x="1255" y="965"/>
                  </a:cubicBezTo>
                  <a:cubicBezTo>
                    <a:pt x="1303" y="930"/>
                    <a:pt x="1341" y="895"/>
                    <a:pt x="1367" y="861"/>
                  </a:cubicBezTo>
                  <a:cubicBezTo>
                    <a:pt x="1388" y="876"/>
                    <a:pt x="1407" y="892"/>
                    <a:pt x="1424" y="907"/>
                  </a:cubicBezTo>
                  <a:cubicBezTo>
                    <a:pt x="1428" y="911"/>
                    <a:pt x="1433" y="913"/>
                    <a:pt x="1438" y="913"/>
                  </a:cubicBezTo>
                  <a:cubicBezTo>
                    <a:pt x="1444" y="913"/>
                    <a:pt x="1450" y="911"/>
                    <a:pt x="1454" y="907"/>
                  </a:cubicBezTo>
                  <a:cubicBezTo>
                    <a:pt x="1462" y="898"/>
                    <a:pt x="1461" y="885"/>
                    <a:pt x="1453" y="877"/>
                  </a:cubicBezTo>
                  <a:cubicBezTo>
                    <a:pt x="1435" y="860"/>
                    <a:pt x="1414" y="843"/>
                    <a:pt x="1391" y="826"/>
                  </a:cubicBezTo>
                  <a:cubicBezTo>
                    <a:pt x="1413" y="786"/>
                    <a:pt x="1420" y="749"/>
                    <a:pt x="1410" y="714"/>
                  </a:cubicBezTo>
                  <a:cubicBezTo>
                    <a:pt x="1385" y="628"/>
                    <a:pt x="1263" y="582"/>
                    <a:pt x="1071" y="584"/>
                  </a:cubicBezTo>
                  <a:cubicBezTo>
                    <a:pt x="1103" y="531"/>
                    <a:pt x="1133" y="468"/>
                    <a:pt x="1135" y="377"/>
                  </a:cubicBezTo>
                  <a:cubicBezTo>
                    <a:pt x="1139" y="194"/>
                    <a:pt x="1003" y="34"/>
                    <a:pt x="818" y="5"/>
                  </a:cubicBezTo>
                  <a:cubicBezTo>
                    <a:pt x="818" y="5"/>
                    <a:pt x="818" y="5"/>
                    <a:pt x="818" y="5"/>
                  </a:cubicBezTo>
                  <a:cubicBezTo>
                    <a:pt x="816" y="5"/>
                    <a:pt x="784" y="0"/>
                    <a:pt x="766" y="0"/>
                  </a:cubicBezTo>
                  <a:cubicBezTo>
                    <a:pt x="762" y="0"/>
                    <a:pt x="762" y="0"/>
                    <a:pt x="762" y="0"/>
                  </a:cubicBezTo>
                  <a:cubicBezTo>
                    <a:pt x="759" y="0"/>
                    <a:pt x="759" y="0"/>
                    <a:pt x="759" y="0"/>
                  </a:cubicBezTo>
                  <a:cubicBezTo>
                    <a:pt x="741" y="0"/>
                    <a:pt x="709" y="5"/>
                    <a:pt x="707" y="5"/>
                  </a:cubicBezTo>
                  <a:cubicBezTo>
                    <a:pt x="522" y="34"/>
                    <a:pt x="386" y="194"/>
                    <a:pt x="390" y="377"/>
                  </a:cubicBezTo>
                  <a:cubicBezTo>
                    <a:pt x="392" y="449"/>
                    <a:pt x="411" y="503"/>
                    <a:pt x="434" y="549"/>
                  </a:cubicBezTo>
                  <a:cubicBezTo>
                    <a:pt x="274" y="545"/>
                    <a:pt x="167" y="585"/>
                    <a:pt x="139" y="661"/>
                  </a:cubicBezTo>
                  <a:cubicBezTo>
                    <a:pt x="118" y="716"/>
                    <a:pt x="142" y="782"/>
                    <a:pt x="200" y="851"/>
                  </a:cubicBezTo>
                  <a:cubicBezTo>
                    <a:pt x="70" y="940"/>
                    <a:pt x="0" y="1036"/>
                    <a:pt x="23" y="1116"/>
                  </a:cubicBezTo>
                  <a:cubicBezTo>
                    <a:pt x="48" y="1201"/>
                    <a:pt x="173" y="1246"/>
                    <a:pt x="351" y="1246"/>
                  </a:cubicBezTo>
                  <a:cubicBezTo>
                    <a:pt x="469" y="1246"/>
                    <a:pt x="612" y="1226"/>
                    <a:pt x="762" y="1185"/>
                  </a:cubicBezTo>
                  <a:cubicBezTo>
                    <a:pt x="923" y="1239"/>
                    <a:pt x="1080" y="1269"/>
                    <a:pt x="1210" y="1270"/>
                  </a:cubicBezTo>
                  <a:cubicBezTo>
                    <a:pt x="1210" y="1270"/>
                    <a:pt x="1211" y="1270"/>
                    <a:pt x="1211" y="1270"/>
                  </a:cubicBezTo>
                  <a:cubicBezTo>
                    <a:pt x="1347" y="1270"/>
                    <a:pt x="1439" y="1236"/>
                    <a:pt x="1474" y="1175"/>
                  </a:cubicBezTo>
                  <a:cubicBezTo>
                    <a:pt x="1480" y="1176"/>
                    <a:pt x="1486" y="1176"/>
                    <a:pt x="1492" y="1176"/>
                  </a:cubicBezTo>
                  <a:cubicBezTo>
                    <a:pt x="1506" y="1176"/>
                    <a:pt x="1520" y="1173"/>
                    <a:pt x="1533" y="1168"/>
                  </a:cubicBezTo>
                  <a:cubicBezTo>
                    <a:pt x="1556" y="1157"/>
                    <a:pt x="1574" y="1137"/>
                    <a:pt x="1583" y="1113"/>
                  </a:cubicBezTo>
                  <a:cubicBezTo>
                    <a:pt x="1601" y="1063"/>
                    <a:pt x="1576" y="1007"/>
                    <a:pt x="1526" y="989"/>
                  </a:cubicBezTo>
                  <a:close/>
                  <a:moveTo>
                    <a:pt x="1230" y="931"/>
                  </a:moveTo>
                  <a:cubicBezTo>
                    <a:pt x="1118" y="1012"/>
                    <a:pt x="958" y="1085"/>
                    <a:pt x="781" y="1136"/>
                  </a:cubicBezTo>
                  <a:cubicBezTo>
                    <a:pt x="775" y="1138"/>
                    <a:pt x="770" y="1139"/>
                    <a:pt x="764" y="1141"/>
                  </a:cubicBezTo>
                  <a:cubicBezTo>
                    <a:pt x="753" y="1137"/>
                    <a:pt x="741" y="1133"/>
                    <a:pt x="730" y="1129"/>
                  </a:cubicBezTo>
                  <a:cubicBezTo>
                    <a:pt x="517" y="1050"/>
                    <a:pt x="357" y="950"/>
                    <a:pt x="264" y="859"/>
                  </a:cubicBezTo>
                  <a:cubicBezTo>
                    <a:pt x="336" y="815"/>
                    <a:pt x="427" y="771"/>
                    <a:pt x="532" y="733"/>
                  </a:cubicBezTo>
                  <a:cubicBezTo>
                    <a:pt x="537" y="749"/>
                    <a:pt x="543" y="766"/>
                    <a:pt x="548" y="784"/>
                  </a:cubicBezTo>
                  <a:cubicBezTo>
                    <a:pt x="557" y="862"/>
                    <a:pt x="557" y="862"/>
                    <a:pt x="557" y="862"/>
                  </a:cubicBezTo>
                  <a:cubicBezTo>
                    <a:pt x="557" y="880"/>
                    <a:pt x="567" y="896"/>
                    <a:pt x="582" y="904"/>
                  </a:cubicBezTo>
                  <a:cubicBezTo>
                    <a:pt x="584" y="905"/>
                    <a:pt x="586" y="906"/>
                    <a:pt x="588" y="907"/>
                  </a:cubicBezTo>
                  <a:cubicBezTo>
                    <a:pt x="593" y="909"/>
                    <a:pt x="600" y="910"/>
                    <a:pt x="606" y="910"/>
                  </a:cubicBezTo>
                  <a:cubicBezTo>
                    <a:pt x="614" y="910"/>
                    <a:pt x="614" y="910"/>
                    <a:pt x="614" y="910"/>
                  </a:cubicBezTo>
                  <a:cubicBezTo>
                    <a:pt x="607" y="914"/>
                    <a:pt x="602" y="921"/>
                    <a:pt x="602" y="929"/>
                  </a:cubicBezTo>
                  <a:cubicBezTo>
                    <a:pt x="602" y="1018"/>
                    <a:pt x="674" y="1090"/>
                    <a:pt x="763" y="1090"/>
                  </a:cubicBezTo>
                  <a:cubicBezTo>
                    <a:pt x="851" y="1090"/>
                    <a:pt x="923" y="1018"/>
                    <a:pt x="923" y="929"/>
                  </a:cubicBezTo>
                  <a:cubicBezTo>
                    <a:pt x="923" y="921"/>
                    <a:pt x="918" y="914"/>
                    <a:pt x="911" y="910"/>
                  </a:cubicBezTo>
                  <a:cubicBezTo>
                    <a:pt x="919" y="910"/>
                    <a:pt x="919" y="910"/>
                    <a:pt x="919" y="910"/>
                  </a:cubicBezTo>
                  <a:cubicBezTo>
                    <a:pt x="925" y="910"/>
                    <a:pt x="930" y="909"/>
                    <a:pt x="936" y="908"/>
                  </a:cubicBezTo>
                  <a:cubicBezTo>
                    <a:pt x="939" y="907"/>
                    <a:pt x="943" y="905"/>
                    <a:pt x="945" y="903"/>
                  </a:cubicBezTo>
                  <a:cubicBezTo>
                    <a:pt x="959" y="894"/>
                    <a:pt x="968" y="879"/>
                    <a:pt x="968" y="862"/>
                  </a:cubicBezTo>
                  <a:cubicBezTo>
                    <a:pt x="977" y="784"/>
                    <a:pt x="977" y="784"/>
                    <a:pt x="977" y="784"/>
                  </a:cubicBezTo>
                  <a:cubicBezTo>
                    <a:pt x="988" y="745"/>
                    <a:pt x="1000" y="712"/>
                    <a:pt x="1012" y="686"/>
                  </a:cubicBezTo>
                  <a:cubicBezTo>
                    <a:pt x="1137" y="728"/>
                    <a:pt x="1248" y="781"/>
                    <a:pt x="1333" y="837"/>
                  </a:cubicBezTo>
                  <a:cubicBezTo>
                    <a:pt x="1309" y="867"/>
                    <a:pt x="1274" y="899"/>
                    <a:pt x="1230" y="931"/>
                  </a:cubicBezTo>
                  <a:close/>
                  <a:moveTo>
                    <a:pt x="632" y="910"/>
                  </a:moveTo>
                  <a:cubicBezTo>
                    <a:pt x="893" y="910"/>
                    <a:pt x="893" y="910"/>
                    <a:pt x="893" y="910"/>
                  </a:cubicBezTo>
                  <a:cubicBezTo>
                    <a:pt x="886" y="914"/>
                    <a:pt x="881" y="921"/>
                    <a:pt x="881" y="929"/>
                  </a:cubicBezTo>
                  <a:cubicBezTo>
                    <a:pt x="881" y="995"/>
                    <a:pt x="828" y="1048"/>
                    <a:pt x="763" y="1048"/>
                  </a:cubicBezTo>
                  <a:cubicBezTo>
                    <a:pt x="697" y="1048"/>
                    <a:pt x="644" y="995"/>
                    <a:pt x="644" y="929"/>
                  </a:cubicBezTo>
                  <a:cubicBezTo>
                    <a:pt x="644" y="921"/>
                    <a:pt x="639" y="914"/>
                    <a:pt x="632" y="910"/>
                  </a:cubicBezTo>
                  <a:close/>
                  <a:moveTo>
                    <a:pt x="1370" y="726"/>
                  </a:moveTo>
                  <a:cubicBezTo>
                    <a:pt x="1376" y="748"/>
                    <a:pt x="1371" y="774"/>
                    <a:pt x="1356" y="802"/>
                  </a:cubicBezTo>
                  <a:cubicBezTo>
                    <a:pt x="1269" y="745"/>
                    <a:pt x="1157" y="691"/>
                    <a:pt x="1032" y="648"/>
                  </a:cubicBezTo>
                  <a:cubicBezTo>
                    <a:pt x="1036" y="641"/>
                    <a:pt x="1041" y="634"/>
                    <a:pt x="1045" y="627"/>
                  </a:cubicBezTo>
                  <a:cubicBezTo>
                    <a:pt x="1226" y="620"/>
                    <a:pt x="1350" y="658"/>
                    <a:pt x="1370" y="726"/>
                  </a:cubicBezTo>
                  <a:close/>
                  <a:moveTo>
                    <a:pt x="713" y="47"/>
                  </a:moveTo>
                  <a:cubicBezTo>
                    <a:pt x="722" y="46"/>
                    <a:pt x="747" y="42"/>
                    <a:pt x="759" y="42"/>
                  </a:cubicBezTo>
                  <a:cubicBezTo>
                    <a:pt x="762" y="43"/>
                    <a:pt x="762" y="43"/>
                    <a:pt x="762" y="43"/>
                  </a:cubicBezTo>
                  <a:cubicBezTo>
                    <a:pt x="763" y="43"/>
                    <a:pt x="764" y="43"/>
                    <a:pt x="764" y="43"/>
                  </a:cubicBezTo>
                  <a:cubicBezTo>
                    <a:pt x="766" y="42"/>
                    <a:pt x="766" y="42"/>
                    <a:pt x="766" y="42"/>
                  </a:cubicBezTo>
                  <a:cubicBezTo>
                    <a:pt x="778" y="42"/>
                    <a:pt x="803" y="46"/>
                    <a:pt x="812" y="47"/>
                  </a:cubicBezTo>
                  <a:cubicBezTo>
                    <a:pt x="976" y="73"/>
                    <a:pt x="1096" y="214"/>
                    <a:pt x="1093" y="376"/>
                  </a:cubicBezTo>
                  <a:cubicBezTo>
                    <a:pt x="1091" y="474"/>
                    <a:pt x="1053" y="535"/>
                    <a:pt x="1016" y="594"/>
                  </a:cubicBezTo>
                  <a:cubicBezTo>
                    <a:pt x="1004" y="614"/>
                    <a:pt x="993" y="632"/>
                    <a:pt x="983" y="652"/>
                  </a:cubicBezTo>
                  <a:cubicBezTo>
                    <a:pt x="982" y="652"/>
                    <a:pt x="982" y="653"/>
                    <a:pt x="981" y="654"/>
                  </a:cubicBezTo>
                  <a:cubicBezTo>
                    <a:pt x="981" y="654"/>
                    <a:pt x="981" y="654"/>
                    <a:pt x="981" y="654"/>
                  </a:cubicBezTo>
                  <a:cubicBezTo>
                    <a:pt x="980" y="657"/>
                    <a:pt x="978" y="661"/>
                    <a:pt x="976" y="664"/>
                  </a:cubicBezTo>
                  <a:cubicBezTo>
                    <a:pt x="962" y="693"/>
                    <a:pt x="949" y="730"/>
                    <a:pt x="936" y="774"/>
                  </a:cubicBezTo>
                  <a:cubicBezTo>
                    <a:pt x="936" y="775"/>
                    <a:pt x="936" y="776"/>
                    <a:pt x="936" y="777"/>
                  </a:cubicBezTo>
                  <a:cubicBezTo>
                    <a:pt x="927" y="859"/>
                    <a:pt x="927" y="859"/>
                    <a:pt x="927" y="859"/>
                  </a:cubicBezTo>
                  <a:cubicBezTo>
                    <a:pt x="926" y="860"/>
                    <a:pt x="926" y="860"/>
                    <a:pt x="926" y="861"/>
                  </a:cubicBezTo>
                  <a:cubicBezTo>
                    <a:pt x="926" y="864"/>
                    <a:pt x="924" y="867"/>
                    <a:pt x="922" y="868"/>
                  </a:cubicBezTo>
                  <a:cubicBezTo>
                    <a:pt x="922" y="868"/>
                    <a:pt x="922" y="868"/>
                    <a:pt x="922" y="868"/>
                  </a:cubicBezTo>
                  <a:cubicBezTo>
                    <a:pt x="921" y="868"/>
                    <a:pt x="920" y="868"/>
                    <a:pt x="919" y="868"/>
                  </a:cubicBezTo>
                  <a:cubicBezTo>
                    <a:pt x="606" y="868"/>
                    <a:pt x="606" y="868"/>
                    <a:pt x="606" y="868"/>
                  </a:cubicBezTo>
                  <a:cubicBezTo>
                    <a:pt x="605" y="868"/>
                    <a:pt x="604" y="868"/>
                    <a:pt x="603" y="868"/>
                  </a:cubicBezTo>
                  <a:cubicBezTo>
                    <a:pt x="603" y="868"/>
                    <a:pt x="603" y="868"/>
                    <a:pt x="603" y="868"/>
                  </a:cubicBezTo>
                  <a:cubicBezTo>
                    <a:pt x="603" y="868"/>
                    <a:pt x="603" y="868"/>
                    <a:pt x="603" y="868"/>
                  </a:cubicBezTo>
                  <a:cubicBezTo>
                    <a:pt x="601" y="867"/>
                    <a:pt x="599" y="864"/>
                    <a:pt x="599" y="861"/>
                  </a:cubicBezTo>
                  <a:cubicBezTo>
                    <a:pt x="599" y="860"/>
                    <a:pt x="599" y="860"/>
                    <a:pt x="599" y="859"/>
                  </a:cubicBezTo>
                  <a:cubicBezTo>
                    <a:pt x="589" y="777"/>
                    <a:pt x="589" y="777"/>
                    <a:pt x="589" y="777"/>
                  </a:cubicBezTo>
                  <a:cubicBezTo>
                    <a:pt x="589" y="776"/>
                    <a:pt x="589" y="775"/>
                    <a:pt x="589" y="774"/>
                  </a:cubicBezTo>
                  <a:cubicBezTo>
                    <a:pt x="583" y="754"/>
                    <a:pt x="577" y="736"/>
                    <a:pt x="572" y="720"/>
                  </a:cubicBezTo>
                  <a:cubicBezTo>
                    <a:pt x="592" y="713"/>
                    <a:pt x="613" y="706"/>
                    <a:pt x="634" y="700"/>
                  </a:cubicBezTo>
                  <a:cubicBezTo>
                    <a:pt x="643" y="712"/>
                    <a:pt x="654" y="722"/>
                    <a:pt x="668" y="730"/>
                  </a:cubicBezTo>
                  <a:cubicBezTo>
                    <a:pt x="682" y="737"/>
                    <a:pt x="698" y="741"/>
                    <a:pt x="713" y="741"/>
                  </a:cubicBezTo>
                  <a:cubicBezTo>
                    <a:pt x="723" y="741"/>
                    <a:pt x="732" y="740"/>
                    <a:pt x="741" y="737"/>
                  </a:cubicBezTo>
                  <a:cubicBezTo>
                    <a:pt x="793" y="722"/>
                    <a:pt x="822" y="668"/>
                    <a:pt x="806" y="617"/>
                  </a:cubicBezTo>
                  <a:cubicBezTo>
                    <a:pt x="791" y="566"/>
                    <a:pt x="737" y="536"/>
                    <a:pt x="686" y="552"/>
                  </a:cubicBezTo>
                  <a:cubicBezTo>
                    <a:pt x="638" y="566"/>
                    <a:pt x="610" y="613"/>
                    <a:pt x="618" y="661"/>
                  </a:cubicBezTo>
                  <a:cubicBezTo>
                    <a:pt x="597" y="667"/>
                    <a:pt x="577" y="674"/>
                    <a:pt x="556" y="680"/>
                  </a:cubicBezTo>
                  <a:cubicBezTo>
                    <a:pt x="554" y="675"/>
                    <a:pt x="552" y="669"/>
                    <a:pt x="549" y="664"/>
                  </a:cubicBezTo>
                  <a:cubicBezTo>
                    <a:pt x="538" y="640"/>
                    <a:pt x="524" y="618"/>
                    <a:pt x="509" y="594"/>
                  </a:cubicBezTo>
                  <a:cubicBezTo>
                    <a:pt x="503" y="585"/>
                    <a:pt x="497" y="575"/>
                    <a:pt x="491" y="565"/>
                  </a:cubicBezTo>
                  <a:cubicBezTo>
                    <a:pt x="491" y="562"/>
                    <a:pt x="489" y="560"/>
                    <a:pt x="487" y="558"/>
                  </a:cubicBezTo>
                  <a:cubicBezTo>
                    <a:pt x="459" y="509"/>
                    <a:pt x="434" y="454"/>
                    <a:pt x="432" y="376"/>
                  </a:cubicBezTo>
                  <a:cubicBezTo>
                    <a:pt x="429" y="214"/>
                    <a:pt x="550" y="73"/>
                    <a:pt x="713" y="47"/>
                  </a:cubicBezTo>
                  <a:close/>
                  <a:moveTo>
                    <a:pt x="698" y="592"/>
                  </a:moveTo>
                  <a:cubicBezTo>
                    <a:pt x="703" y="591"/>
                    <a:pt x="708" y="590"/>
                    <a:pt x="713" y="590"/>
                  </a:cubicBezTo>
                  <a:cubicBezTo>
                    <a:pt x="737" y="590"/>
                    <a:pt x="759" y="605"/>
                    <a:pt x="766" y="629"/>
                  </a:cubicBezTo>
                  <a:cubicBezTo>
                    <a:pt x="775" y="658"/>
                    <a:pt x="758" y="688"/>
                    <a:pt x="729" y="697"/>
                  </a:cubicBezTo>
                  <a:cubicBezTo>
                    <a:pt x="715" y="701"/>
                    <a:pt x="701" y="700"/>
                    <a:pt x="688" y="693"/>
                  </a:cubicBezTo>
                  <a:cubicBezTo>
                    <a:pt x="679" y="688"/>
                    <a:pt x="673" y="682"/>
                    <a:pt x="668" y="674"/>
                  </a:cubicBezTo>
                  <a:cubicBezTo>
                    <a:pt x="668" y="672"/>
                    <a:pt x="668" y="670"/>
                    <a:pt x="667" y="668"/>
                  </a:cubicBezTo>
                  <a:cubicBezTo>
                    <a:pt x="666" y="664"/>
                    <a:pt x="664" y="661"/>
                    <a:pt x="661" y="659"/>
                  </a:cubicBezTo>
                  <a:cubicBezTo>
                    <a:pt x="653" y="630"/>
                    <a:pt x="669" y="601"/>
                    <a:pt x="698" y="592"/>
                  </a:cubicBezTo>
                  <a:close/>
                  <a:moveTo>
                    <a:pt x="178" y="676"/>
                  </a:moveTo>
                  <a:cubicBezTo>
                    <a:pt x="201" y="615"/>
                    <a:pt x="305" y="584"/>
                    <a:pt x="458" y="592"/>
                  </a:cubicBezTo>
                  <a:cubicBezTo>
                    <a:pt x="463" y="600"/>
                    <a:pt x="469" y="609"/>
                    <a:pt x="473" y="616"/>
                  </a:cubicBezTo>
                  <a:cubicBezTo>
                    <a:pt x="487" y="639"/>
                    <a:pt x="501" y="660"/>
                    <a:pt x="511" y="682"/>
                  </a:cubicBezTo>
                  <a:cubicBezTo>
                    <a:pt x="513" y="686"/>
                    <a:pt x="515" y="690"/>
                    <a:pt x="517" y="694"/>
                  </a:cubicBezTo>
                  <a:cubicBezTo>
                    <a:pt x="408" y="734"/>
                    <a:pt x="313" y="779"/>
                    <a:pt x="235" y="828"/>
                  </a:cubicBezTo>
                  <a:cubicBezTo>
                    <a:pt x="184" y="769"/>
                    <a:pt x="164" y="715"/>
                    <a:pt x="178" y="676"/>
                  </a:cubicBezTo>
                  <a:close/>
                  <a:moveTo>
                    <a:pt x="64" y="1104"/>
                  </a:moveTo>
                  <a:cubicBezTo>
                    <a:pt x="47" y="1046"/>
                    <a:pt x="107" y="963"/>
                    <a:pt x="228" y="882"/>
                  </a:cubicBezTo>
                  <a:cubicBezTo>
                    <a:pt x="326" y="981"/>
                    <a:pt x="490" y="1082"/>
                    <a:pt x="692" y="1159"/>
                  </a:cubicBezTo>
                  <a:cubicBezTo>
                    <a:pt x="346" y="1243"/>
                    <a:pt x="92" y="1203"/>
                    <a:pt x="64" y="1104"/>
                  </a:cubicBezTo>
                  <a:close/>
                  <a:moveTo>
                    <a:pt x="1543" y="1099"/>
                  </a:moveTo>
                  <a:cubicBezTo>
                    <a:pt x="1538" y="1112"/>
                    <a:pt x="1528" y="1123"/>
                    <a:pt x="1515" y="1129"/>
                  </a:cubicBezTo>
                  <a:cubicBezTo>
                    <a:pt x="1502" y="1135"/>
                    <a:pt x="1487" y="1136"/>
                    <a:pt x="1473" y="1131"/>
                  </a:cubicBezTo>
                  <a:cubicBezTo>
                    <a:pt x="1459" y="1126"/>
                    <a:pt x="1449" y="1116"/>
                    <a:pt x="1442" y="1103"/>
                  </a:cubicBezTo>
                  <a:cubicBezTo>
                    <a:pt x="1436" y="1089"/>
                    <a:pt x="1436" y="1074"/>
                    <a:pt x="1441" y="1061"/>
                  </a:cubicBezTo>
                  <a:cubicBezTo>
                    <a:pt x="1449" y="1039"/>
                    <a:pt x="1470" y="1025"/>
                    <a:pt x="1492" y="1025"/>
                  </a:cubicBezTo>
                  <a:cubicBezTo>
                    <a:pt x="1498" y="1025"/>
                    <a:pt x="1505" y="1026"/>
                    <a:pt x="1511" y="1028"/>
                  </a:cubicBezTo>
                  <a:cubicBezTo>
                    <a:pt x="1539" y="1039"/>
                    <a:pt x="1554" y="1070"/>
                    <a:pt x="1543" y="1099"/>
                  </a:cubicBezTo>
                  <a:close/>
                </a:path>
              </a:pathLst>
            </a:custGeom>
            <a:grpFill/>
            <a:ln w="9525">
              <a:noFill/>
              <a:round/>
              <a:headEnd/>
              <a:tailEnd/>
            </a:ln>
          </p:spPr>
          <p:txBody>
            <a:bodyPr vert="horz" wrap="square" lIns="82935" tIns="41468" rIns="82935" bIns="41468" numCol="1" anchor="t" anchorCtr="0" compatLnSpc="1">
              <a:prstTxWarp prst="textNoShape">
                <a:avLst/>
              </a:prstTxWarp>
            </a:bodyPr>
            <a:lstStyle/>
            <a:p>
              <a:endParaRPr lang="de-DE" sz="1645">
                <a:latin typeface="Arial" panose="020B0604020202020204" pitchFamily="34" charset="0"/>
                <a:cs typeface="Arial" panose="020B0604020202020204" pitchFamily="34" charset="0"/>
              </a:endParaRPr>
            </a:p>
          </p:txBody>
        </p:sp>
      </p:grpSp>
      <p:cxnSp>
        <p:nvCxnSpPr>
          <p:cNvPr id="42" name="Connecteur droit 51">
            <a:extLst>
              <a:ext uri="{FF2B5EF4-FFF2-40B4-BE49-F238E27FC236}">
                <a16:creationId xmlns:a16="http://schemas.microsoft.com/office/drawing/2014/main" id="{A6D14207-758A-4D5D-B74E-0B4BCACA2B68}"/>
              </a:ext>
            </a:extLst>
          </p:cNvPr>
          <p:cNvCxnSpPr>
            <a:cxnSpLocks/>
          </p:cNvCxnSpPr>
          <p:nvPr/>
        </p:nvCxnSpPr>
        <p:spPr>
          <a:xfrm>
            <a:off x="2073725" y="8762225"/>
            <a:ext cx="108000" cy="0"/>
          </a:xfrm>
          <a:prstGeom prst="line">
            <a:avLst/>
          </a:prstGeom>
          <a:ln w="12700">
            <a:solidFill>
              <a:srgbClr val="0A2463"/>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43" name="Connecteur droit 51">
            <a:extLst>
              <a:ext uri="{FF2B5EF4-FFF2-40B4-BE49-F238E27FC236}">
                <a16:creationId xmlns:a16="http://schemas.microsoft.com/office/drawing/2014/main" id="{9856D7E9-275F-40A6-8C12-02AE82ACB22D}"/>
              </a:ext>
            </a:extLst>
          </p:cNvPr>
          <p:cNvCxnSpPr>
            <a:cxnSpLocks/>
          </p:cNvCxnSpPr>
          <p:nvPr/>
        </p:nvCxnSpPr>
        <p:spPr>
          <a:xfrm>
            <a:off x="2073725" y="7472047"/>
            <a:ext cx="108000" cy="0"/>
          </a:xfrm>
          <a:prstGeom prst="line">
            <a:avLst/>
          </a:prstGeom>
          <a:ln w="12700">
            <a:solidFill>
              <a:srgbClr val="0A2463"/>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558578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266"/>
                                        </p:tgtEl>
                                        <p:attrNameLst>
                                          <p:attrName>style.visibility</p:attrName>
                                        </p:attrNameLst>
                                      </p:cBhvr>
                                      <p:to>
                                        <p:strVal val="visible"/>
                                      </p:to>
                                    </p:set>
                                    <p:animEffect transition="in" filter="fade">
                                      <p:cBhvr>
                                        <p:cTn id="7" dur="700"/>
                                        <p:tgtEl>
                                          <p:spTgt spid="266"/>
                                        </p:tgtEl>
                                      </p:cBhvr>
                                    </p:animEffect>
                                  </p:childTnLst>
                                </p:cTn>
                              </p:par>
                              <p:par>
                                <p:cTn id="8" presetID="42" presetClass="path" presetSubtype="0" decel="100000" fill="hold" nodeType="withEffect">
                                  <p:stCondLst>
                                    <p:cond delay="0"/>
                                  </p:stCondLst>
                                  <p:childTnLst>
                                    <p:animMotion origin="layout" path="M 3.7037E-6 -5.12821E-7 L 3.7037E-6 0.075 " pathEditMode="relative" rAng="0" ptsTypes="AA">
                                      <p:cBhvr>
                                        <p:cTn id="9" dur="1050" spd="-100000" fill="hold"/>
                                        <p:tgtEl>
                                          <p:spTgt spid="266"/>
                                        </p:tgtEl>
                                        <p:attrNameLst>
                                          <p:attrName>ppt_x</p:attrName>
                                          <p:attrName>ppt_y</p:attrName>
                                        </p:attrNameLst>
                                      </p:cBhvr>
                                      <p:rCtr x="0" y="3750"/>
                                    </p:animMotion>
                                  </p:childTnLst>
                                </p:cTn>
                              </p:par>
                              <p:par>
                                <p:cTn id="10" presetID="10" presetClass="entr" presetSubtype="0" fill="hold" nodeType="withEffect">
                                  <p:stCondLst>
                                    <p:cond delay="0"/>
                                  </p:stCondLst>
                                  <p:childTnLst>
                                    <p:set>
                                      <p:cBhvr>
                                        <p:cTn id="11" dur="1" fill="hold">
                                          <p:stCondLst>
                                            <p:cond delay="0"/>
                                          </p:stCondLst>
                                        </p:cTn>
                                        <p:tgtEl>
                                          <p:spTgt spid="55"/>
                                        </p:tgtEl>
                                        <p:attrNameLst>
                                          <p:attrName>style.visibility</p:attrName>
                                        </p:attrNameLst>
                                      </p:cBhvr>
                                      <p:to>
                                        <p:strVal val="visible"/>
                                      </p:to>
                                    </p:set>
                                    <p:animEffect transition="in" filter="fade">
                                      <p:cBhvr>
                                        <p:cTn id="12" dur="700"/>
                                        <p:tgtEl>
                                          <p:spTgt spid="55"/>
                                        </p:tgtEl>
                                      </p:cBhvr>
                                    </p:animEffect>
                                  </p:childTnLst>
                                </p:cTn>
                              </p:par>
                              <p:par>
                                <p:cTn id="13" presetID="42" presetClass="path" presetSubtype="0" decel="100000" fill="hold" nodeType="withEffect">
                                  <p:stCondLst>
                                    <p:cond delay="0"/>
                                  </p:stCondLst>
                                  <p:childTnLst>
                                    <p:animMotion origin="layout" path="M 3.7037E-6 4.35897E-6 L 3.7037E-6 0.075 " pathEditMode="relative" rAng="0" ptsTypes="AA">
                                      <p:cBhvr>
                                        <p:cTn id="14" dur="1050" spd="-100000" fill="hold"/>
                                        <p:tgtEl>
                                          <p:spTgt spid="55"/>
                                        </p:tgtEl>
                                        <p:attrNameLst>
                                          <p:attrName>ppt_x</p:attrName>
                                          <p:attrName>ppt_y</p:attrName>
                                        </p:attrNameLst>
                                      </p:cBhvr>
                                      <p:rCtr x="0" y="375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ANAP 2021">
  <a:themeElements>
    <a:clrScheme name="ANAP">
      <a:dk1>
        <a:srgbClr val="000000"/>
      </a:dk1>
      <a:lt1>
        <a:srgbClr val="FFFFFF"/>
      </a:lt1>
      <a:dk2>
        <a:srgbClr val="000000"/>
      </a:dk2>
      <a:lt2>
        <a:srgbClr val="F8F8F8"/>
      </a:lt2>
      <a:accent1>
        <a:srgbClr val="092462"/>
      </a:accent1>
      <a:accent2>
        <a:srgbClr val="D91F41"/>
      </a:accent2>
      <a:accent3>
        <a:srgbClr val="FE6611"/>
      </a:accent3>
      <a:accent4>
        <a:srgbClr val="E4E6EF"/>
      </a:accent4>
      <a:accent5>
        <a:srgbClr val="F0F1F7"/>
      </a:accent5>
      <a:accent6>
        <a:srgbClr val="FCFCFF"/>
      </a:accent6>
      <a:hlink>
        <a:srgbClr val="5F5F5F"/>
      </a:hlink>
      <a:folHlink>
        <a:srgbClr val="919191"/>
      </a:folHlink>
    </a:clrScheme>
    <a:fontScheme name="ANAP">
      <a:majorFont>
        <a:latin typeface="Ubuntu"/>
        <a:ea typeface=""/>
        <a:cs typeface=""/>
      </a:majorFont>
      <a:minorFont>
        <a:latin typeface="Ubuntu Ligh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modèle 16-9 avec grille.potx" id="{719A73D8-A057-B643-9032-833E84A09C21}" vid="{2831D8A6-99A4-4444-847F-C80AFA3E8943}"/>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TaxCatchAll xmlns="ddf79568-5661-4015-b649-30dc7dfe1abf" xsi:nil="true"/>
    <lcf76f155ced4ddcb4097134ff3c332f xmlns="6b68d814-c90d-4550-b50f-68c8c7009f7a">
      <Terms xmlns="http://schemas.microsoft.com/office/infopath/2007/PartnerControls"/>
    </lcf76f155ced4ddcb4097134ff3c332f>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239B8A83F61210409507184A192A40E5" ma:contentTypeVersion="15" ma:contentTypeDescription="Create a new document." ma:contentTypeScope="" ma:versionID="f1dffa12f9417c778b76652f431e1efb">
  <xsd:schema xmlns:xsd="http://www.w3.org/2001/XMLSchema" xmlns:xs="http://www.w3.org/2001/XMLSchema" xmlns:p="http://schemas.microsoft.com/office/2006/metadata/properties" xmlns:ns2="6b68d814-c90d-4550-b50f-68c8c7009f7a" xmlns:ns3="ddf79568-5661-4015-b649-30dc7dfe1abf" targetNamespace="http://schemas.microsoft.com/office/2006/metadata/properties" ma:root="true" ma:fieldsID="0e4b04a2adc31ca7428f8c7fe181aea8" ns2:_="" ns3:_="">
    <xsd:import namespace="6b68d814-c90d-4550-b50f-68c8c7009f7a"/>
    <xsd:import namespace="ddf79568-5661-4015-b649-30dc7dfe1abf"/>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3:SharedWithUsers" minOccurs="0"/>
                <xsd:element ref="ns3:SharedWithDetails" minOccurs="0"/>
                <xsd:element ref="ns2:MediaServiceAutoTags" minOccurs="0"/>
                <xsd:element ref="ns2:MediaServiceOCR" minOccurs="0"/>
                <xsd:element ref="ns2:MediaServiceGenerationTime" minOccurs="0"/>
                <xsd:element ref="ns2:MediaServiceEventHashCode" minOccurs="0"/>
                <xsd:element ref="ns2:MediaServiceDateTaken" minOccurs="0"/>
                <xsd:element ref="ns2:MediaLengthInSeconds" minOccurs="0"/>
                <xsd:element ref="ns2:lcf76f155ced4ddcb4097134ff3c332f" minOccurs="0"/>
                <xsd:element ref="ns3: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6b68d814-c90d-4550-b50f-68c8c7009f7a"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AutoTags" ma:index="14" nillable="true" ma:displayName="Tags" ma:internalName="MediaServiceAutoTags" ma:readOnly="true">
      <xsd:simpleType>
        <xsd:restriction base="dms:Text"/>
      </xsd:simpleType>
    </xsd:element>
    <xsd:element name="MediaServiceOCR" ma:index="15" nillable="true" ma:displayName="Extracted Text" ma:internalName="MediaServiceOCR" ma:readOnly="true">
      <xsd:simpleType>
        <xsd:restriction base="dms:Note">
          <xsd:maxLength value="255"/>
        </xsd:restriction>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DateTaken" ma:index="18" nillable="true" ma:displayName="MediaServiceDateTaken" ma:hidden="true" ma:internalName="MediaServiceDateTaken" ma:readOnly="true">
      <xsd:simpleType>
        <xsd:restriction base="dms:Text"/>
      </xsd:simpleType>
    </xsd:element>
    <xsd:element name="MediaLengthInSeconds" ma:index="19" nillable="true" ma:displayName="MediaLengthInSeconds" ma:hidden="true" ma:internalName="MediaLengthInSeconds" ma:readOnly="true">
      <xsd:simpleType>
        <xsd:restriction base="dms:Unknown"/>
      </xsd:simpleType>
    </xsd:element>
    <xsd:element name="lcf76f155ced4ddcb4097134ff3c332f" ma:index="21" nillable="true" ma:taxonomy="true" ma:internalName="lcf76f155ced4ddcb4097134ff3c332f" ma:taxonomyFieldName="MediaServiceImageTags" ma:displayName="Image Tags" ma:readOnly="false" ma:fieldId="{5cf76f15-5ced-4ddc-b409-7134ff3c332f}" ma:taxonomyMulti="true" ma:sspId="176c88c5-b86b-4b6c-a0ad-427794cf8c73"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ddf79568-5661-4015-b649-30dc7dfe1abf" elementFormDefault="qualified">
    <xsd:import namespace="http://schemas.microsoft.com/office/2006/documentManagement/types"/>
    <xsd:import namespace="http://schemas.microsoft.com/office/infopath/2007/PartnerControls"/>
    <xsd:element name="SharedWithUsers" ma:index="12"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Shared With Details" ma:internalName="SharedWithDetails" ma:readOnly="true">
      <xsd:simpleType>
        <xsd:restriction base="dms:Note">
          <xsd:maxLength value="255"/>
        </xsd:restriction>
      </xsd:simpleType>
    </xsd:element>
    <xsd:element name="TaxCatchAll" ma:index="22" nillable="true" ma:displayName="Taxonomy Catch All Column" ma:hidden="true" ma:list="{4beff4ff-37f6-4485-996b-f9cf9e76aa70}" ma:internalName="TaxCatchAll" ma:showField="CatchAllData" ma:web="ddf79568-5661-4015-b649-30dc7dfe1abf">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F3D50F70-F5FA-4AEB-9F6D-18786E4FDD46}">
  <ds:schemaRefs>
    <ds:schemaRef ds:uri="http://schemas.microsoft.com/sharepoint/v3/contenttype/forms"/>
  </ds:schemaRefs>
</ds:datastoreItem>
</file>

<file path=customXml/itemProps2.xml><?xml version="1.0" encoding="utf-8"?>
<ds:datastoreItem xmlns:ds="http://schemas.openxmlformats.org/officeDocument/2006/customXml" ds:itemID="{BD6A8F3D-7702-4DDD-93FC-E2F8F4467DAC}">
  <ds:schemaRefs>
    <ds:schemaRef ds:uri="cb5b5240-ba94-488d-8772-6a7136b4006e"/>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 ds:uri="ddf79568-5661-4015-b649-30dc7dfe1abf"/>
    <ds:schemaRef ds:uri="6b68d814-c90d-4550-b50f-68c8c7009f7a"/>
  </ds:schemaRefs>
</ds:datastoreItem>
</file>

<file path=customXml/itemProps3.xml><?xml version="1.0" encoding="utf-8"?>
<ds:datastoreItem xmlns:ds="http://schemas.openxmlformats.org/officeDocument/2006/customXml" ds:itemID="{B0A6681D-6785-4CCD-9143-A808C43A68FB}"/>
</file>

<file path=docProps/app.xml><?xml version="1.0" encoding="utf-8"?>
<Properties xmlns="http://schemas.openxmlformats.org/officeDocument/2006/extended-properties" xmlns:vt="http://schemas.openxmlformats.org/officeDocument/2006/docPropsVTypes">
  <Template>Office Theme</Template>
  <TotalTime>254</TotalTime>
  <Words>1799</Words>
  <Application>Microsoft Office PowerPoint</Application>
  <PresentationFormat>Format A4 (210 x 297 mm)</PresentationFormat>
  <Paragraphs>178</Paragraphs>
  <Slides>6</Slides>
  <Notes>6</Notes>
  <HiddenSlides>0</HiddenSlides>
  <MMClips>0</MMClips>
  <ScaleCrop>false</ScaleCrop>
  <HeadingPairs>
    <vt:vector size="6" baseType="variant">
      <vt:variant>
        <vt:lpstr>Polices utilisées</vt:lpstr>
      </vt:variant>
      <vt:variant>
        <vt:i4>8</vt:i4>
      </vt:variant>
      <vt:variant>
        <vt:lpstr>Thème</vt:lpstr>
      </vt:variant>
      <vt:variant>
        <vt:i4>1</vt:i4>
      </vt:variant>
      <vt:variant>
        <vt:lpstr>Titres des diapositives</vt:lpstr>
      </vt:variant>
      <vt:variant>
        <vt:i4>6</vt:i4>
      </vt:variant>
    </vt:vector>
  </HeadingPairs>
  <TitlesOfParts>
    <vt:vector size="15" baseType="lpstr">
      <vt:lpstr>Arial</vt:lpstr>
      <vt:lpstr>Calibri</vt:lpstr>
      <vt:lpstr>Courier New</vt:lpstr>
      <vt:lpstr>Latha</vt:lpstr>
      <vt:lpstr>Ubuntu</vt:lpstr>
      <vt:lpstr>Ubuntu Light</vt:lpstr>
      <vt:lpstr>Ubuntu Medium</vt:lpstr>
      <vt:lpstr>Wingdings</vt:lpstr>
      <vt:lpstr>ANAP 2021</vt:lpstr>
      <vt:lpstr>Présentation PowerPoint</vt:lpstr>
      <vt:lpstr>Présentation PowerPoint</vt:lpstr>
      <vt:lpstr>Présentation PowerPoint</vt:lpstr>
      <vt:lpstr>Présentation PowerPoint</vt:lpstr>
      <vt:lpstr>Présentation PowerPoint</vt:lpstr>
      <vt:lpstr>Présentation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MARTIN Loïs</dc:creator>
  <cp:lastModifiedBy>Anne Cazenave</cp:lastModifiedBy>
  <cp:revision>3</cp:revision>
  <cp:lastPrinted>2021-10-24T14:20:30Z</cp:lastPrinted>
  <dcterms:created xsi:type="dcterms:W3CDTF">2021-09-02T15:42:21Z</dcterms:created>
  <dcterms:modified xsi:type="dcterms:W3CDTF">2022-09-26T09:30:33Z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ae8fab06-504b-4325-93a9-50ca85e66f06_Enabled">
    <vt:lpwstr>true</vt:lpwstr>
  </property>
  <property fmtid="{D5CDD505-2E9C-101B-9397-08002B2CF9AE}" pid="3" name="MSIP_Label_ae8fab06-504b-4325-93a9-50ca85e66f06_SetDate">
    <vt:lpwstr>2021-09-02T15:42:21Z</vt:lpwstr>
  </property>
  <property fmtid="{D5CDD505-2E9C-101B-9397-08002B2CF9AE}" pid="4" name="MSIP_Label_ae8fab06-504b-4325-93a9-50ca85e66f06_Method">
    <vt:lpwstr>Standard</vt:lpwstr>
  </property>
  <property fmtid="{D5CDD505-2E9C-101B-9397-08002B2CF9AE}" pid="5" name="MSIP_Label_ae8fab06-504b-4325-93a9-50ca85e66f06_Name">
    <vt:lpwstr>C-Confidentiel</vt:lpwstr>
  </property>
  <property fmtid="{D5CDD505-2E9C-101B-9397-08002B2CF9AE}" pid="6" name="MSIP_Label_ae8fab06-504b-4325-93a9-50ca85e66f06_SiteId">
    <vt:lpwstr>41d9a388-7aef-420d-976c-d046beab641f</vt:lpwstr>
  </property>
  <property fmtid="{D5CDD505-2E9C-101B-9397-08002B2CF9AE}" pid="7" name="MSIP_Label_ae8fab06-504b-4325-93a9-50ca85e66f06_ActionId">
    <vt:lpwstr>3142887d-e9ce-40ce-a80a-39778e5067a7</vt:lpwstr>
  </property>
  <property fmtid="{D5CDD505-2E9C-101B-9397-08002B2CF9AE}" pid="8" name="MSIP_Label_ae8fab06-504b-4325-93a9-50ca85e66f06_ContentBits">
    <vt:lpwstr>0</vt:lpwstr>
  </property>
  <property fmtid="{D5CDD505-2E9C-101B-9397-08002B2CF9AE}" pid="9" name="ContentTypeId">
    <vt:lpwstr>0x010100239B8A83F61210409507184A192A40E5</vt:lpwstr>
  </property>
  <property fmtid="{D5CDD505-2E9C-101B-9397-08002B2CF9AE}" pid="10" name="MediaServiceImageTags">
    <vt:lpwstr/>
  </property>
</Properties>
</file>